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6.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66.xml" ContentType="application/inkml+xml"/>
  <Override PartName="/ppt/notesSlides/notesSlide16.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21.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93" r:id="rId2"/>
    <p:sldId id="498" r:id="rId3"/>
    <p:sldId id="463" r:id="rId4"/>
    <p:sldId id="461" r:id="rId5"/>
    <p:sldId id="465" r:id="rId6"/>
    <p:sldId id="466" r:id="rId7"/>
    <p:sldId id="481" r:id="rId8"/>
    <p:sldId id="480" r:id="rId9"/>
    <p:sldId id="495" r:id="rId10"/>
    <p:sldId id="487" r:id="rId11"/>
    <p:sldId id="489" r:id="rId12"/>
    <p:sldId id="491" r:id="rId13"/>
    <p:sldId id="492" r:id="rId14"/>
    <p:sldId id="493" r:id="rId15"/>
    <p:sldId id="494" r:id="rId16"/>
    <p:sldId id="474" r:id="rId17"/>
    <p:sldId id="496" r:id="rId18"/>
    <p:sldId id="476" r:id="rId19"/>
    <p:sldId id="497" r:id="rId20"/>
    <p:sldId id="477" r:id="rId21"/>
    <p:sldId id="484" r:id="rId22"/>
    <p:sldId id="464" r:id="rId23"/>
    <p:sldId id="397" r:id="rId24"/>
    <p:sldId id="398" r:id="rId25"/>
    <p:sldId id="399" r:id="rId26"/>
    <p:sldId id="400" r:id="rId27"/>
    <p:sldId id="459" r:id="rId28"/>
    <p:sldId id="458" r:id="rId29"/>
    <p:sldId id="381" r:id="rId30"/>
    <p:sldId id="408" r:id="rId31"/>
    <p:sldId id="403" r:id="rId32"/>
    <p:sldId id="410" r:id="rId33"/>
    <p:sldId id="411" r:id="rId34"/>
    <p:sldId id="457" r:id="rId35"/>
    <p:sldId id="431" r:id="rId36"/>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85407" autoAdjust="0"/>
  </p:normalViewPr>
  <p:slideViewPr>
    <p:cSldViewPr>
      <p:cViewPr>
        <p:scale>
          <a:sx n="97" d="100"/>
          <a:sy n="97" d="100"/>
        </p:scale>
        <p:origin x="1254" y="5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717"/>
    </p:cViewPr>
  </p:sorterViewPr>
  <p:notesViewPr>
    <p:cSldViewPr>
      <p:cViewPr varScale="1">
        <p:scale>
          <a:sx n="54" d="100"/>
          <a:sy n="54" d="100"/>
        </p:scale>
        <p:origin x="-1878"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35.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34.wmf"/><Relationship Id="rId5" Type="http://schemas.openxmlformats.org/officeDocument/2006/relationships/image" Target="../media/image32.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138243"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138244"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138245"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5AEEA952-0E84-4D96-B769-B90F8BBBE484}" type="slidenum">
              <a:rPr lang="en-US"/>
              <a:pPr>
                <a:defRPr/>
              </a:pPr>
              <a:t>‹#›</a:t>
            </a:fld>
            <a:endParaRPr lang="en-US"/>
          </a:p>
        </p:txBody>
      </p:sp>
    </p:spTree>
    <p:extLst>
      <p:ext uri="{BB962C8B-B14F-4D97-AF65-F5344CB8AC3E}">
        <p14:creationId xmlns:p14="http://schemas.microsoft.com/office/powerpoint/2010/main" val="6022910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02:07.4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-1 513 4,'0'0'9,"0"0"1,0 0-1,0 0 0,0 0 0,0 0 0,0 0 1,0 0-1,0 0 1,0 0-1,0 0 0,0 0-2,1-10-1,-1 10-1,5-11-1,-5 11-2,17-22 0,-5 8-1,5-5 0,3-4 0,4-3-1,3-1 0,4-2 1,3-1 0,-3-2 0,5 1 0,-3 1 0,0 1 0,-5 1 0,4 1 0,-2 1 0,0 2 0,-6 3 0,0 3 0,-4 5-1,-1 2 1,-3 3-1,-6 5 1,-10 3 0,13 2 0,-13-2 0,7 10 0,-7-10 0,8 14-1,-8-14 1,11 18 0,-7-8-1,3 2 1,-2 0-1,1 1 1,-1 3 0,1 3 0,-2 1-1,-1 3 1,-2 1 0,1 5 1,-4-1-1,-1 2 1,0-3-1,0 1 1,-2-4 0,1-1-1,1-2 0,0-7-1,2 0 1,1-5-1,0-9 0,2 14 0,-2-14-1,0 0 1,13 5 0,-4-7 0,2-3 0,3-3 1,2-2-1,4-4 1,-2-1-2,2-3 3,2-1-3,-2 1 2,0 0-1,-2 3 0,-3 1 0,0 2 0,1 2 0,0 2-1,-1 2 1,0 2 0,-2 1 0,3-1 0,-3 3 0,1 1 0,-3 3 0,-1 1 1,-10-4-1,15 18 2,-11-3-1,-1 4 0,-1 4 0,-1 5 0,-2 8 0,0 4 1,-2 2-1,1 2 0,0 3 0,0-2 0,1-2 0,1-4-1,1-6 1,2-6 0,1-4-1,1-7 0,2-5 0,-7-11 0,20 8 0,-7-10 0,6-5 0,2-6-1,5-4 1,-2-4-2,6-1-2,-5-5-4,5 5-17,-8-5-8,-6 2 0,-6-5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9:00.082"/>
    </inkml:context>
    <inkml:brush xml:id="br0">
      <inkml:brushProperty name="width" value="0.05" units="cm"/>
      <inkml:brushProperty name="height" value="0.05" units="cm"/>
      <inkml:brushProperty name="color" value="#E71224"/>
    </inkml:brush>
  </inkml:definitions>
  <inkml:trace contextRef="#ctx0" brushRef="#br0">32 56 6016 0 0,'0'0'133'0'0,"0"0"23"0"0,0 0 11 0 0,0 0 15 0 0,0 0 61 0 0,0-10 540 0 0,-3-10 43 0 0,1 8 2146 0 0,2 3 4408 0 0,-14 4-6047 0 0,12 11-1264 0 0,1 0 0 0 0,0 1 0 0 0,0-1 1 0 0,0 0-1 0 0,0 1 0 0 0,1-1 0 0 0,0 0 0 0 0,1 1 0 0 0,0-1 0 0 0,0 0 0 0 0,0 3-69 0 0,3 30 280 0 0,0 64 528 0 0,0-10-288 0 0,-17 121-162 0 0,9-158-292 0 0,0-6-78 0 0,3-2-1000 0 0,1-47 646 0 0,0-1-197 0 0,0 0-86 0 0,1 4-5522 0 0,6 0 41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04.587"/>
    </inkml:context>
    <inkml:brush xml:id="br0">
      <inkml:brushProperty name="width" value="0.05" units="cm"/>
      <inkml:brushProperty name="height" value="0.05" units="cm"/>
    </inkml:brush>
  </inkml:definitions>
  <inkml:trace contextRef="#ctx0" brushRef="#br0">1 28 9760 0 0,'10'-11'669'0'0,"-4"8"-533"0"0,0 0 0 0 0,0 1 1 0 0,1 0-1 0 0,-1 0 0 0 0,0 1 0 0 0,1 0 0 0 0,0 0 0 0 0,-1 0 0 0 0,1 1 1 0 0,0 0-1 0 0,-1 0 0 0 0,1 1 0 0 0,-1 0 0 0 0,1 0 0 0 0,-1 0 1 0 0,4 2-137 0 0,44 10 0 0 0,-23-5 0 0 0,-28-7-76 0 0,0 0 1 0 0,0 0-1 0 0,0-1 1 0 0,0 0-1 0 0,0 1 1 0 0,1-1-1 0 0,-1 0 1 0 0,0 0-1 0 0,0-1 1 0 0,0 1-1 0 0,0-1 1 0 0,0 1-1 0 0,0-1 1 0 0,1 0-1 0 0,-2 0 1 0 0,4-2 75 0 0,-5 2-448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15.802"/>
    </inkml:context>
    <inkml:brush xml:id="br0">
      <inkml:brushProperty name="width" value="0.05" units="cm"/>
      <inkml:brushProperty name="height" value="0.05" units="cm"/>
      <inkml:brushProperty name="color" value="#E71224"/>
    </inkml:brush>
  </inkml:definitions>
  <inkml:trace contextRef="#ctx0" brushRef="#br0">71 0 8840 0 0,'0'0'197'0'0,"0"0"24"0"0,0 0 19 0 0,0 0 15 0 0,0 0 8 0 0,0 0 1 0 0,0 0 0 0 0,0 0-6 0 0,0 0-16 0 0,0 0 10 0 0,-13 8 260 0 0,3 4-498 0 0,-12 32 676 0 0,9 9-442 0 0,8-21-248 0 0,-3 74 224 0 0,21 140-320 0 0,-9-120 256 0 0,5 22 608 0 0,4-8 256 0 0,-8-86 102 0 0,9-66-870 0 0,64-115 233 0 0,-42 76-435 0 0,16-23-132 0 0,-12 54 142 0 0,0 14-189 0 0,-24 7 82 0 0,6 11 43 0 0,-16 0 0 0 0,11 15 0 0 0,9 51 352 0 0,-19-20 170 0 0,-5-51-452 0 0,0 0 0 0 0,-1 0 1 0 0,0 1-1 0 0,-1-1 0 0 0,1 0 0 0 0,-1 1 0 0 0,-1-1 0 0 0,1 0 0 0 0,-1 1 0 0 0,-1-1 1 0 0,1 0-1 0 0,-1 0 0 0 0,-1 1-70 0 0,-13 47 582 0 0,15-51-518 0 0,9 8-1550 0 0,-8-12-4811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38.221"/>
    </inkml:context>
    <inkml:brush xml:id="br0">
      <inkml:brushProperty name="width" value="0.05" units="cm"/>
      <inkml:brushProperty name="height" value="0.05" units="cm"/>
      <inkml:brushProperty name="color" value="#E71224"/>
    </inkml:brush>
  </inkml:definitions>
  <inkml:trace contextRef="#ctx0" brushRef="#br0">1 105 6480 0 0,'0'-22'305'0'0,"0"20"-128"0"0,0 0-19 0 0,0-6-98 0 0,0 8-43 0 0,0-1 1 0 0,0 1-1 0 0,0-1 1 0 0,0 1-1 0 0,0 0 1 0 0,0-1-1 0 0,0 1 1 0 0,0-1 0 0 0,0 1-1 0 0,1-1 1 0 0,-1 1-1 0 0,0-1 1 0 0,0 1-1 0 0,1 0 1 0 0,-1-1-1 0 0,0 1 1 0 0,0-1-1 0 0,1 1 1 0 0,-1 0-1 0 0,0-1 1 0 0,1 1-1 0 0,-1 0 1 0 0,1 0-1 0 0,-1-1 1 0 0,0 1-1 0 0,1 0 1 0 0,-1 0 0 0 0,1 0-1 0 0,-1-1 1 0 0,1 1-1 0 0,-1 0 1 0 0,1 0-1 0 0,-1 0 1 0 0,0 0-1 0 0,1 0 1 0 0,-1 0-1 0 0,1 0 1 0 0,-1 0-1 0 0,1 0 1 0 0,-1 0-1 0 0,1 0 1 0 0,-1 0-1 0 0,1 0 1 0 0,-1 0-1 0 0,1 1-17 0 0,4-2 110 0 0,10-2 361 0 0,7-23 557 0 0,8-5 379 0 0,-16 40-727 0 0,16-3-251 0 0,-13 28-290 0 0,10 12 365 0 0,-23-25-286 0 0,6 6 264 0 0,16 16 32 0 0,-24-40-491 0 0,0-1-1 0 0,1 0 1 0 0,-1-1-1 0 0,1 1 1 0 0,-1 0 0 0 0,1-1-1 0 0,-1 1 1 0 0,1-1-1 0 0,0 0 1 0 0,0 0-1 0 0,-1 0 1 0 0,1 0-1 0 0,0 0 1 0 0,0-1 0 0 0,0 1-1 0 0,0-1 1 0 0,0 0-1 0 0,0 0 1 0 0,0 0-1 0 0,0 0 1 0 0,0-1-1 0 0,0 1 1 0 0,0-1 0 0 0,1 0-23 0 0,93-14 12 0 0,-66 8-12 0 0,-27 5 0 0 0,0 1 0 0 0,0-1 0 0 0,0 1 0 0 0,0 0 0 0 0,0 0 0 0 0,1 1 0 0 0,-1-1 0 0 0,0 1 0 0 0,1 0 0 0 0,-1 0 0 0 0,0 0 0 0 0,0 0 0 0 0,1 1 0 0 0,-1 0 0 0 0,0 0 0 0 0,0 0 0 0 0,0 1 0 0 0,0-1 0 0 0,0 1 0 0 0,0 0 0 0 0,1 0 0 0 0,7 31 10 0 0,12-3 722 0 0,-23-27-701 0 0,1-1-1 0 0,-1 1 1 0 0,1-1-1 0 0,-1 0 1 0 0,1 0-1 0 0,0 0 1 0 0,0 0 0 0 0,0 0-1 0 0,0 0 1 0 0,0 0-1 0 0,1-1 1 0 0,-1 1-1 0 0,0-1 1 0 0,1 1-1 0 0,-1-1 1 0 0,1 0-1 0 0,-1 0 1 0 0,1 0-1 0 0,0-1 1 0 0,-1 1 0 0 0,2 0-31 0 0,52 2 0 0 0,31 2 10 0 0,-28 13 108 0 0,-57-17-105 0 0,0-1 1 0 0,0 1 0 0 0,1 0 0 0 0,-1-1-1 0 0,0 1 1 0 0,0 0 0 0 0,0 0 0 0 0,0 1 0 0 0,0-1-1 0 0,0 0 1 0 0,0 1 0 0 0,0-1 0 0 0,0 1-1 0 0,-1 0 1 0 0,1-1 0 0 0,-1 1 0 0 0,1 0-1 0 0,-1 0 1 0 0,0 0 0 0 0,0 0 0 0 0,0 0 0 0 0,0 0-1 0 0,0 1 1 0 0,1 0-14 0 0,12 17 537 0 0,19 57 422 0 0,-13-48-6127 0 0,-12-18-282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2.617"/>
    </inkml:context>
    <inkml:brush xml:id="br0">
      <inkml:brushProperty name="width" value="0.05" units="cm"/>
      <inkml:brushProperty name="height" value="0.05" units="cm"/>
      <inkml:brushProperty name="color" value="#E71224"/>
    </inkml:brush>
  </inkml:definitions>
  <inkml:trace contextRef="#ctx0" brushRef="#br0">12 313 5696 0 0,'0'0'166'0'0,"0"0"96"0"0,0 0 290 0 0,0 0 120 0 0,0 0 28 0 0,0 0-39 0 0,0 0-180 0 0,0 0-81 0 0,0 0-14 0 0,-7 4 62 0 0,4-5 4240 0 0,2-2-4654 0 0,1 1 0 0 0,0-1 0 0 0,0 0 0 0 0,0 0 0 0 0,0 0 0 0 0,0 0 0 0 0,0 1 0 0 0,1-1 0 0 0,0 0 0 0 0,-1 0 0 0 0,1 1 0 0 0,0-1 0 0 0,0 0 0 0 0,1 1 0 0 0,-1-1 0 0 0,0 1 0 0 0,1-1 0 0 0,-1 1 0 0 0,1 0 0 0 0,0 0 0 0 0,0-1 0 0 0,0 1 0 0 0,0 1 0 0 0,0-1 0 0 0,2-1-34 0 0,14-19 43 0 0,75-98-266 0 0,-37 41 385 0 0,-38 55-162 0 0,-17 23 0 0 0,4-2 0 0 0,-3 23 0 0 0,-2 49 0 0 0,6-40 0 0 0,-3-22 0 0 0,-2-1 0 0 0,3-1 0 0 0,5-1 0 0 0,28-3-611 0 0,-29-6 141 0 0,-5 1-4047 0 0,1 2 59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3.029"/>
    </inkml:context>
    <inkml:brush xml:id="br0">
      <inkml:brushProperty name="width" value="0.05" units="cm"/>
      <inkml:brushProperty name="height" value="0.05" units="cm"/>
      <inkml:brushProperty name="color" value="#E71224"/>
    </inkml:brush>
  </inkml:definitions>
  <inkml:trace contextRef="#ctx0" brushRef="#br0">0 32 11792 0 0,'0'0'342'0'0,"0"0"4"0"0,0-1-224 0 0,0-28 1596 0 0,0 29-1636 0 0,1 0 0 0 0,-1 0 0 0 0,0 0 0 0 0,0 0 1 0 0,0 0-1 0 0,0 0 0 0 0,0 0 0 0 0,1 0 0 0 0,-1 0 0 0 0,0 0 1 0 0,0 0-1 0 0,0 0 0 0 0,0 0 0 0 0,1 0 0 0 0,-1 0 1 0 0,0 0-1 0 0,0 0 0 0 0,0 0 0 0 0,0 0 0 0 0,1 0 1 0 0,-1 0-1 0 0,0 0 0 0 0,0-1 0 0 0,0 1 0 0 0,0 0 1 0 0,0 0-1 0 0,0 0 0 0 0,1 0 0 0 0,-1 0 0 0 0,0 0 0 0 0,0-1-82 0 0,-3 16-1066 0 0,2-5-2994 0 0,0-3-993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5.888"/>
    </inkml:context>
    <inkml:brush xml:id="br0">
      <inkml:brushProperty name="width" value="0.05" units="cm"/>
      <inkml:brushProperty name="height" value="0.05" units="cm"/>
      <inkml:brushProperty name="color" value="#E71224"/>
    </inkml:brush>
  </inkml:definitions>
  <inkml:trace contextRef="#ctx0" brushRef="#br0">54 204 7344 0 0,'0'1'220'0'0,"-1"9"115"0"0,-3 5 3150 0 0,3-15-3152 0 0,-23 5 0 0 0,24-6-279 0 0,0 1 10 0 0,0 0 0 0 0,0 0 0 0 0,-22 27 466 0 0,21-26-438 0 0,1-1-10 0 0,0 0-2 0 0,1-22 701 0 0,12 32-770 0 0,48-69-37 0 0,18-14-1108 0 0,-17 14 486 0 0,-22 9 624 0 0,-40 49 30 0 0,0 1 1 0 0,1-1 0 0 0,-1 1 0 0 0,0-1-1 0 0,1 1 1 0 0,-1-1 0 0 0,0 1-1 0 0,1-1 1 0 0,-1 1 0 0 0,0 0 0 0 0,1-1-1 0 0,-1 1 1 0 0,1 0 0 0 0,-1-1 0 0 0,1 1-1 0 0,-1 0 1 0 0,1-1 0 0 0,-1 1-1 0 0,1 0 1 0 0,-1 0 0 0 0,1 0 0 0 0,-1 0-1 0 0,1-1 1 0 0,0 1 0 0 0,-1 0-1 0 0,1 0 1 0 0,-1 0 0 0 0,1 0 0 0 0,-1 0-1 0 0,1 0 1 0 0,-1 1 0 0 0,1-1 0 0 0,0 0-1 0 0,-1 0 1 0 0,1 0 0 0 0,-1 0-1 0 0,1 1 1 0 0,-1-1 0 0 0,1 0 0 0 0,-1 0-1 0 0,1 1 1 0 0,-1-1 0 0 0,0 0 0 0 0,1 1-1 0 0,-1-1 1 0 0,1 1 0 0 0,-1-1-1 0 0,0 1 1 0 0,1-1 0 0 0,-1 0 0 0 0,0 1-1 0 0,1-1 1 0 0,-1 1-7 0 0,13 25 458 0 0,-11 13 88 0 0,-7 1-273 0 0,5 7 95 0 0,-1-39-324 0 0,1 1 1 0 0,0-1-1 0 0,0 0 1 0 0,1 1-1 0 0,0-1 1 0 0,0 0-1 0 0,1 1 1 0 0,0-1-1 0 0,0 0 1 0 0,1 0-1 0 0,0-1 1 0 0,1 1-1 0 0,0-1 1 0 0,4 8-45 0 0,19 2 0 0 0,-27-16-17 0 0,0-1 1 0 0,0 1-1 0 0,1 0 1 0 0,-1 0 0 0 0,0 0-1 0 0,0 0 1 0 0,0-1 0 0 0,1 1-1 0 0,-1 0 1 0 0,0 0-1 0 0,1 0 1 0 0,-1-1 0 0 0,1 1-1 0 0,-1 0 1 0 0,1-1 0 0 0,-1 1-1 0 0,1 0 1 0 0,-1-1-1 0 0,1 1 1 0 0,0 0 0 0 0,-1-1-1 0 0,1 1 1 0 0,0-1 0 0 0,-1 0-1 0 0,1 1 1 0 0,0-1-1 0 0,0 1 1 0 0,-1-1 0 0 0,1 0-1 0 0,0 0 1 0 0,0 1 0 0 0,0-1-1 0 0,0 0 1 0 0,-1 0 0 0 0,1 0-1 0 0,0 0 1 0 0,0 0-1 0 0,0 0 1 0 0,0 0 0 0 0,0 0-1 0 0,-1-1 1 0 0,1 1 0 0 0,0 0-1 0 0,0 0 1 0 0,0-1-1 0 0,-1 1 1 0 0,1 0 0 0 0,0-1-1 0 0,0 1 1 0 0,-1-1 0 0 0,1 1-1 0 0,0-1 1 0 0,-1 1-1 0 0,1-1 1 0 0,0 0 0 0 0,-1 1-1 0 0,1-1 1 0 0,-1 0 0 0 0,1 1-1 0 0,-1-1 1 0 0,0 0-1 0 0,1 0 1 0 0,-1 1 0 0 0,0-1-1 0 0,1 0 1 0 0,-1 0 0 0 0,0 0-1 0 0,0 0 17 0 0,6-10-3318 0 0,3-1-1082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6.193"/>
    </inkml:context>
    <inkml:brush xml:id="br0">
      <inkml:brushProperty name="width" value="0.05" units="cm"/>
      <inkml:brushProperty name="height" value="0.05" units="cm"/>
      <inkml:brushProperty name="color" value="#E71224"/>
    </inkml:brush>
  </inkml:definitions>
  <inkml:trace contextRef="#ctx0" brushRef="#br0">22 12 14312 0 0,'-5'-4'689'0'0,"4"2"-657"0"0,1 3-19 0 0,0-1-1 0 0,0 0 0 0 0,0 1 0 0 0,-1-1 0 0 0,1 0 1 0 0,0 1-1 0 0,0-1 0 0 0,0 0 0 0 0,0 1 1 0 0,0-1-1 0 0,0 0 0 0 0,0 0 0 0 0,-1 1 1 0 0,1-1-1 0 0,0 0 0 0 0,0 0 0 0 0,0 1 1 0 0,-1-1-1 0 0,1 0 0 0 0,0 0 0 0 0,0 1 1 0 0,-1-1-1 0 0,1 0 0 0 0,0 0 0 0 0,-1 0 1 0 0,1 0-1 0 0,0 1 0 0 0,0-1 0 0 0,-1 0 1 0 0,1 0-1 0 0,0 0 0 0 0,-1 0 0 0 0,1 0 0 0 0,0 0 1 0 0,-1 0-1 0 0,1 0 0 0 0,0 0 0 0 0,-1 0 1 0 0,1 0-1 0 0,0 0 0 0 0,-1 0 0 0 0,1 0 1 0 0,0 0-1 0 0,-1 0 0 0 0,1-1 0 0 0,0 1 1 0 0,-1 0-1 0 0,1 0 0 0 0,0 0 0 0 0,0 0 1 0 0,-1-1-1 0 0,1 1 0 0 0,0 0 0 0 0,0 0 1 0 0,-1 0-1 0 0,1-1 0 0 0,0 1 0 0 0,0 0 1 0 0,0-1-1 0 0,-1 1 0 0 0,1 0 0 0 0,0 0 1 0 0,0-1-1 0 0,0 1 0 0 0,0 0 0 0 0,0-1 0 0 0,0 1 1 0 0,0 0-1 0 0,0-1 0 0 0,-1 1-12 0 0,1 1 3 0 0,0-1-203 0 0,30-7-2485 0 0,-29 6 2086 0 0,-1 1 39 0 0,0 4-1165 0 0,0-4-1999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9.512"/>
    </inkml:context>
    <inkml:brush xml:id="br0">
      <inkml:brushProperty name="width" value="0.05" units="cm"/>
      <inkml:brushProperty name="height" value="0.05" units="cm"/>
      <inkml:brushProperty name="color" value="#E71224"/>
    </inkml:brush>
  </inkml:definitions>
  <inkml:trace contextRef="#ctx0" brushRef="#br0">129 508 7920 0 0,'0'0'174'0'0,"0"0"29"0"0,-2-1 13 0 0,-23-8-13 0 0,20 8-66 0 0,0 0-1 0 0,1-1 0 0 0,-1 1 0 0 0,1-1 0 0 0,0 0 1 0 0,0-1-1 0 0,-1 1 0 0 0,1-1 0 0 0,1 1 1 0 0,-1-1-1 0 0,0 0 0 0 0,1-1 0 0 0,-1 1 1 0 0,0-1-137 0 0,-25-46 2968 0 0,33 8-1667 0 0,43-19-1282 0 0,-24 31 63 0 0,-22 29-84 0 0,1 0 0 0 0,-1 0 1 0 0,0 1-1 0 0,1-1 0 0 0,-1 1 0 0 0,0-1 0 0 0,1 1 0 0 0,-1-1 0 0 0,1 1 0 0 0,-1 0 1 0 0,1 0-1 0 0,-1 0 0 0 0,1 0 0 0 0,-1 0 0 0 0,1 0 0 0 0,-1 0 0 0 0,0 0 0 0 0,1 1 0 0 0,-1-1 1 0 0,1 0-1 0 0,-1 1 0 0 0,1-1 0 0 0,-1 1 0 0 0,0 0 0 0 0,1-1 0 0 0,-1 1 0 0 0,0 0 1 0 0,0 0-1 0 0,0 0 0 0 0,0 0 0 0 0,0 0 0 0 0,0 0 0 0 0,0 0 0 0 0,1 1 2 0 0,15 8-162 0 0,-13-9 122 0 0,-1 1 1 0 0,0 0 0 0 0,0 0 0 0 0,1 1 0 0 0,-2-1 0 0 0,1 1 0 0 0,0-1 0 0 0,0 1 0 0 0,-1 0 0 0 0,1 0 0 0 0,-1 0-1 0 0,0 0 1 0 0,0 0 0 0 0,0 1 0 0 0,-1-1 0 0 0,1 1 0 0 0,-1-1 0 0 0,0 1 0 0 0,0 0 0 0 0,0-1 0 0 0,0 1 0 0 0,-1 0-1 0 0,1 0 1 0 0,-1-1 0 0 0,0 4 39 0 0,-13 67 447 0 0,11-69-345 0 0,0-1 1 0 0,1 1-1 0 0,-1-1 0 0 0,-1 0 1 0 0,1 1-1 0 0,-1-1 0 0 0,1 0 1 0 0,-1 0-1 0 0,0-1 0 0 0,-1 1 1 0 0,1-1-1 0 0,-1 1 1 0 0,-3 2-103 0 0,-58 33 1038 0 0,56-34-983 0 0,-32 1-101 0 0,39-7-57 0 0,1 1 0 0 0,-1-1 0 0 0,1 1 0 0 0,-1-1 0 0 0,1 1 0 0 0,0-1-1 0 0,-1 0 1 0 0,1 0 0 0 0,0 0 0 0 0,-1 0 0 0 0,1 0 0 0 0,0 0 0 0 0,0 0-1 0 0,0 0 1 0 0,0-1 0 0 0,0 1 0 0 0,0 0 0 0 0,0 0 0 0 0,0-1-1 0 0,0 1 1 0 0,1-1 0 0 0,-1 1 0 0 0,1-1 0 0 0,-1 1 0 0 0,1-1 0 0 0,-1 1-1 0 0,1-1 1 0 0,0 0 0 0 0,0 1 0 0 0,0-1 103 0 0,0-20-1369 0 0,0-1-7 0 0</inkml:trace>
  <inkml:trace contextRef="#ctx0" brushRef="#br0" timeOffset="365.137">436 0 13736 0 0,'-9'36'1492'0'0,"5"9"-1931"0"0,0-9-880 0 0,-2 34 161 0 0,2 64 1636 0 0,-4 159 1001 0 0,8-175-778 0 0,-1-99-6674 0 0,-3-35 2448 0 0</inkml:trace>
  <inkml:trace contextRef="#ctx0" brushRef="#br0" timeOffset="596.229">247 445 11024 0 0,'0'0'248'0'0,"0"0"34"0"0,0 0 22 0 0,0 0-29 0 0,0 1-179 0 0,-3 10-85 0 0,10 0-81 0 0,28-5-212 0 0,44-10 658 0 0,-31 4-16 0 0,128 3-114 0 0,-157-2-3339 0 0,2 2-1100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47.302"/>
    </inkml:context>
    <inkml:brush xml:id="br0">
      <inkml:brushProperty name="width" value="0.05" units="cm"/>
      <inkml:brushProperty name="height" value="0.05" units="cm"/>
      <inkml:brushProperty name="color" value="#E71224"/>
    </inkml:brush>
  </inkml:definitions>
  <inkml:trace contextRef="#ctx0" brushRef="#br0">23 4 6296 0 0,'4'6'517'0'0,"-4"-8"87"0"0,0 2 191 0 0,0 0 33 0 0,0 0-82 0 0,0 0-358 0 0,0 0-158 0 0,0 0-34 0 0,0 0 5 0 0,0 0 39 0 0,-5-7 484 0 0,-3 20-652 0 0,8-11 72 0 0,-10 11 1887 0 0,6 43-415 0 0,14 24-1494 0 0,3 17 32 0 0,-5-35-154 0 0,-4 50 296 0 0,-4-111-232 0 0,0-1 13 0 0,0 0 56 0 0,0 0 24 0 0,0 0 3 0 0,0 0-8 0 0,-12-24 310 0 0,6-42 908 0 0,6 46-1335 0 0,0 2-42 0 0,0-1 0 0 0,1 0 0 0 0,0 0 0 0 0,2 1 0 0 0,0-1-1 0 0,3-5 8 0 0,7-18-53 0 0,-4 19-142 0 0,18 9-294 0 0,38 18 149 0 0,-38 4 329 0 0,4-15 11 0 0,-18 4-57 0 0,8 10-246 0 0,11 5-2610 0 0,-24-12-2365 0 0</inkml:trace>
  <inkml:trace contextRef="#ctx0" brushRef="#br0" timeOffset="693.212">445 171 8952 0 0,'0'0'200'0'0,"0"0"33"0"0,0 0 15 0 0,8 1 155 0 0,4 3-223 0 0,-12-3-176 0 0,1-1 0 0 0,0 1 0 0 0,-1-1 0 0 0,1 1 0 0 0,0-1 0 0 0,0 0 0 0 0,-1 1 0 0 0,1-1 0 0 0,0 0 0 0 0,0 0 0 0 0,0 1 0 0 0,0-1 0 0 0,-1 0 0 0 0,1 0 0 0 0,0 0 0 0 0,0 0 0 0 0,0 0 0 0 0,0 0 0 0 0,0 0 0 0 0,-1-1 1 0 0,1 1-1 0 0,0 0 0 0 0,0 0 0 0 0,0-1 0 0 0,-1 1 0 0 0,1 0 0 0 0,0-1 0 0 0,0 1 0 0 0,-1-1 0 0 0,1 1 0 0 0,0-1 0 0 0,-1 1 0 0 0,1-1 0 0 0,0 0-4 0 0,1-2-19 0 0,-2 3 17 0 0,0 1 1 0 0,0-1-1 0 0,0 0 1 0 0,0 0-1 0 0,0 1 0 0 0,0-1 1 0 0,0 0-1 0 0,0 0 1 0 0,0 1-1 0 0,0-1 1 0 0,0 0-1 0 0,1 0 0 0 0,-1 1 1 0 0,0-1-1 0 0,0 0 1 0 0,0 0-1 0 0,0 1 1 0 0,0-1-1 0 0,0 0 0 0 0,1 0 1 0 0,-1 0-1 0 0,0 1 1 0 0,0-1-1 0 0,0 0 1 0 0,0 0-1 0 0,1 0 0 0 0,-1 0 1 0 0,0 1-1 0 0,0-1 1 0 0,1 0-1 0 0,-1 0 1 0 0,0 0-1 0 0,0 0 0 0 0,1 0 1 0 0,-1 0-1 0 0,0 0 1 0 0,0 0-1 0 0,1 0 0 0 0,-1 0 1 0 0,0 0-1 0 0,0 0 1 0 0,1 0-1 0 0,-1 0 1 0 0,0 0-1 0 0,0 0 0 0 0,1 0 1 0 0,-1 0-1 0 0,0 0 1 0 0,0 0-1 0 0,1 0 1 0 0,-1 0-1 0 0,0 0 0 0 0,0 0 1 0 0,0-1-1 0 0,1 1 1 0 0,-1 0-1 0 0,0 0 1 0 0,0 0-1 0 0,0 0 0 0 0,1-1 1 0 0,-1 1-1 0 0,0 0 1 0 0,0 0-1 0 0,0 0 1 0 0,0-1-1 0 0,1 1 0 0 0,-1 0 1 0 0,0 0-1 0 0,0-1 1 0 0,0 1 1 0 0,4 4 0 0 0,5 13 153 0 0,9 26 1118 0 0,8 63-79 0 0,-22-97-1192 0 0,-1 1 0 0 0,0 0 0 0 0,-1 0 0 0 0,0 0 0 0 0,-1 0 0 0 0,0 1 0 0 0,0-1 0 0 0,-1 0 0 0 0,-1 0 0 0 0,0 1 0 0 0,0-1 0 0 0,0-2-8 0 0,1-4 68 0 0,-1 0 0 0 0,1 0 0 0 0,-1 0 1 0 0,0 0-1 0 0,0 0 0 0 0,0 0 0 0 0,-1 0 1 0 0,1-1-1 0 0,-1 1 0 0 0,0 0 0 0 0,0-1 0 0 0,0 0 1 0 0,-1 1-1 0 0,1-1 0 0 0,-1 0 0 0 0,1 0 1 0 0,-2 0-61 0 0,0-1 121 0 0,1-1 1 0 0,-1 1 0 0 0,0-1-1 0 0,0 0 1 0 0,0 0 0 0 0,-1 0-1 0 0,1-1 1 0 0,0 1 0 0 0,0-1-1 0 0,0 0 1 0 0,-1 0 0 0 0,1-1-1 0 0,0 1 1 0 0,0-1 0 0 0,0 0-1 0 0,0 0 1 0 0,0 0 0 0 0,0 0-1 0 0,0-1 1 0 0,0 0-1 0 0,0 0 1 0 0,1 0 0 0 0,-1 0-1 0 0,-2-2-121 0 0,-34-35 552 0 0,36 34-574 0 0,1 0 0 0 0,0 0 0 0 0,0-1-1 0 0,0 1 1 0 0,0 0 0 0 0,1-1 0 0 0,0 0-1 0 0,0 1 1 0 0,1-1 0 0 0,0 0 0 0 0,0 0-1 0 0,0 0 1 0 0,0-4 22 0 0,1 7-58 0 0,0 1 0 0 0,0 0 0 0 0,0 0 0 0 0,0 0 0 0 0,1 0 0 0 0,-1-1 0 0 0,0 1 0 0 0,1 0 0 0 0,0 0-1 0 0,-1 0 1 0 0,1 0 0 0 0,0 0 0 0 0,0 0 0 0 0,0 0 0 0 0,0 0 0 0 0,1 1 0 0 0,-1-1 0 0 0,1 0 0 0 0,-1 1 0 0 0,1-1 0 0 0,-1 1 0 0 0,1-1 0 0 0,0 1 0 0 0,-1 0-1 0 0,1 0 1 0 0,0 0 0 0 0,0 0 0 0 0,0 0 0 0 0,0 0 0 0 0,0 0 0 0 0,0 0 0 0 0,0 1 0 0 0,0-1 0 0 0,1 1 0 0 0,-1 0 0 0 0,0 0 0 0 0,0 0 0 0 0,1 0 58 0 0,60-11-94 0 0,-38 12 7 0 0,25 10-131 0 0,-48-10 121 0 0,-1 1 1 0 0,1-1-1 0 0,0 1 0 0 0,0-1 1 0 0,0 0-1 0 0,0 0 0 0 0,0 0 1 0 0,0 0-1 0 0,0 0 0 0 0,1 0 1 0 0,-1 0-1 0 0,0-1 0 0 0,1 1 1 0 0,-1-1-1 0 0,0 0 0 0 0,1 0 1 0 0,-1 0-1 0 0,0 0 0 0 0,1 0 1 0 0,-1 0-1 0 0,0-1 0 0 0,1 1 97 0 0,19-3-1100 0 0,-3 2-10 0 0</inkml:trace>
  <inkml:trace contextRef="#ctx0" brushRef="#br0" timeOffset="1367.487">699 187 11400 0 0,'0'0'256'0'0,"0"0"34"0"0,0 0 22 0 0,0 0-30 0 0,1 20-1064 0 0,15 14-40 0 0,11 50 2976 0 0,-19-43-1123 0 0,-7-40-938 0 0,12 25 309 0 0,-13-24-254 0 0,9 2 394 0 0,-9-3-535 0 0,0-1 1 0 0,0 0-1 0 0,0 1 0 0 0,0-1 0 0 0,0 0 0 0 0,1 0 0 0 0,-1 1 1 0 0,0-1-1 0 0,0 0 0 0 0,0 0 0 0 0,1 0 0 0 0,-1 1 1 0 0,0-1-1 0 0,0 0 0 0 0,0 0 0 0 0,1 0 0 0 0,-1 1 0 0 0,0-1 1 0 0,0 0-1 0 0,1 0 0 0 0,-1 0 0 0 0,0 0 0 0 0,1 0 1 0 0,-1 0-1 0 0,0 0 0 0 0,1 0 0 0 0,-1 0 0 0 0,0 0 0 0 0,0 0 1 0 0,1 0-1 0 0,-1 0 0 0 0,0 0 0 0 0,1 0 0 0 0,-1 0 1 0 0,0 0-1 0 0,0 0 0 0 0,1 0 0 0 0,-1 0 0 0 0,0 0 0 0 0,1-1 1 0 0,-1 1-1 0 0,0 0 0 0 0,0 0 0 0 0,1 0 0 0 0,-1 0 1 0 0,0-1-1 0 0,0 1 0 0 0,0 0 0 0 0,1 0 0 0 0,-1-1 1 0 0,0 1-1 0 0,0 0 0 0 0,0 0 0 0 0,0-1 0 0 0,0 1 0 0 0,1 0 1 0 0,-1 0-1 0 0,0-1 0 0 0,0 1 0 0 0,0 0 0 0 0,0-1 1 0 0,0 1-8 0 0,40-74 144 0 0,-36 60-132 0 0,-4 12 46 0 0,0 2 13 0 0,0-1 4 0 0,8 13-75 0 0,27 79-624 0 0,1-14 464 0 0,-34-75 190 0 0,-1 0 1 0 0,1 0 0 0 0,0-1 0 0 0,0 1 0 0 0,0-1-1 0 0,0 1 1 0 0,0-1 0 0 0,0 0 0 0 0,0 0 0 0 0,0 0-1 0 0,0 0 1 0 0,0 0 0 0 0,1 0 0 0 0,-1 0 0 0 0,0-1-1 0 0,1 1 1 0 0,-1-1 0 0 0,1 0 0 0 0,-1 0 0 0 0,0 0-1 0 0,1 0 1 0 0,-1 0 0 0 0,1 0 0 0 0,-1-1 0 0 0,0 1 0 0 0,1-1-1 0 0,-1 0 1 0 0,0 1 0 0 0,0-1 0 0 0,1 0 0 0 0,-1 0-1 0 0,0-1 1 0 0,0 1 0 0 0,0 0 0 0 0,0-1 0 0 0,0 1-1 0 0,-1-1 1 0 0,1 0-31 0 0,7-5 228 0 0,0 0-1 0 0,-1-1 1 0 0,0 0-1 0 0,-1-1 1 0 0,0 1-1 0 0,0-2 1 0 0,-1 1-1 0 0,3-5-227 0 0,9-41-67 0 0,26-22 623 0 0,-43 76-630 0 0,10-12-10 0 0,-10 4 14 0 0,-1 7 2 0 0,0 2 4 0 0,4-3-144 0 0,-3 2-5582 0 0,-1 1 429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51.754"/>
    </inkml:context>
    <inkml:brush xml:id="br0">
      <inkml:brushProperty name="width" value="0.05" units="cm"/>
      <inkml:brushProperty name="height" value="0.05" units="cm"/>
      <inkml:brushProperty name="color" value="#E71224"/>
    </inkml:brush>
  </inkml:definitions>
  <inkml:trace contextRef="#ctx0" brushRef="#br0">208 117 6864 0 0,'0'0'200'0'0,"0"-2"-8"0"0,0-3-67 0 0,0 4 312 0 0,0 1 129 0 0,0 0 11 0 0,0 0-38 0 0,0 0-183 0 0,0 0-79 0 0,0 0-18 0 0,0 0 10 0 0,0 0 56 0 0,0 0 25 0 0,0 0 2 0 0,0 0 10 0 0,0 0 48 0 0,0 0 26 0 0,0 0 4 0 0,0 0-20 0 0,0 0-83 0 0,0 0-32 0 0,0 0-7 0 0,0 35 886 0 0,-1-16-1184 0 0,-7 44 64 0 0,-13 74-64 0 0,2 0 8 0 0,10-71 543 0 0,1-3 705 0 0,4-21-193 0 0,4-41-998 0 0,0-1-1 0 0,4 12 418 0 0,48 6 541 0 0,-34-14-896 0 0,44-4 161 0 0,35 0-304 0 0,0 1 586 0 0,-59-6-1024 0 0,-38 5 360 0 0,0 0 2 0 0,0 0 10 0 0,0 0 2 0 0,0 0 0 0 0,0 0-2 0 0,0 0-12 0 0,0 0-2 0 0,0 0 0 0 0,0 0-56 0 0,0 0-236 0 0,0 0-105 0 0,0 0-19 0 0,0 0-209 0 0,0 0-854 0 0,0 0-374 0 0,-2-1-71 0 0,-13-6-17 0 0</inkml:trace>
  <inkml:trace contextRef="#ctx0" brushRef="#br0" timeOffset="449.782">190 476 9416 0 0,'0'0'208'0'0,"0"0"33"0"0,0 0 16 0 0,0 0-22 0 0,0 0-127 0 0,0 0-3 0 0,0 0-13 0 0,0 0-10 0 0,0 0 68 0 0,0 0 297 0 0,0 0 128 0 0,6-13 1925 0 0,85-6-468 0 0,-28 11-1772 0 0,-20 6-11 0 0,1-2-167 0 0,5 3-82 0 0,-19 5 0 0 0,-23-4 0 0 0,-2 0-34 0 0,-4 0-140 0 0,-1 0-34 0 0,0 0 1 0 0,0 0-151 0 0,0 0-626 0 0,0 0-273 0 0,0 0-58 0 0,0 0-11 0 0</inkml:trace>
  <inkml:trace contextRef="#ctx0" brushRef="#br0" timeOffset="871.644">1 58 11024 0 0,'0'-10'248'0'0,"0"8"34"0"0,0 2 22 0 0,0 0-29 0 0,10-12-168 0 0,33 12 597 0 0,-33 1-711 0 0,-8-1 10 0 0,-1 0 1 0 0,1 1-1 0 0,0-1 1 0 0,-1 0 0 0 0,1 0-1 0 0,0 0 1 0 0,-1 0-1 0 0,1 0 1 0 0,0 0-1 0 0,-1-1 1 0 0,1 1-1 0 0,0-1 1 0 0,-1 1-1 0 0,1-1 1 0 0,-1 1-1 0 0,1-1 1 0 0,-1 0 0 0 0,1 0-1 0 0,-1 0 1 0 0,1 0-1 0 0,-1 0 1 0 0,0 0-1 0 0,1-1-3 0 0,0-1 29 0 0,-1 1-20 0 0,-1 1 0 0 0,1 0 1 0 0,-1 0-1 0 0,1 0 0 0 0,-1 0 0 0 0,1 0 0 0 0,-1 0 0 0 0,1 0 1 0 0,0 0-1 0 0,0 0 0 0 0,0 0 0 0 0,-1 1 0 0 0,1-1 0 0 0,0 0 1 0 0,0 0-1 0 0,0 1 0 0 0,0-1 0 0 0,0 1 0 0 0,0-1 1 0 0,1 1-1 0 0,-1-1 0 0 0,0 1 0 0 0,0-1 0 0 0,0 1 0 0 0,0 0 1 0 0,0 0-1 0 0,1 0 0 0 0,-1 0 0 0 0,0 0 0 0 0,0 0 1 0 0,1 0-10 0 0,68 18 1180 0 0,49-7-396 0 0,-41 1-784 0 0,-29 11 0 0 0,-6-19-54 0 0,-42-3-89 0 0,16 7-480 0 0,-13-1-3249 0 0,-3 1-684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9:19.411"/>
    </inkml:context>
    <inkml:brush xml:id="br0">
      <inkml:brushProperty name="width" value="0.05" units="cm"/>
      <inkml:brushProperty name="height" value="0.05" units="cm"/>
      <inkml:brushProperty name="color" value="#5B2D90"/>
    </inkml:brush>
  </inkml:definitions>
  <inkml:trace contextRef="#ctx0" brushRef="#br0">87 490 11952 0 0,'0'0'266'0'0,"0"0"44"0"0,0 0 14 0 0,0 0-31 0 0,-8 5-182 0 0,-35 34 2985 0 0,27-26-2111 0 0,14-13-703 0 0,2 0 34 0 0,0 0 4 0 0,0 0 4 0 0,-5 5 1260 0 0,-7 13-982 0 0,11-17-504 0 0,1-1-2 0 0,0 0 0 0 0,0 0 0 0 0,0 0 0 0 0,0 0 0 0 0,8 10 952 0 0,-3 4-432 0 0,-4-13-498 0 0,-1-1 90 0 0,0 0 42 0 0,0 0 6 0 0,1 1-42 0 0,2 2-172 0 0,-2-2-34 0 0,0-1-1 0 0,0 1 0 0 0,-1-1 1 0 0,1 0-1 0 0,0 1 1 0 0,0-1-1 0 0,0 0 0 0 0,0 0 1 0 0,0 1-1 0 0,0-1 1 0 0,0 0-1 0 0,-1 0 0 0 0,1 0 1 0 0,0 0-1 0 0,0 0 1 0 0,0-1-1 0 0,0 1 0 0 0,0 0 1 0 0,0 0-1 0 0,0 0 1 0 0,-1-1-1 0 0,1 1 0 0 0,0-1 1 0 0,0 1-1 0 0,0 0 1 0 0,-1-1-1 0 0,1 1 0 0 0,0-1 1 0 0,0 0-1 0 0,-1 1 1 0 0,1-1-1 0 0,0 0 0 0 0,-1 1 1 0 0,1-1-1 0 0,-1 0 1 0 0,1 0-1 0 0,-1 1 0 0 0,1-2-7 0 0,1 0 26 0 0,26-35 187 0 0,31-58 321 0 0,-8 12-524 0 0,-5 6-10 0 0,41-87 0 0 0,-35 53 0 0 0,-44 92 31 0 0,-8 18 134 0 0,0 1 81 0 0,1-2 18 0 0,-1 3-254 0 0,0-1 0 0 0,0 0 1 0 0,0 0-1 0 0,0 0 0 0 0,0 1 1 0 0,0-1-1 0 0,0 0 0 0 0,0 0 1 0 0,0 1-1 0 0,0-1 0 0 0,0 0 1 0 0,0 0-1 0 0,0 0 1 0 0,0 1-1 0 0,0-1 0 0 0,0 0 1 0 0,0 0-1 0 0,0 0 0 0 0,1 1 1 0 0,-1-1-1 0 0,0 0 0 0 0,0 0 1 0 0,0 0-1 0 0,0 0 0 0 0,0 1 1 0 0,0-1-1 0 0,1 0 0 0 0,-1 0 1 0 0,0 0-1 0 0,0 0 1 0 0,0 0-1 0 0,1 0 0 0 0,-1 1 1 0 0,0-1-1 0 0,0 0 0 0 0,0 0 1 0 0,1 0-1 0 0,-1 0 0 0 0,0 0 1 0 0,0 0-1 0 0,0 0 0 0 0,1 0 1 0 0,-1 0-1 0 0,0 0 1 0 0,0 0-1 0 0,0 0 0 0 0,1 0 1 0 0,-1 0-1 0 0,0 0 0 0 0,0 0 1 0 0,0 0-1 0 0,1 0 0 0 0,-1-1 1 0 0,0 1-1 0 0,0 0 0 0 0,0 0 1 0 0,1 0-11 0 0,-1 0-16 0 0,5 54 16 0 0,0 15 0 0 0,-1 103 118 0 0,1-105-97 0 0,13 13 107 0 0,-14-70-120 0 0,1 0-1 0 0,-1 0 1 0 0,2 0 0 0 0,-1 0 0 0 0,1-1 0 0 0,1 0 0 0 0,-1 0-1 0 0,2-1 1 0 0,-1 0 0 0 0,1 0 0 0 0,0 0 0 0 0,1-1 0 0 0,0-1-1 0 0,0 1 1 0 0,1-1-8 0 0,45 15 54 0 0,-54-21-52 0 0,1 1 0 0 0,0-1 0 0 0,-1 0 1 0 0,1 0-1 0 0,0 0 0 0 0,0 0 0 0 0,-1 0 0 0 0,1 0 1 0 0,0 0-1 0 0,-1 0 0 0 0,1-1 0 0 0,0 1 1 0 0,-1-1-1 0 0,1 1 0 0 0,0-1 0 0 0,-1 0 1 0 0,1 0-1 0 0,-1 1 0 0 0,1-1 0 0 0,-1 0 1 0 0,0 0-1 0 0,1-1 0 0 0,-1 1 0 0 0,0 0 1 0 0,0 0-1 0 0,1-1 0 0 0,-1 1 0 0 0,0 0 1 0 0,0-1-1 0 0,-1 1 0 0 0,1-1 0 0 0,0 0-2 0 0,7-8 14 0 0,13-17-48 0 0,-2 0 0 0 0,0-1 0 0 0,-2 0 0 0 0,-1-2 0 0 0,8-21 34 0 0,-10 21-129 0 0,24-72-1394 0 0,-27 56-5342 0 0,-5 10-994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9.818"/>
    </inkml:context>
    <inkml:brush xml:id="br0">
      <inkml:brushProperty name="width" value="0.05" units="cm"/>
      <inkml:brushProperty name="height" value="0.05" units="cm"/>
      <inkml:brushProperty name="color" value="#00A0D7"/>
    </inkml:brush>
  </inkml:definitions>
  <inkml:trace contextRef="#ctx0" brushRef="#br0">0 24 10680 0 0,'0'0'241'0'0,"0"0"38"0"0,0 0 11 0 0,0 0-28 0 0,0 0-142 0 0,0 0 26 0 0,0 0 29 0 0,0 0 8 0 0,0 0-1 0 0,0 0-4 0 0,0 0-2 0 0,0 0 0 0 0,0 0-46 0 0,0 0-178 0 0,0 0-34 0 0,0 0 58 0 0,0 0 234 0 0,14-8 1148 0 0,-6 5-1169 0 0,0 0 0 0 0,0 1 0 0 0,0 0 0 0 0,0 0 0 0 0,0 1 1 0 0,0 0-1 0 0,1 0 0 0 0,-1 1 0 0 0,0 0 0 0 0,1 0 0 0 0,5 2-189 0 0,18-1 199 0 0,146-4 801 0 0,-177 3-1338 0 0,-1 0-142 0 0,0 0-1059 0 0,0 0-4119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0.292"/>
    </inkml:context>
    <inkml:brush xml:id="br0">
      <inkml:brushProperty name="width" value="0.05" units="cm"/>
      <inkml:brushProperty name="height" value="0.05" units="cm"/>
      <inkml:brushProperty name="color" value="#00A0D7"/>
    </inkml:brush>
  </inkml:definitions>
  <inkml:trace contextRef="#ctx0" brushRef="#br0">1 59 10912 0 0,'0'0'248'0'0,"0"0"34"0"0,0 0 20 0 0,10-12 66 0 0,21-4-358 0 0,27 3 1828 0 0,14 4 1025 0 0,-5 1-1751 0 0,43 11-704 0 0,-85-3 152 0 0,-24 0-480 0 0,-1 0 0 0 0,4 4-530 0 0,-4-4-3299 0 0,0 0 2149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8.497"/>
    </inkml:context>
    <inkml:brush xml:id="br0">
      <inkml:brushProperty name="width" value="0.05" units="cm"/>
      <inkml:brushProperty name="height" value="0.05" units="cm"/>
      <inkml:brushProperty name="color" value="#00A0D7"/>
    </inkml:brush>
  </inkml:definitions>
  <inkml:trace contextRef="#ctx0" brushRef="#br0">172 102 9040 0 0,'0'0'266'0'0,"0"0"1"0"0,0 0-103 0 0,0 0 199 0 0,0 0 106 0 0,0 0 19 0 0,0-10 1068 0 0,-3 5-424 0 0,2 14 175 0 0,1-4-1373 0 0,0-4 350 0 0,0-1-10 0 0,0 0-2 0 0,0 0-15 0 0,0 0-62 0 0,0 0-31 0 0,-5-16 933 0 0,5 16-883 0 0,0 0-18 0 0,0 0-85 0 0,0 0-42 0 0,0 0-5 0 0,1 9 0 0 0,3 9 10 0 0,-1 0-1 0 0,-1 1 0 0 0,-1-1 1 0 0,0 1-1 0 0,-1-1 0 0 0,-2 5-73 0 0,1 18 200 0 0,5 98 856 0 0,2-98-984 0 0,-11-26 128 0 0,4-14-304 0 0,1-1-109 0 0,0 0-14 0 0,0 0 3 0 0,-5-1-1313 0 0,-8-14-1556 0 0,5 8 1292 0 0</inkml:trace>
  <inkml:trace contextRef="#ctx0" brushRef="#br0" timeOffset="545.133">1 52 6624 0 0,'0'15'89'0'0,"0"-8"5223"0"0,13-15-4553 0 0,26 0 1425 0 0,10 2-1115 0 0,-13 1-758 0 0,-33 6-295 0 0,0-1 0 0 0,-1 0 0 0 0,1 0 0 0 0,0 0 1 0 0,-1-1-1 0 0,1 1 0 0 0,0 0 0 0 0,-1-1 0 0 0,1 0 0 0 0,0 0 0 0 0,-1 0 0 0 0,1 0 0 0 0,-1 0 0 0 0,1 0 0 0 0,-1-1 0 0 0,0 1 0 0 0,0-1 0 0 0,1 1 0 0 0,0-2-16 0 0,-2 1 14 0 0,1 1 1 0 0,-1-1 0 0 0,1 1-1 0 0,0-1 1 0 0,0 1-1 0 0,0 0 1 0 0,0-1-1 0 0,0 1 1 0 0,0 0 0 0 0,0 0-1 0 0,0 1 1 0 0,0-1-1 0 0,0 0 1 0 0,1 1-1 0 0,-1-1 1 0 0,0 1 0 0 0,1 0-1 0 0,-1 0 1 0 0,0 0-1 0 0,0 0 1 0 0,1 0 0 0 0,-1 0-1 0 0,0 0 1 0 0,0 1-1 0 0,1 0 1 0 0,-1-1-1 0 0,0 1 1 0 0,0 0 0 0 0,0 0-1 0 0,2 1-14 0 0,0-1 35 0 0,0 1 0 0 0,0-1 0 0 0,-1 0 0 0 0,2 0 0 0 0,-1-1 1 0 0,0 1-1 0 0,0-1 0 0 0,0 0 0 0 0,0 0 0 0 0,0 0 0 0 0,0 0 0 0 0,0-1 0 0 0,0 1 0 0 0,0-1 0 0 0,0 0 0 0 0,0-1 0 0 0,0 1 0 0 0,0-1 0 0 0,0 1 0 0 0,0-1-35 0 0,61-6 582 0 0,-48 0-204 0 0,-7 19 638 0 0,-10-10-1117 0 0,0-1-23 0 0,0 0-11 0 0,-5 10-194 0 0,-8 16-2278 0 0,13-26-3384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26.173"/>
    </inkml:context>
    <inkml:brush xml:id="br0">
      <inkml:brushProperty name="width" value="0.05" units="cm"/>
      <inkml:brushProperty name="height" value="0.05" units="cm"/>
      <inkml:brushProperty name="color" value="#00A0D7"/>
    </inkml:brush>
  </inkml:definitions>
  <inkml:trace contextRef="#ctx0" brushRef="#br0">122 86 6448 0 0,'0'0'141'0'0,"0"0"23"0"0,0 0 13 0 0,0 0 55 0 0,0 0 182 0 0,0 0 76 0 0,0 0 20 0 0,0 0-40 0 0,0 0-171 0 0,0 0-71 0 0,0 0-17 0 0,0 0-13 0 0,0 0-39 0 0,0 0-20 0 0,0 0-3 0 0,0 0 33 0 0,0 0 140 0 0,0 0 62 0 0,0 0 12 0 0,0 0-39 0 0,0 0-168 0 0,0 0-72 0 0,0 0-10 0 0,0 0-3 0 0,0 0 5 0 0,-4-7 1884 0 0,-4 37-1721 0 0,7-6-259 0 0,-3 78 0 0 0,-5-32 0 0 0,-17 160 0 0 0,8-117-74 0 0,-7-33 496 0 0,11-34 435 0 0,1-9-433 0 0,34-38 817 0 0,29-19-952 0 0,28 12-289 0 0,-4 0 0 0 0,10 0 212 0 0,46-4 64 0 0,-58 5-4 0 0,-50 8-351 0 0,9-1 1307 0 0,-48-6-1378 0 0,-5 0-5624 0 0,12 5-226 0 0</inkml:trace>
  <inkml:trace contextRef="#ctx0" brushRef="#br0" timeOffset="519.461">101 535 11312 0 0,'0'0'332'0'0,"0"0"-4"0"0,7-4-122 0 0,6-8 84 0 0,45-27 1898 0 0,-25 24-1886 0 0,14 7 1434 0 0,-9-1-1031 0 0,6 3-145 0 0,53-18 560 0 0,-40 8-1080 0 0,-52 12-40 0 0,0-2-53 0 0,-5 4-231 0 0,0 2-127 0 0,0 0-33 0 0,-10-12-3323 0 0,-2 2 1957 0 0,-1 2-12 0 0</inkml:trace>
  <inkml:trace contextRef="#ctx0" brushRef="#br0" timeOffset="1132.84">48 98 8840 0 0,'0'0'197'0'0,"0"0"24"0"0,0 0 19 0 0,0 0-12 0 0,0 0-104 0 0,0 0-48 0 0,0 0-10 0 0,0 0 15 0 0,0 0 74 0 0,0 0 33 0 0,0 0 4 0 0,0 0 76 0 0,4-8 1052 0 0,8 0 1804 0 0,-11 8-2658 0 0,17-7 473 0 0,47-6-270 0 0,34 1 236 0 0,15-8-461 0 0,-1-2-53 0 0,-21 14 498 0 0,-62 8-617 0 0,-29 0-202 0 0,3 2 81 0 0,-5 6 548 0 0,-35 30-5532 0 0,33-35 3371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4.332"/>
    </inkml:context>
    <inkml:brush xml:id="br0">
      <inkml:brushProperty name="width" value="0.05" units="cm"/>
      <inkml:brushProperty name="height" value="0.05" units="cm"/>
      <inkml:brushProperty name="color" value="#00A0D7"/>
    </inkml:brush>
  </inkml:definitions>
  <inkml:trace contextRef="#ctx0" brushRef="#br0">75 21 10800 0 0,'0'0'241'0'0,"0"0"38"0"0,0 0 13 0 0,0 0-26 0 0,0 0-148 0 0,0 0 10 0 0,0 0 28 0 0,0 0 4 0 0,0 0-6 0 0,0 0-22 0 0,0 0-10 0 0,0 0-2 0 0,0 0 38 0 0,0 0 162 0 0,0 0 68 0 0,0 0 18 0 0,-6-10 1399 0 0,7 7-2155 0 0,-2 3 448 0 0,1 0 1 0 0,0 0 0 0 0,0 0 0 0 0,0 0 0 0 0,0 0 0 0 0,-1 0 0 0 0,1 0-1 0 0,0 1 1 0 0,0-1 0 0 0,0 0 0 0 0,0-1 0 0 0,-1 1 0 0 0,1 0 0 0 0,0 0 0 0 0,0 0-1 0 0,0 0 1 0 0,0 0 0 0 0,-1 0 0 0 0,1 0 0 0 0,0 0 0 0 0,0 0 0 0 0,0 0-1 0 0,0 0 1 0 0,0 0 0 0 0,-1 0 0 0 0,1 0 0 0 0,0-1 0 0 0,0 1 0 0 0,0 0 0 0 0,0 0-1 0 0,0 0-98 0 0,-2 4 50 0 0,0 1 0 0 0,0 0 0 0 0,1-1 0 0 0,0 1 0 0 0,0 0-1 0 0,0 0 1 0 0,1-1 0 0 0,0 1 0 0 0,0 0 0 0 0,0 0 0 0 0,0 0 0 0 0,1 0-1 0 0,0 3-49 0 0,-1 45 600 0 0,-8 33-328 0 0,3-56-173 0 0,5-28-23 0 0,0-2-11 0 0,-6 9 390 0 0,-1 13-438 0 0,-2-21 195 0 0,8-3-153 0 0,-3-5 6 0 0,-5-21-75 0 0,9 1-57 0 0,0-94-160 0 0,-5 89 227 0 0,2 10-12 0 0,3 21-48 0 0,1-1 0 0 0,2-25-26 0 0,-3 26 30 0 0,0 1-22 0 0,0 0 1 0 0,0 0 9 0 0,4-9-16 0 0,5 25-351 0 0,-9-9 358 0 0,-5 5-136 0 0,1 49-805 0 0,4-8-1511 0 0,0-34-3353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32.007"/>
    </inkml:context>
    <inkml:brush xml:id="br0">
      <inkml:brushProperty name="width" value="0.05" units="cm"/>
      <inkml:brushProperty name="height" value="0.05" units="cm"/>
      <inkml:brushProperty name="color" value="#00A0D7"/>
    </inkml:brush>
  </inkml:definitions>
  <inkml:trace contextRef="#ctx0" brushRef="#br0">71 92 5192 0 0,'0'0'151'0'0,"0"-1"-5"0"0,0-5-10 0 0,0 5 405 0 0,0 1 167 0 0,0 0 27 0 0,0 0-27 0 0,0 0-145 0 0,0 0-69 0 0,0 0-12 0 0,0 0-18 0 0,0 0-70 0 0,0 0-36 0 0,0 0-6 0 0,0 0-12 0 0,0 0-52 0 0,0 0-28 0 0,0 0-4 0 0,0 0 21 0 0,0 0 88 0 0,0 0 34 0 0,0 0 8 0 0,0 0-41 0 0,0 0-171 0 0,0 0-71 0 0,0 0-17 0 0,0 0 17 0 0,0 0 82 0 0,0 0 33 0 0,0 0 8 0 0,0 0-10 0 0,0 0-45 0 0,0 0-21 0 0,0 0-3 0 0,0 0-10 0 0,0 0-39 0 0,0 0-21 0 0,0 0-2 0 0,0 0-4 0 0,0 0-17 0 0,7 63-143 0 0,-6 4 329 0 0,-5 69-101 0 0,7-50-226 0 0,-25 77 52 0 0,-21 22 544 0 0,31-108 564 0 0,11-54-896 0 0,1-22-106 0 0,0-1 10 0 0,0 0 9 0 0,0 0 28 0 0,28 8 523 0 0,18-13-814 0 0,8 2 335 0 0,95 2-22 0 0,-48-14-161 0 0,0 0 0 0 0,-9 8 64 0 0,-36 10 11 0 0,-55-3-19 0 0,-1 0 21 0 0,0 0 3 0 0,1 0 0 0 0,2 0-2 0 0,-3 0-12 0 0,0 0 4 0 0,0 0 22 0 0,0 0 10 0 0,0 0 2 0 0,0 0-36 0 0,0 0-152 0 0,0 0-68 0 0,0 0-9 0 0,-16-8-4748 0 0,7 4-1124 0 0</inkml:trace>
  <inkml:trace contextRef="#ctx0" brushRef="#br0" timeOffset="484.71">105 475 13792 0 0,'0'0'314'0'0,"0"0"46"0"0,0 0 22 0 0,0 0-50 0 0,14-5-208 0 0,39-10 92 0 0,-20 11-752 0 0,17-4 1712 0 0,69-6 1167 0 0,-68 2-1783 0 0,-45 11-484 0 0,1-2 28 0 0,19-13 592 0 0,-24 16-857 0 0,-2 0-126 0 0,0 0-29 0 0,0 0-33 0 0,0 0-124 0 0,0 0-58 0 0,-2 0-1082 0 0,-5 4-4284 0 0</inkml:trace>
  <inkml:trace contextRef="#ctx0" brushRef="#br0" timeOffset="1066.379">65 128 12528 0 0,'3'-9'83'0'0,"-2"7"-7"0"0,-1-1-1 0 0,1 0 1 0 0,0 0-1 0 0,0 1 1 0 0,0-1-1 0 0,0 1 1 0 0,1-1-1 0 0,-1 1 1 0 0,1-1 0 0 0,-1 1-1 0 0,1 0 1 0 0,0 0-1 0 0,0 0 1 0 0,0 0-1 0 0,0 0 1 0 0,1 0 0 0 0,1-1-76 0 0,58-16 896 0 0,-15-8-768 0 0,9 30 1719 0 0,-11-7-440 0 0,-44 3-1398 0 0,0 0 1 0 0,0 0-1 0 0,1 0 0 0 0,-1 0 0 0 0,0 0 0 0 0,1 0 1 0 0,-1 0-1 0 0,1 0 0 0 0,-1 0 0 0 0,1 1 0 0 0,0-1 1 0 0,-1 1-1 0 0,1-1 0 0 0,-1 1 0 0 0,1-1 0 0 0,0 1 0 0 0,0 0 1 0 0,-1 0-1 0 0,1 0 0 0 0,0 0 0 0 0,-1 0 0 0 0,1 0 1 0 0,0 1-1 0 0,-1-1 0 0 0,1 1 0 0 0,0-1 0 0 0,-1 1 1 0 0,1-1-1 0 0,-1 1 0 0 0,2 0-9 0 0,-1 0 19 0 0,0 0-1 0 0,0-1 1 0 0,0 1-1 0 0,0-1 1 0 0,0 1-1 0 0,1-1 1 0 0,-1 0 0 0 0,0 0-1 0 0,0 0 1 0 0,1 0-1 0 0,-1-1 1 0 0,0 1-1 0 0,0 0 1 0 0,0-1 0 0 0,0 0-1 0 0,0 1 1 0 0,0-1-1 0 0,0 0 1 0 0,0 0-1 0 0,0 0 1 0 0,1-1-19 0 0,12-4 143 0 0,15 5 418 0 0,9-5 486 0 0,-39 6-887 0 0,2 0-14 0 0,4 3-56 0 0,22-1 1256 0 0,-28-10-1364 0 0,-6 29-655 0 0,-2-12-3035 0 0,5-6 2437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8.835"/>
    </inkml:context>
    <inkml:brush xml:id="br0">
      <inkml:brushProperty name="width" value="0.05" units="cm"/>
      <inkml:brushProperty name="height" value="0.05" units="cm"/>
      <inkml:brushProperty name="color" value="#00A0D7"/>
    </inkml:brush>
  </inkml:definitions>
  <inkml:trace contextRef="#ctx0" brushRef="#br0">0 59 7848 0 0,'0'0'232'0'0,"0"0"45"0"0,0 0 63 0 0,0 0 20 0 0,0 0 7 0 0,0 0-29 0 0,0 0-123 0 0,0 0-58 0 0,0 0-11 0 0,0 0 15 0 0,0 0 72 0 0,0 0 30 0 0,0 0 8 0 0,0 0 41 0 0,0 0 169 0 0,0 0 79 0 0,0 0 15 0 0,0 0-37 0 0,0 0-154 0 0,0 0-61 0 0,0 0-16 0 0,0 0-1 0 0,0 0 12 0 0,0 0 2 0 0,0 0 0 0 0,0 0-6 0 0,0 0-21 0 0,0 0-5 0 0,0 0 0 0 0,0 0-8 0 0,0 0-34 0 0,0 0-20 0 0,0 0-2 0 0,0 0-12 0 0,0 0-52 0 0,0 0-28 0 0,0 0-4 0 0,0 0-8 0 0,11-1 96 0 0,54-10-88 0 0,-9-1 0 0 0,80-18-128 0 0,-84 26 80 0 0,-51 4 0 0 0,5 0 78 0 0,-3 0-3729 0 0,-3 0-2343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9.286"/>
    </inkml:context>
    <inkml:brush xml:id="br0">
      <inkml:brushProperty name="width" value="0.05" units="cm"/>
      <inkml:brushProperty name="height" value="0.05" units="cm"/>
      <inkml:brushProperty name="color" value="#00A0D7"/>
    </inkml:brush>
  </inkml:definitions>
  <inkml:trace contextRef="#ctx0" brushRef="#br0">0 28 13416 0 0,'0'0'298'0'0,"0"0"46"0"0,0 0 24 0 0,13-4 94 0 0,66-20 546 0 0,-43 24-951 0 0,12 4 1301 0 0,-31-7-1358 0 0,6 6 64 0 0,-1-3 696 0 0,-15 0-424 0 0,-5 0-6019 0 0,-2 0 175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2.077"/>
    </inkml:context>
    <inkml:brush xml:id="br0">
      <inkml:brushProperty name="width" value="0.05" units="cm"/>
      <inkml:brushProperty name="height" value="0.05" units="cm"/>
      <inkml:brushProperty name="color" value="#00A0D7"/>
    </inkml:brush>
  </inkml:definitions>
  <inkml:trace contextRef="#ctx0" brushRef="#br0">8 35 9416 0 0,'0'0'208'0'0,"0"0"33"0"0,0 0 16 0 0,-8-21 3786 0 0,8 8-1614 0 0,0 12-2240 0 0,0 1 3 0 0,0 0-20 0 0,0 0-76 0 0,0 0 12 0 0,0 0 67 0 0,0 0 9 0 0,0 0-7 0 0,0 0-11 0 0,0 0-46 0 0,0 0-22 0 0,8 12 624 0 0,5 30 276 0 0,-9-14-694 0 0,-7 49 51 0 0,2-35-146 0 0,1-40-134 0 0,0-2 65 0 0,0 0-7 0 0,0 0-5 0 0,0 0-42 0 0,0 0-166 0 0,0 0-22 0 0,0 0 8 0 0,0 0 6 0 0,0 0-7 0 0,0 0-56 0 0,0 0-29 0 0,0 0-4 0 0,0 0-118 0 0,0 0-498 0 0,0-2-215 0 0,0-4-44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0.274"/>
    </inkml:context>
    <inkml:brush xml:id="br0">
      <inkml:brushProperty name="width" value="0.05" units="cm"/>
      <inkml:brushProperty name="height" value="0.05" units="cm"/>
      <inkml:brushProperty name="color" value="#00A0D7"/>
    </inkml:brush>
  </inkml:definitions>
  <inkml:trace contextRef="#ctx0" brushRef="#br0">128 86 11376 0 0,'0'0'256'0'0,"0"0"34"0"0,0 0 21 0 0,0 0-35 0 0,0 0-196 0 0,0 0-76 0 0,0 0 279 0 0,0 0 125 0 0,0 0 28 0 0,0 0 20 0 0,0 0 66 0 0,0 0 29 0 0,0 0 8 0 0,0 0-29 0 0,0 0-122 0 0,3 14 616 0 0,10 61 333 0 0,-5 34-317 0 0,-2-30-912 0 0,7 26-128 0 0,6 74 812 0 0,-7-123 351 0 0,9-14-631 0 0,-20-41-479 0 0,-1-1 11 0 0,4 7 166 0 0,-3-6-40 0 0,11 7 733 0 0,-11-8-858 0 0,53-4-1 0 0,-20-2-64 0 0,28 4 0 0 0,-1-5-96 0 0,96-28 124 0 0,-103 27 8 0 0,-34 4-54 0 0,-19 4-69 0 0,2 0-17 0 0,6 0-99 0 0,-7 0-42 0 0,-2 0-10 0 0,0 0 21 0 0,0 0 90 0 0,0 0 42 0 0,0 0 6 0 0,0 0-58 0 0,-1-2-246 0 0,-30-28-4155 0 0,23 26 2937 0 0</inkml:trace>
  <inkml:trace contextRef="#ctx0" brushRef="#br0" timeOffset="509.929">307 445 13936 0 0,'0'0'314'0'0,"0"0"46"0"0,0 0 23 0 0,-1 0-44 0 0,-5 0-249 0 0,4 0-226 0 0,2 0-78 0 0,0 0-12 0 0,0 0-24 0 0,0 0-88 0 0,0 0-40 0 0,-3-10-612 0 0,3 4 4643 0 0,17-6-3797 0 0,57-7 1968 0 0,-17 3-1144 0 0,75-23 584 0 0,-62 32-1120 0 0,-35 7-133 0 0,-34 0-15 0 0,-1 0-220 0 0,0 0-63 0 0,0 0-1 0 0,0 0-64 0 0,0 0-268 0 0,0 0-116 0 0,-9 0-4806 0 0,1-4 241 0 0</inkml:trace>
  <inkml:trace contextRef="#ctx0" brushRef="#br0" timeOffset="935.263">0 46 13328 0 0,'0'0'298'0'0,"0"0"46"0"0,0 0 24 0 0,8-4 74 0 0,-1-2-318 0 0,1 1 1 0 0,-1 0 0 0 0,1 1 0 0 0,1 0 0 0 0,-1 0 0 0 0,0 0 0 0 0,1 1 0 0 0,0 1 0 0 0,0-1 0 0 0,1 1-125 0 0,97 6 2186 0 0,-25 0-1372 0 0,-19 0 83 0 0,69 3-1241 0 0,-55-3 849 0 0,-75-4-410 0 0,7 0 164 0 0,-6 0-4646 0 0,-3 0 3165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9:19.888"/>
    </inkml:context>
    <inkml:brush xml:id="br0">
      <inkml:brushProperty name="width" value="0.05" units="cm"/>
      <inkml:brushProperty name="height" value="0.05" units="cm"/>
      <inkml:brushProperty name="color" value="#5B2D90"/>
    </inkml:brush>
  </inkml:definitions>
  <inkml:trace contextRef="#ctx0" brushRef="#br0">9 1 19167 0 0,'0'0'564'0'0,"0"0"-9"0"0,0 0-258 0 0,0 0 247 0 0,0 0 148 0 0,0 0 32 0 0,0 0-61 0 0,0 0-275 0 0,0 0-120 0 0,0 0-20 0 0,0 0-36 0 0,0 0-113 0 0,0 0-14 0 0,0 0-10 0 0,0 0 23 0 0,0 0 40 0 0,0 0 12 0 0,0 0 2 0 0,-2 1-25 0 0,-3 1-127 0 0,3-1-136 0 0,2-1-65 0 0,0 0-1086 0 0,0 0-4477 0 0,0 0-1918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46.718"/>
    </inkml:context>
    <inkml:brush xml:id="br0">
      <inkml:brushProperty name="width" value="0.05" units="cm"/>
      <inkml:brushProperty name="height" value="0.05" units="cm"/>
      <inkml:brushProperty name="color" value="#00A0D7"/>
    </inkml:brush>
  </inkml:definitions>
  <inkml:trace contextRef="#ctx0" brushRef="#br0">67 59 7248 0 0,'0'0'209'0'0,"0"0"34"0"0,0 0-9 0 0,0 0-8 0 0,0 0-2 0 0,0 0 5 0 0,0 0 23 0 0,0 0 11 0 0,0 0 1 0 0,0 0 14 0 0,0 0 61 0 0,0 0 21 0 0,0 0 7 0 0,0 0 42 0 0,0 0 175 0 0,0 0 79 0 0,0 0 10 0 0,0 0-17 0 0,0 0-93 0 0,0 0-41 0 0,0 0-8 0 0,0 0-53 0 0,0 0-213 0 0,0 0-96 0 0,0 0-21 0 0,0 0 2 0 0,0 0 21 0 0,0 0 6 0 0,0 0 0 0 0,0 0 2 0 0,0 0 6 0 0,0 0 6 0 0,0 0 2 0 0,0 0-6 0 0,-4 8 100 0 0,-1 3 105 0 0,5-11-262 0 0,-4 17 303 0 0,-10 22-280 0 0,18 144 783 0 0,-17-81-894 0 0,0 8-11 0 0,5-21 255 0 0,-2 33-517 0 0,10-92 660 0 0,0-29-301 0 0,0 5-45 0 0,0-2-2 0 0,0 20 326 0 0,0-23-200 0 0,0-1 56 0 0,0 1 8 0 0,0 29 234 0 0,18-31-424 0 0,69-14-64 0 0,-37 3 0 0 0,11 6-84 0 0,-56 6 73 0 0,0 0 0 0 0,0 0 0 0 0,0 0 0 0 0,-1-1 0 0 0,1 1 0 0 0,0-1 1 0 0,0 0-1 0 0,0-1 0 0 0,-1 1 0 0 0,1-1 0 0 0,-1 0 0 0 0,1 0 0 0 0,3-3 11 0 0,98-41-143 0 0,-32 26 208 0 0,-30 4-65 0 0,-32 16 12 0 0,-11 0 47 0 0,-1 0 12 0 0,0 0-10 0 0,0 0-109 0 0,0 0-40 0 0,0 0-88 0 0,0 0-43 0 0,0 0-5 0 0,0 0-42 0 0,-11-7-863 0 0,2 2-4739 0 0,8 5-260 0 0</inkml:trace>
  <inkml:trace contextRef="#ctx0" brushRef="#br0" timeOffset="580.546">128 443 14944 0 0,'0'0'340'0'0,"0"0"50"0"0,0 0 24 0 0,0 0-54 0 0,1-2-238 0 0,2-3-109 0 0,1 3-13 0 0,18-2 1583 0 0,-21 5-1487 0 0,31 2 1147 0 0,-4-14-818 0 0,57-9 15 0 0,-6 5-387 0 0,-39 14-135 0 0,20-6-126 0 0,-39 9 235 0 0,-12-2-1446 0 0,1 1-4964 0 0,-10-1 4969 0 0</inkml:trace>
  <inkml:trace contextRef="#ctx0" brushRef="#br0" timeOffset="1069.105">4 130 10968 0 0,'0'0'248'0'0,"0"0"34"0"0,0 0 21 0 0,0 0-34 0 0,10-13-49 0 0,-8 9-141 0 0,31-23 698 0 0,77 4 2891 0 0,-53 12-3128 0 0,48-5-264 0 0,89-16 693 0 0,-132 29 1571 0 0,-62 4-2504 0 0,0 1-4 0 0,0-1-125 0 0,-6 14-2655 0 0,6-15-3906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4:54.630"/>
    </inkml:context>
    <inkml:brush xml:id="br0">
      <inkml:brushProperty name="width" value="0.05" units="cm"/>
      <inkml:brushProperty name="height" value="0.05" units="cm"/>
      <inkml:brushProperty name="color" value="#00A0D7"/>
    </inkml:brush>
  </inkml:definitions>
  <inkml:trace contextRef="#ctx0" brushRef="#br0">325 56 8032 0 0,'0'0'182'0'0,"0"0"29"0"0,0 0 12 0 0,0 0 26 0 0,0 0 107 0 0,0 0 48 0 0,0 0 11 0 0,0 0 26 0 0,0 0 107 0 0,0 0 48 0 0,0 0 11 0 0,0 0-13 0 0,0 0-55 0 0,0 0-24 0 0,0 0-3 0 0,0 0-30 0 0,0 0-123 0 0,0 0-58 0 0,0 0-11 0 0,0 0-25 0 0,0 0-96 0 0,0 0-45 0 0,0 0-11 0 0,0 0 29 0 0,0 0 123 0 0,0 0 58 0 0,0 0 11 0 0,0 0-30 0 0,0 0-134 0 0,0 0-61 0 0,0 0-12 0 0,14 13 982 0 0,-5 41 213 0 0,-6 31-823 0 0,2-49-121 0 0,8 68 127 0 0,-12-68-375 0 0,3-17-47 0 0,0 0 125 0 0,-3-18-248 0 0,-1-1-24 0 0,0 0-108 0 0,0 0-43 0 0,0 0-10 0 0,0 0 2 0 0,0 0 10 0 0,0 0 3 0 0,0 0 0 0 0,0 0-38 0 0,0 0-162 0 0,0 0-68 0 0,0 0-18 0 0,-1-1-204 0 0,-7-36-4837 0 0,7 20 3521 0 0</inkml:trace>
  <inkml:trace contextRef="#ctx0" brushRef="#br0" timeOffset="541.703">1 60 12032 0 0,'0'0'356'0'0,"0"0"-8"0"0,0 0-151 0 0,0 0 203 0 0,0 0 117 0 0,0 0 25 0 0,0 0-41 0 0,0 0-180 0 0,0 0-81 0 0,0 0-14 0 0,0 0-28 0 0,0 0-102 0 0,14-1 1081 0 0,55-7 1010 0 0,33 9-1326 0 0,-27-2-657 0 0,33-11 503 0 0,42-2 229 0 0,-30-2-391 0 0,-52 8 197 0 0,-50 7 327 0 0,-22 18-4986 0 0,0-9-3576 0 0</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52.624"/>
    </inkml:context>
    <inkml:brush xml:id="br0">
      <inkml:brushProperty name="width" value="0.05292" units="cm"/>
      <inkml:brushProperty name="height" value="0.05292" units="cm"/>
      <inkml:brushProperty name="color" value="#00B0F0"/>
    </inkml:brush>
  </inkml:definitions>
  <inkml:trace contextRef="#ctx0" brushRef="#br0">11473 15437 903,'0'0'1677,"0"0"0,0 0 0,-3-11-129,3 11-129,0 0-258,0 0-129,0 0-258,0 0-129,0 0 0,0 0 0,0 0-129,0 0-258,0 0-129,0 0 0,0 0-258,0 0 0,0 0-129,0 0 129,0 0-129,0 0-129,0 0 258,-5 10 0,5 3 129,0 1 0,0 5 0,4 3 129,1 4-129,0 3 0,-1 3 129,3-1-129,-2 1 0,4-3-129,1-1 129,0-6 0,0-2 0,4-7 0,0-3 0,0-6 0,3-4 0,3-7 0,3-12 0,2-2 0,1-10-129,3-2 129,1-7-129,0 2 129,0-5-129,-3 7 387,-4 3 0,-4 8 387,-7 3-258,-3 9 129,0 1-258,-9 12 0,0 0-129,7 5-129,-5 12-129,0 1-129,-1 8 129,4 2 129,0 4 129,2 3-129,-4 2 387,3-2-129,-2-2 387,0 1-258,-1-4 0,3-1 0,-3-2-129,3-7 129,-1 0-258,2-8 0,-7-12 0,22 8 0,-8-11 0,9-11 0,1-16 0,5 0 258,2-13-258,3-3 258,0-7-258,0 3 258,-2-4-258,-3 5 258,-2 1-258,-1 6 0,-5 3 258,-1 7-258,-2 6 0,-5 6-129,0 5 0,-5 4-129,-8 11 129,11 0-516,-3 10-1161,-7 7-2580,-2-1-129,-6 8-387,-9-10-129</inkml:trace>
  <inkml:trace contextRef="#ctx0" brushRef="#br0" timeOffset="1413.08">12495 15766 2451,'4'12'3483,"-4"-12"-129,0 0-1161,0 0-1677,0 0-387,0 0 0,-4 14-129,4-14 0,-6 17 129,4-5 0,-1 3 129,2 0-258,0 4 129,1 5 0,0 0-258,0 5 258,2-5-129,1 7 0,-1-8 129,2 2 0,-1-5-129,0 0 258,-3-8 129,3 1-129,-3-13 129,2 13 258,-2-13-129,0 0 0,0 0 129,13-12-129,-6-9-129,6-6 0,-1-5 129,5-6-387,0-6 0,2-1 0,-2 3 0,0 6 0,-2 4-129,-1 9 0,-3 1 0,1 9 0,0 7-129,-12 6 129,21-4-129,-10 4 0,-1 7 0,2 4 129,-2 5-129,0 1 129,0 5 0,-1 2-129,-4 3 129,0 1 129,-2-2-129,-1 2 129,-2 1-129,0-2 129,0-5-129,0 0 0,-1-5 0,-2-3-129,2-4-129,1-10-387,0 16-516,0-16-1290,0 0-1677,0 0-258,0 0 129</inkml:trace>
  <inkml:trace contextRef="#ctx0" brushRef="#br0" timeOffset="1878.107">13011 16015 2193,'0'0'3354,"0"0"129,12-5-1806,-12 5-1548,16-10 129,-5 5 129,-11 5 129,21-9 258,-21 9-258,23-5 258,-23 5-129,22 0 0,-22 0-258,22 0-129,-22 0 0,21 0 0,-21 0-258,18 5 129,-18-5 0,11 1-129,-11-1-516,0 0-1161,0 0-2064,22-1-387,-17-14-258</inkml:trace>
  <inkml:trace contextRef="#ctx0" brushRef="#br0" timeOffset="2425.138">13520 15773 3612,'0'0'4386,"0"0"-645,12 0 0,-12 0-3612,0 0-387,0 11 129,-3 2 0,0-2-129,-1 7 129,1 3 258,-2 4 258,4 4-258,-1 3 129,2 4 0,0-5-129,2 7 0,1-7 0,3 2 129,-1-8-258,0-1 0,1-7-258,-3-4 0,3 2-1290,0-2-2580,-6-13-129,0 0 0</inkml:trace>
  <inkml:trace contextRef="#ctx0" brushRef="#br0" timeOffset="3081.176">14323 15551 1419,'-11'-1'2838,"11"1"-1806,8-2-645,-8 2 258,20-3 258,-8-2 0,9 5 258,-1-3 258,8 3-129,-1 0-129,11 1-129,-1 0 0,9 10-387,2-10 129,11 10-258,-1-6-129,6 4-129,0-3-129,2 3 0,-1-6-129,-2 2 0,-7 0-129,-4-4-129,-2 6-645,-12-7-1548,-6 0-1935,-1 0-387,-13-4 516</inkml:trace>
  <inkml:trace contextRef="#ctx0" brushRef="#br0" timeOffset="3561.203">15162 15351 2193,'64'20'3741,"-17"-5"-129,-6-6-2193,5 3-1032,8-1 0,1 3-258,-1-2-129,-2 1 0,-4-1-129,-4 1 129,-4 0 0,-3 1 129,-7-3-258,-5-1 258,-7 0-129,-5 0 129,-13-10 129,4 15-129,-4-15 387,-23 18-129,1-3 129,-13-2 0,-2 9 258,-17-3-129,2 10 129,-11-2-129,3 6-129,-8-1 0,7 0 0,-1 1-516,4-5-129,15 1-774,-1-16-903,20 4-2193,10-4-645,14-13-129</inkml:trace>
  <inkml:trace contextRef="#ctx0" brushRef="#br0" timeOffset="4139.236">16469 15051 3870,'6'49'3870,"-5"-16"-129,-2 4-2064,1 2-1548,-1 11 0,-1 6 0,2 8 129,-3 3 0,-1 7-129,2 1 129,1-1-129,1-3 129,0-9 0,2-8-258,4-14-387,6-3-1032,3-13-2580,-4-24-258,8-6 258</inkml:trace>
  <inkml:trace contextRef="#ctx0" brushRef="#br0" timeOffset="4588.262">16382 14977 1419,'25'-23'3741,"5"16"387,-3-10-387,7 5-2967,12 5-387,7-3 0,3 9-258,2 1 0,-3 0 129,-1 9 0,-5 3-129,-8 7 0,-6 3 0,-9 6 129,-6 4 258,-15 3-129,-2 3 258,-10 0 0,-8 5 258,-16-7-258,-2 6 129,-14-10-129,1 2 129,-14-9-387,3-1 0,-2-7-258,0-3-129,7-3-258,0-10-903,18 5-2064,-1-6-1419,11-3-258,7-6-387</inkml:trace>
  <inkml:trace contextRef="#ctx0" brushRef="#br0" timeOffset="6522.373">17455 14802 903,'4'-10'3225,"-4"10"0,0 0-1935,0 0-774,0 0-129,0 0 129,-11-8-129,11 8 129,-19 4-129,6 5 0,-4-1-129,-1 5-129,-2 3-129,0 5-129,-3 3-129,1 1-129,1 8 258,-4 1-129,2 7 258,-5 5 0,3 3 0,-2 6 0,1 3 129,2 5 0,-2 3 0,2 2 0,9-2 258,5 2-129,4 1 129,6-6 0,7-1-129,10-2 0,7-7 129,6-2 0,3-6-129,5-4 129,-1-9 0,3-1 129,0-12-258,0 2 258,-5-10-387,0 2 129,-5-7-129,-4-1 0,-5-2 0,-3 0 0,-18-3-129,18 2 258,-18-2-129,0 0-129,0 0 0,0 0-903,0 0-3096,0 0-258,0-13-258</inkml:trace>
  <inkml:trace contextRef="#ctx0" brushRef="#br0" timeOffset="15428.882">17505 15233 129,'-16'-17'2451,"16"17"-774,0 0-645,0 0 0,-11-12-129,11 12-387,0 0 129,-5-14 258,5 14 0,0 0 0,0 0 129,-2-15-129,2 15 0,0 0-258,0 0 0,0 0-516,0 0-129,0 0 0,0 0-258,0 0-129,0 0 258,0 13-129,3 0 0,0 4 258,1 2 0,-1 3 129,1 2 0,-3 1 0,3 4 129,-3-5-129,2 1 258,1-4-258,2-1 0,5-3 0,-1-4 0,2-6-129,3-2 258,2-5-129,0 0 258,2-8 0,0-4-129,-2-4 129,4-2 0,-5-4 129,0-1-258,0-1 0,-3 3-129,-1 3-129,-3-1 0,-3 7 0,-1 1-258,-5 11 129,12-8 0,-12 8-258,17 5 258,-9 7-129,1 2 258,1 9-129,-5 0 258,5 4-129,-3 2 129,0 0-129,-2-2 129,4-3 0,-2-3 258,4-5-258,4-3 258,0-9-129,7-4 129,1-3-129,6-10 129,-3-8-129,5-3 0,-5-6 0,4-3-129,-8-1 0,-1 0 129,-7-2 0,-1 3 0,-7 3 0,-1 8-129,-4-2 0,0 9-129,-1 2-129,0 13 0,3-12-258,-3 12-387,12 4-774,-12-4-2709,10 19-387,-1-9-387,-1 1 129</inkml:trace>
  <inkml:trace contextRef="#ctx0" brushRef="#br0" timeOffset="16547.946">18378 15505 258,'0'0'3225,"0"0"129,0 0-1290,0 0-1419,0 0 129,0 0 0,0-10 0,0 10-129,0 0-129,0 0 0,0 0 129,0 0-387,0 0-129,2 16-129,0-1 0,1 2 0,-1 2 129,3 5 258,-5-2-129,7 0 258,-7-2-129,3-1 258,-3-5-258,0 1 0,0-15 0,2 17 129,-2-17-258,0 0-129,21-6 0,-4-5 0,4-12 0,3 0 129,3-7-129,0 1 129,0-2-129,-2 7 129,-7 2 0,-2 5 0,-6 5-129,-10 12 129,13-11-129,-13 11-129,11 0 0,-11 0-129,15 12 129,-9-1-129,3 2 129,2 4 0,-5-1 129,1 1-129,-3 1 129,0 1-129,-2-2 129,3 0-129,-3-1 0,2-2 0,-1 4 129,2-4-129,-1 2 0,-1-5 0,-3-11 0,6 16 0,-6-16 0,0 0-129,6 13-258,-6-13-1419,0 0-2709,0-10 0,0-4-516,3-4 258</inkml:trace>
  <inkml:trace contextRef="#ctx0" brushRef="#br0" timeOffset="17968.027">19068 14907 645,'0'0'3354,"0"-11"0,0 11-1548,0 0-645,0 0-387,0 0-129,0 0-258,0 0 0,0 0 129,0 0-258,0 0 0,0 0 0,0 0-129,0 0-129,0 0 0,0 0 0,0 0-129,0 0 129,0 16 0,0 0 0,0 8 0,0 6 258,0 8-129,0 7 129,-1 8 0,-6 9 129,2 6-129,-2 11 0,0 0-129,1 6 129,0-1 0,1-2 129,3-4-258,2-5 129,-2-9 0,2-7 0,0-12 0,0-4 0,0-15 258,0 1-129,0-16-129,0 1 129,0-12 0,0 0-129,0 0-129,0 0-258,0 0-1032,0 0-3225,0 0 0,6-16-645,-5-6 258</inkml:trace>
  <inkml:trace contextRef="#ctx0" brushRef="#br0" timeOffset="22324.276">19352 15311 129,'0'0'1290,"0"0"-774,0 0 258,0 0-258,0 0 129,0 0-258,0 0 129,0 0-129,0 0 0,0 0-129,-8 7-258,5 8 129,-1 3 0,-1 7 129,-1 3 129,1 4-129,-1 7 387,3 2 0,-4 1 129,6 0 129,-2-2 0,3-2-258,0-4 129,7-6-129,0-7-129,6-5-129,3-7-258,2-8 0,4-1 0,0-11-129,4-9 129,-2-4 0,1-8-129,0-2 129,-1-5 129,0 0 129,-6-1-129,2 3 0,-3 2-129,-1 6 0,-5 5 0,-1 6 0,-3 6-258,-7 12 0,11-7 0,-11 7 0,5 21 129,-5 1-129,1 7 0,0 4 0,1 4 387,2 0-258,-2-1 258,3 0-129,-2-7 387,6 0-258,-2-7 0,4-2 0,1-6 0,5-7 0,0-7-129,7-2-129,-2-17 129,5-3 258,-2-17-129,3-3 129,-8-9 0,2 1 0,-9-8 129,2 5 0,-7 0-129,-1 1 0,-4 10 0,1 7-387,-3 7 129,1 4-129,0 11-258,-2 1-258,0 12-774,0 0-2322,12 12-903,-6 4-129,-6-2-258</inkml:trace>
  <inkml:trace contextRef="#ctx0" brushRef="#br0" timeOffset="23292.332">20146 15538 516,'0'0'2580,"0"0"-1032,0 0-387,0 0 0,0 0-516,0 0 0,0 0 0,0 0 0,0 0 0,0 7 0,0-7-258,0 18-129,0-4 129,1 5-129,-1 3-129,0 5 129,-2 2 129,-1 1 129,-5-1 258,5 3-129,-6-7 258,6 0 0,-4-12-129,7-1 0,0-12 0,13-2-387,6-18-258,8-5 0,1-7 0,6-4-129,1-3 0,-1-1 129,-3 3 0,-4 11 258,-10 1-129,-4 9 258,-6 4-258,-7 12 0,0 0-258,13-2 0,-13 2-129,8 12-258,0 3 129,0 1 0,2 4 129,1 2-129,2 2 129,-3-3 129,-1 4 0,-1 0 129,-4 0 0,0 3 0,-4-2-129,0 0 129,-6-1 0,-1-4-129,1-1-129,6-20-516,-6 26-1935,6-26-1677,0 0-516,10-9-129</inkml:trace>
  <inkml:trace contextRef="#ctx0" brushRef="#br0" timeOffset="23665.353">20670 15787 3870,'0'24'4257,"0"-13"-258,0-11-258,0 0-3096,4-7-903,-4 7 258,14-3-129,-3 0 0,4 0 258,2-1-129,3 2 129,1 2 129,3-2-258,1-1 0,0 1 129,-1 1-129,-3 0 0,-4 0 0,-3 1-129,-14 0-387,14-4-903,-14 4-2322,13 0-387,-13 0-129</inkml:trace>
  <inkml:trace contextRef="#ctx0" brushRef="#br0" timeOffset="24213.385">21155 15530 3483,'13'10'3741,"-13"-10"-516,0 0-516,11 11-2709,-11-11 0,0 0 0,9 20 258,-9-20 129,6 23-129,-6-9 258,0 6 0,0-2 0,0 7-129,-4-1 129,1 3-258,-2-4 0,3 1 0,0-3 0,0-3-258,1 0-129,1-18-1032,0 13-2580,0-13-387,0 0-258,18 0 388</inkml:trace>
  <inkml:trace contextRef="#ctx0" brushRef="#br0" timeOffset="25533.46">20982 14608 774,'0'0'2838,"0"0"0,0 0-1548,0 0-645,0 0 0,0 0-387,0 0 0,0 0 129,14 3 0,-4 2 0,4 2 0,6 3 0,0 5 129,6 3-129,1 5 0,6 6-258,0 3 0,1 7 0,-1 5-129,4 6-129,-4 7 129,2 3 0,-2 6-129,1 1 129,-4 4 0,-4-1 129,-2-2-129,-5 2 0,-1 0 0,-6-1 0,-1 3 129,-5-4-129,-3 5 0,-2 0-129,-1-1 258,-1-1 0,-6 0-129,-2-3 258,-3-13 129,4 2 129,-7-16 129,6 0 0,-4-13-129,3-1 258,10-27-129,-13 22-258,13-22 129,0 0-516,-13 14-387,13-14-258,0 0-1290,0 0-2451,7 3 129,-7-3-387</inkml:trace>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01.006"/>
    </inkml:context>
    <inkml:brush xml:id="br0">
      <inkml:brushProperty name="width" value="0.05292" units="cm"/>
      <inkml:brushProperty name="height" value="0.05292" units="cm"/>
      <inkml:brushProperty name="color" value="#7030A0"/>
    </inkml:brush>
  </inkml:definitions>
  <inkml:trace contextRef="#ctx0" brushRef="#br0">16613 14759 129,'0'-7'2580,"0"7"-1677,6 0-129,-6 0-258,0 0-129,0 0 129,0 0-258,0 0 387,0 0-387,0 0 258,0 0 0,0 0 387,0 0-258,0 0 258,0 0-129,0 0 0,0 0-258,0 0 0,0 0-387,0 0 0,0 0-129,0 8 129,0-8-129,6 16 0,-6-16 129,10 24-129,-5-9 258,-1 4-258,-2 0 258,0 0-258,-1 3 258,3-3 0,-2 4 0,3-5 129,0-3-129,4-2 129,2-7-129,6-3 129,1-3-258,7-1 0,-1-10 0,2 1-129,1-5 129,-3 1-129,-2-3 129,-5 3 0,-6 1 0,-11 13 129,17-20-129,-17 20 0,6-10-129,-6 10 0,0 0-129,0 0 0,13-5-129,-13 5 0,14 2 129,-14-2 0,16 14 0,-7-3 0,-3 5 129,3 0 0,-3 4 129,1-1 0,-1 4-129,1-2 258,-2-1-129,4-2 0,2-2 129,-1-7 0,7-9 0,3 0 129,1-12-129,5-2 0,-1-14 0,2 2 0,-4-7 0,-1 1 129,-3-2 0,-4 5 129,-10 0-258,4 6 387,-9 4-387,2 3 129,-2 5-516,0 0 0,0 11-258,0 0-387,0 0-645,0 0-1935,0 0-1290,12 12 0,-12-12-129</inkml:trace>
  <inkml:trace contextRef="#ctx0" brushRef="#br0" timeOffset="1686.096">17546 14463 645,'5'-22'2580,"5"15"-1161,-10 7-1032,7-15 129,-7 15 0,0 0 387,0 0-129,0 0-129,11-5 129,-11 5 0,0 13-258,0 1-129,0 8-258,0 0-129,0 10 129,0 0 129,0 6-129,0 0 258,0 7 0,0-4-129,0 2 129,-1-2-129,1 1 0,-6-4 258,3-2-258,-1-7-129,0-4 0,1-3 0,-1-6 0,1-6 258,3-10 0,0 0 0,0 0 0,0 0 129,8-18-129,2-5 0,6 3 0,-3-8-129,4 3 129,0-2-387,0 9 258,0-1-258,-2 5 258,-2 2-258,0 4-129,-2 4 129,-11 4-129,19 0 0,-19 0 0,17 7 0,-17-7-258,16 15 387,-8-1-129,1-4 129,1 2 0,-4 1 129,1 1 0,-1-2 129,0 1 129,-3-2-129,0 1 0,-3-12 0,2 17 0,-2-17 0,13 5 0,0-5 0,7-10-129,6-4-129,6-6 258,1-4-129,5-1 0,-2-1-129,1 1 258,-8 6-129,-6 2 258,-5 6-258,-4 4 0,-3 5 0,-11 2 0,12 14-129,-8 0-129,-1 3 0,2 3 0,1 1 0,2 0 0,0 0 129,4-4-258,-2-1 258,1-4 0,2-1 0,1-9-645,3 2-2967,-3-4-645,-6-13-516,0-8-129</inkml:trace>
  <inkml:trace contextRef="#ctx0" brushRef="#br0" timeOffset="1876.107">18225 14270 8385,'-8'17'4773,"8"-17"-387,0 17-387,0-17-3999,10 20-1548,-3-7-2709,-7-13-129,18 18-258,-18-18-258</inkml:trace>
  <inkml:trace contextRef="#ctx0" brushRef="#br0" timeOffset="2462.14">18647 14727 4386,'-4'-7'2451,"4"7"-1032,0 0-387,6-17-3483,-6 17 645,0 0 258,0 0 774,0 0 1032,0 0 774,0 0 1032,-12 2 387,1 7 0,-7-3-1032,3 10 129,-5-4-645,3 8 0,-4-5-387,7 3 0,-4-2-129,8 2-129,1-3 0,5 2 0,0-7 258,4 4-258,0-14 129,13 22 0,-13-22 0,23 17 0,-5-11 0,5 0-129,5-3-129,4 0 0,2-1 0,2-2-129,0 0 0,0 0 0,-4-5 0,-3 0-387,-2 3-1290,-6-6-2322,-12-6-516,-1 2-129,-8-8-258</inkml:trace>
  <inkml:trace contextRef="#ctx0" brushRef="#br0" timeOffset="3286.187">18920 14237 3612,'0'0'3999,"4"-18"-516,-4 18 0,12-3-3225,-12 3-258,0 0 0,0 0 0,0 0 258,9 10 0,-7 5 129,-2-2 129,0 6 258,-2 3-258,2 6 0,0-1 0,2 11-258,4-1-129,-1 6 0,1 3 0,-2 2-129,0 2 0,-1 2 129,-3-8 129,0-2 0,-6-8 129,6-4-129,-6-10 129,6-3-258,0-17 258,9 7-387,5-7-258,1-10 129,6 0-258,0-11 258,5 1-129,-4-4 387,-1 1 0,-2 5 387,-6-1-129,-1 8 129,-4 0 0,-8 11-258,13 0 0,-13 0-258,13 13-258,-7 1 129,3 2-129,-1 1 0,4 4 258,-2 0-129,-1 1 129,0 1 0,-2-6 258,2 3-129,-5-1 0,3-1 129,-4-4-129,-1 0-129,3 3-774,-5-17-3483,0 14-258,0-14-258,11 0-387</inkml:trace>
  <inkml:trace contextRef="#ctx0" brushRef="#br0" timeOffset="3886.221">19995 14621 2967,'0'0'3483,"0"0"-129,-14-17-258,14 17-2838,0 0-258,0 0-129,-14 3 129,14-3 129,-4 18 129,2-1 129,2 3 129,-1 5 0,1 6 129,0-5-129,0 8 258,0-5-258,2 5 0,-2-9-129,1 0 129,-1-8-129,0-1-387,1 0-1032,-1-6-2451,0-10-774,0 0-129,17-9-129</inkml:trace>
  <inkml:trace contextRef="#ctx0" brushRef="#br0" timeOffset="4449.254">20599 14607 5805,'-33'2'4257,"13"5"-387,-10-7-129,1 3-3741,0 3 0,2 2 0,0 4 0,0-2 0,3 1 129,3 2 0,4-2-129,3 0 129,14-11-129,-15 19 0,15-19 0,0 16-129,0-16 129,15 13-129,0-8 129,3 1-129,1 2 129,1 0 0,-3 0-129,2 2 0,-5 1 0,-1 1 129,-2 1-258,-4 0 258,-3-1-129,1 0 0,-5 0 129,0-1 129,0-11 129,-10 17 129,10-17 258,-26 11 129,12-1-129,-11-10 0,4 2 0,-8-2-129,4 0-387,-1 0-387,-2 0-516,10 0-2064,2-1-1419,-1-8-516,17 9 0</inkml:trace>
  <inkml:trace contextRef="#ctx0" brushRef="#br0" timeOffset="6171.352">21314 14645 258,'0'0'3096,"0"0"387,0-9-1677,0 9 0,8-11-129,-8 11-387,11-13-129,-11 13-258,18-10-258,-6 8 0,-12 2-387,25-1-258,-12 1-129,5 1 129,1 3-129,2 1 129,3 2 0,0 0 0,3 0 0,0 1 129,0 2-258,-2 0 129,2 4-129,-4-3 0,-3 6-258,-6-2 258,-1 2-129,-6-2 129,-2 2 0,-5-1 0,0-2 258,-7 1 0,7-15 258,-18 24 258,2-16-129,0 6 0,-5-10 258,0 7-258,-5-9-129,0 5 0,-4-4-258,3-1 0,-1-2-129,0 0 129,5 0-129,-1 0 0,5 0 0,5-2 129,3-1 0,11 3-129,-13-11 129,13 11-129,2-15 0,6 3 0,4 1 0,1-2-129,4 3-129,3-2 0,7 10-903,-4-4-2709,4 2-258,2 4-516,-1 0 387</inkml:trace>
  <inkml:trace contextRef="#ctx0" brushRef="#br0" timeOffset="7193.411">22303 14664 645,'15'19'2451,"4"6"-516,-8-11-129,5 6-516,0 2-129,0-3-258,1 5 0,-4-2-129,2 2-129,-6-5 0,1 3 0,-5-8-129,1-1 0,-6-13 258,4 15 258,-4-15-129,0 0 129,0 0-129,0 0-129,-1-15 129,1 5-129,-1-11-258,1-4-258,7-8-129,4-4-129,5-1 0,5-4 0,3 2-129,2 1 129,3 4-129,-7 6 0,3 10-129,-11-4-774,5 19-903,-19 4-2193,0 0-258,0 0-516,0 0 129</inkml:trace>
  <inkml:trace contextRef="#ctx0" brushRef="#br0" timeOffset="7809.446">22735 14742 4386,'11'10'4128,"-11"-10"-516,11 6 129,-11-6-3096,18 0-903,-8-1 129,4-2 129,4-3 129,4 1 258,2-5-129,0 2 0,2-6 0,1 4 0,-1-6-129,-3 5 129,-7-1-258,-2 2 0,-14 10 0,14-16-129,-14 16 129,0-12-129,0 12 0,-17-6 0,3 6 0,-3 0 0,-2 0 129,-2 3-129,0 5 0,-3 0 129,3 3-129,-1 2 129,2 1 0,1 1 129,0 2 0,4-2 0,1 0 0,2 3 0,2-3 258,3 2-258,7-17 387,-9 25-258,9-25 129,-1 23-129,1-23 0,8 20 0,5-7-387,1-5-516,15 8-1032,-2-4-1806,5-4-774,11-2-258,-5 0 0</inkml:trace>
  <inkml:trace contextRef="#ctx0" brushRef="#br0" timeOffset="8253.472">23371 14661 2967,'-10'0'3096,"10"0"258,0 0-2322,0 0 0,0 0 258,0 0-129,-4 9 0,4-9-129,-7 12 258,7-12-129,-13 18-258,1-7-258,5 8 0,-7-1-258,3 4 0,-4-2 0,3 5-129,-3-5 0,5 3-129,0-6-129,4 3 0,3-4 0,3-2 129,3 1-129,12-5-129,10 2 0,7-8-387,11 4-387,1-12-516,14 0-1419,0-12-1548,-3-9 0,1-6-387</inkml:trace>
  <inkml:trace contextRef="#ctx0" brushRef="#br0" timeOffset="8582.49">23722 14233 129,'-16'0'3225,"16"0"-129,0 18 387,0-18-2709,0 0 0,11 22 258,-8-8 258,8 12 0,-6 1-516,8 12 258,-9 4-387,9 14 258,-4 5-516,3 10-258,-1 1 129,2 2-258,-3-3 129,3-5-258,-3-8 129,-1-7-129,2-11-387,-6-16-903,-1-14-2451,-4-11-258,7-10-258,-4-14 258</inkml:trace>
  <inkml:trace contextRef="#ctx0" brushRef="#br0" timeOffset="8812.504">23597 14521 1677,'-16'3'3870,"16"-3"387,0 0-774,0 0-1935,11 13-129,0-13 258,17 0-129,-3-1-516,14 1-258,7-4-774,6-4-903,18 5-2193,4-1-1161,3-1-258,3 0-387</inkml:trace>
  <inkml:trace contextRef="#ctx0" brushRef="#br0" timeOffset="9318.532">24130 14825 2709,'-33'-19'3741,"33"19"129,-13-22-2064,6 3-129,7 5-387,1-7-387,13 6 0,2-5-258,8 7-129,2-4 0,7 7-258,-1 2 0,3 6-129,-8 2 129,1 5 0,-7 10-129,-2 9 129,-11 1 0,-4 4-129,-4-1 258,-4 5 0,-12-8 258,2 1-258,-9-9 129,6 1-129,-7-12 0,2-1 0,1-5-258,2-2-258,4-5-645,-6-13-1677,4 3-1677,3-4-516,4-1-387,3-2-129</inkml:trace>
  <inkml:trace contextRef="#ctx0" brushRef="#br0" timeOffset="9873.564">24570 14661 1677,'3'21'2967,"-3"-21"129,10 16-903,-2-1-1806,1 3 258,3 3 258,1-2 0,2 7-129,-2-7 387,4 4-129,-6-7 129,2 4-258,-13-20 0,16 20-258,-16-20 129,0 0 0,0 0-129,0 0 0,0 0-129,-4-11-129,-7-6 0,2 0 0,-6-7-258,0-2 129,-2-1-129,4 2 258,-1-3-258,6 4-129,6 2 258,2 3-258,10 4 129,12 1-129,9 4 0,7 1 0,8 4 0,5 3-129,5 2 0,-2 0-258,3 7-774,-16-7-1548,4 4-1806,-7 1-258,-11-3-258,-6-2 0</inkml:trace>
  <inkml:trace contextRef="#ctx0" brushRef="#br0" timeOffset="11166.638">16833 16010 645,'-16'0'2580,"2"0"-516,2-1 0,12 1-129,-21-1-129,21 1 0,-17-6-129,17 6-258,0 0-258,-10-15-516,9 4-258,1 1-129,6-4-129,7-1 0,2-2-129,4 1-129,2 3 0,3-1 129,2 6-258,-1 2 0,0 6 0,-6 0 0,-1 9 0,-2 2 129,-2 3-129,-4 1 129,0-1 0,-3 4 258,-6-4 129,2 7 258,-3-8 129,-1 10 258,-11-14-129,4 8 129,-8-8 0,4 7-129,-4-9-258,3-1-129,-1-6-258,0 0-258,14 0-645,-20-23-1290,16 8-2580,3-10-129,1-4-516,5-4 129</inkml:trace>
  <inkml:trace contextRef="#ctx0" brushRef="#br0" timeOffset="11962.684">17284 15508 2451,'0'0'3612,"4"20"129,-4-20-387,0 0-3096,0 20-516,0-3 129,-3 6 129,-1 4 387,3 8 258,-8 3 0,9 14 258,-5 0 129,5 11-258,-3-6 258,4 10-258,-1-10-129,10 5-129,-7-9-258,7-3 129,-1-11-258,3-3 0,-2-7-129,-1-5 0,1-7-129,-4-5 0,-6-12-258,0 0-1032,11 3-1290,-11-10-1935,-6-11 129,0-2-387</inkml:trace>
  <inkml:trace contextRef="#ctx0" brushRef="#br0" timeOffset="12165.695">17236 16131 1419,'-29'-45'3483,"25"32"-129,-3 1-1548,7 12-387,-6-12-129,6 12-645,0 0 129,0 0 129,0 0-129,0 0 129,6-5 0,-6 5 129,22-3-258,-6-2-129,11 3-387,9 2-1290,4-1-2967,6-3-516,7 0-387,-1-5 0</inkml:trace>
  <inkml:trace contextRef="#ctx0" brushRef="#br0" timeOffset="12818.733">18081 16075 1677,'0'-30'3096,"16"17"-258,-4-10-2451,3 0-129,2-1 387,0-1 0,2 5 129,-1-1 0,3 8 0,-8 0 129,2 9-387,-1 1 129,2 3-645,-2 5-129,-1 6-258,4 3 129,-5-1 0,3 4 129,-3 2 387,-1-3 129,-1 5 258,-6-8 129,3 10 258,-7-11 0,0 11 0,-10-11 0,3 9-129,-9-12-258,4 8 0,-10-11-258,4 2 258,-7-5-258,3 0 0,-3-4 0,3-4-129,-1-5 0,0-1-387,6 0-516,-3-15-1161,14 5-2580,0-6-387,5 0-387,1-7 0</inkml:trace>
  <inkml:trace contextRef="#ctx0" brushRef="#br0" timeOffset="13209.755">18431 15522 5289,'0'0'4128,"0"0"-129,1 12-258,-1-12-3096,0 21-903,0-9 0,0 9 129,0 3 129,0 10 258,1 7 129,-1 8 0,0 7 258,-1 0-258,1 5 129,-6-8 0,5 2 0,-4-11-258,5-6 0,0-13-387,0-9-516,8-1-2322,-8-15-1419,17 0-258,-7-7-387</inkml:trace>
  <inkml:trace contextRef="#ctx0" brushRef="#br0" timeOffset="13789.788">18772 15799 5547,'0'0'4257,"11"0"-516,-11 0 0,0 0-3612,0 0-387,0 0 0,0 0 258,-6 20 0,6-6 387,-3 1 129,3 12 129,-1-3 0,1 14 0,0-5-258,5 12 0,-1-6-129,1 1 129,1-7-387,-1-3 0,1-5-774,-6-13-2322,0-12-1290,15 0-258,-10-17-258</inkml:trace>
  <inkml:trace contextRef="#ctx0" brushRef="#br0" timeOffset="14426.824">19060 15887 1677,'13'21'3870,"-8"-6"129,-5-1-1161,0-14-1290,0 31 0,-3-19-258,3 15-258,-4-13 0,4 9-258,0-23 0,-2 24-258,2-24-258,15 0-387,16-12-516,4-15-258,15 2 516,1-6 129,3 3 387,6-2-129,-5 3 387,-4 11 129,-16-3 387,0 19 387,-19 0-516,1 15-387,-9 2-129,-3 6-129,-2 2 0,-1 0 0,2 3-129,1-5 129,2-3-129,2-3 0,3-5 129,1-1-129,-2-7 129,0 4 0,-11-8-129,14 6-387,-3-2-3612,-11-4-645,0 0-387,-4-16-387</inkml:trace>
  <inkml:trace contextRef="#ctx0" brushRef="#br0" timeOffset="15544.889">19625 16068 1935,'0'0'2709,"0"0"-387,0 0-2322,8 0-903,-8 0 387,14-12 129,-5 0 387,5-3 387,3-2 0,3-3 387,4-2 258,1-2 129,6 3 0,-4-1-129,6 7 0,-8 3-129,1 10 129,-4-3-387,1 8-129,-5 4-258,-1 8 0,-4-1 0,0 7 258,-3-5 0,0 7 129,-7-8 129,5 10-129,-8-12 129,7 10-129,-7-13-129,4 6 0,-4-16 0,3 17-258,-3-17-129,3 12-129,-3-12-129,0 0-258,0 0-1290,16 0-2709,-8-9-258,4-6-516,-1-9 129</inkml:trace>
  <inkml:trace contextRef="#ctx0" brushRef="#br0" timeOffset="16229.928">21135 15463 1677,'0'0'2967,"0"0"0,0 0-387,12 1-3225,-12-1 129,4 11 387,-4-11 516,4 17 258,-4-5 387,6 3 0,-6-1 129,5 15 129,-5 0-129,7 13-129,-7 6-258,5 15-129,-5 4 0,0 10-129,-3-2-129,0 3 258,-7-8-129,6 3 129,-6-20-129,7-3 0,-3-15-129,5-4-129,1-11-129,0-3-516,2-5-516,-2-12-1419,0 0-2064,0 0-645,8-20-129,-4-4 130</inkml:trace>
  <inkml:trace contextRef="#ctx0" brushRef="#br0" timeOffset="16940.968">21458 15731 3096,'19'0'3225,"-1"4"258,-18-4-3096,17 9 387,-4 3 129,-13-12 129,16 28 129,-10-8 0,9 15 129,-7-5-258,7 14 0,-2-3-387,4 7 129,-3-6-258,6 4 129,-8-13-258,4 1 129,-6-10-258,0-2 0,-1-9-129,-4-1 0,-5-12-129,6 12 129,-6-12-129,0 0 0,0 0 0,0 0 0,0 0 0,0 0 0,0 0 129,0 0 129,0 0 0,0 0 129,0 0-129,12-7 258,-7-17-258,5 1 0,1-11-129,5-7-129,3-8 0,3-5-129,4-3 0,1-3 0,4 5 0,-1 2-129,3 8 258,-4 7-258,1 8 258,-7 7-129,-4 10 0,-6 2-129,-3 10 0,-10 1-516,0 0-903,0 0-1806,-8 15-1419,8-15-129,-17 17-258</inkml:trace>
  <inkml:trace contextRef="#ctx0" brushRef="#br0" timeOffset="18242.043">22444 15377 2709,'0'0'3612,"1"11"0,-1-11-258,0 0-3096,0 0-258,0 0 258,0 0 0,-5 12 387,5-12 258,-2 11 129,2 0-129,0-11 129,0 23-129,-5-7-258,5 11-258,-1 3 0,1 6-129,-4 5 0,1 9-129,-4 5 258,2 9-258,-5-1 129,-1 1 0,-3-5 0,2 0 129,-2-10-129,1-3-129,2-11 0,1-8 129,2-11-258,2-2 129,6-14-129,-7 15 0,7-15-129,0 0 0,0 0-258,0 0-903,0 0-3225,12-3-258,-3-10-129,-1-7-645</inkml:trace>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1-27T20:47:00.663"/>
    </inkml:context>
    <inkml:brush xml:id="br0">
      <inkml:brushProperty name="width" value="0.05292" units="cm"/>
      <inkml:brushProperty name="height" value="0.05292" units="cm"/>
      <inkml:brushProperty name="color" value="#FF0000"/>
    </inkml:brush>
  </inkml:definitions>
  <inkml:trace contextRef="#ctx0" brushRef="#br0">5311 16536 1713 0,'0'0'72'0,"0"0"-57"16,0 0 42-16,0 0 9 0,0 0 2 0,0 0 0 16,0 0-68-16,-9-4-12 0,9 4-4 0,0 0 0 15,-8-4-25-15,3 4-6 0,-7-3-1 0,12 3 0 16,-9-4 29-16,9 4 6 0,-8 0 1 0,-1 0 0 0,5 4 53 0,-4-4 11 15,4 0 3-15,-9 0 0 0,4 0 27 0,1 0 6 16,0 7 0-16,-5-3 1 16,9 3-23-16,-5-3-5 0,5 0-1 0,-4 0 0 15,-1 3-32-15,1-3-8 0,-9 0 0 0,8-4-1 0,1-4-19 0,4 4 0 0,-5 15 0 16,1 0 0-16,-9-4 0 0,8 0 0 0,1 4 0 16,-1-3 0-16,-3 3 0 15,3-4-9-15,1-4 9 0,4 5 0 0,-9-1 0 16,0 4 0-16,5 4 0 0,-1-4 0 0,1 3 20 0,8-3 4 15,0 0 0-15,-13 0 0 0,9 0-4 0,4 0 0 16,0-3 0-16,-4 3 0 0,8 0-9 16,-4-4-3-16,4 4 0 0,9-4 0 0,-13 1 3 0,8-1 0 0,1 0 0 15,-1-3 0-15,5 3-1 0,0-4 0 0,-9 1 0 16,13-1 0-16,-9 5 8 0,5-9 2 0,0 5 0 16,-1-4 0-16,5-1-4 0,-4 1 0 15,0-4 0-15,8 0 0 0,-13 4-16 0,9-4 8 0,0 0-8 16,-4 4 0-16,3-4 0 0,-3 0 0 0,0 3 0 0,-1-3 0 15,5 4 0-15,-8-4 0 0,3 0 0 0,-7 4 0 16,3-4 0-16,1 0 10 0,3 4-10 0,-3-4 12 16,-9 0-12-16,8 3 0 0,-4 1 0 0,-4 0 0 0,0-4 0 15,0 0 0-15,5 0 0 0,-1 4 0 0,0-1-12 16,0 1-4-16,-4-4 0 0,0 0-1 16,0 0-182-16,4 0-36 15</inkml:trace>
  <inkml:trace contextRef="#ctx0" brushRef="#br0" timeOffset="673.973">5665 16607 1682 0,'0'0'35'0,"-4"-7"9"0,0-1-36 0,0 1-8 0,4-1 0 0,0 1 0 15,0 7 47-15,0 0 7 0,0 0 2 0,0 0 0 16,0 0-30-16,0 0-6 0,0 0 0 0,0 0-1 15,0-4-19-15,8-4 8 0,0 8-8 0,1-3 0 16,-1 3 15-16,9 3-4 0,-13-3-1 0,9 4 0 16,-4 0 8-16,3 0 2 0,5-1 0 0,-8 1 0 15,3 4 4-15,5-5 2 0,0 9 0 0,0-5 0 16,0 1 0-16,4-1 0 0,-13 4 0 0,9 1 0 16,-4-1-6-16,4 4-2 0,0-4 0 0,-9 4 0 15,5-4-10-15,4 1-8 0,0-5 12 16,-9 4-12-16,-4 4 0 0,5 0 0 0,-5 4 0 0,4 4 0 15,-3-5 0-15,-5 5 0 0,8-1 0 0,-8 1 0 16,-8-4-19-16,8 0-10 0,-5 3-3 16,5-3 0-16,-12 0 52 0,8 3 9 0,-5-3 3 0,1 0 0 15,-1-4-4-15,-3 0 0 0,-1 0 0 0,4-4 0 16,-3 4 7-16,3-4 1 0,-8-3 0 0,5-1 0 16,-1 1-23-16,-8-5-4 0,4 1-1 0,0-4 0 0,5 0-8 15,-5-4 8-15,4 1-8 0,0-5 8 0,1-3-8 16,3 0 0-16,-8-1 0 0,5-3 0 0,3 0 0 0,5-3 0 15,0 3 0-15,-1-4-11 0,5 4 11 16,0 0 0-16,0-4-9 0,0 4 9 0,0 0-17 0,0 0 1 16,5 0 0-16,-1 0 0 0,0 4 16 0,5-4 0 15,3 0 0-15,-3 3 0 0,-1 1 0 0,1 4 12 16,-5-1 0-16,4 1 0 0,5 3-12 0,0-4 0 16,4 5 0-16,-9-1 0 0,9 0 0 0,4 0 0 0,-4 4 0 15,0-3 0-15,4 6 0 0,4 1 0 0,-8 4 0 16,4-1 0-16,-4-3-40 15,0 3-12-15,4 1-1 0,-4-4-1 0,0 3-114 0,0 4-22 0,-5 1-5 16</inkml:trace>
  <inkml:trace contextRef="#ctx0" brushRef="#br0" timeOffset="1172.932">6358 16127 1896 0,'0'0'80'0,"0"0"-64"16,0 0 22-16,0 7 5 0,-9 1 1 0,9-1 0 16,0 1-44-16,0 3 0 0,-8 0 0 0,8 4 0 15,0 0 0-15,-9 4 0 0,5 0 0 0,0 0 0 16,4-4 22-16,-4-4-1 0,0 0 0 0,-1 4 0 16,5 8 33-16,0 7 6 0,0 7 2 0,0-3 0 15,0 0-38-15,0-8-7 0,0-3-1 0,0 7-1 16,0-4 1-16,0 8 0 0,0 3 0 0,0-3 0 15,0 3-16-15,0 1 8 0,0 3-8 16,0-3 0-16,0-1 38 0,0 1 2 0,5-4 0 0,3-4 0 16,-4 0-20-16,0 0-3 0,5-8-1 0,-1 1 0 15,1-1-16-15,3-3 0 0,-3 0 0 0,8-8 0 16,0 4 10-16,-9-4-2 0,5-3 0 0,0-5 0 16,8 1-8-16,-4-4 0 0,-5-4 0 15,14 1 0-15,-10-1 0 0,6-7 0 0,3-1 0 0,-8 1 0 16,8 0-17-16,-12 0-6 0,4-4-1 0,4 0 0 15,-9 3-132-15,10-3-28 0,-10-3-4 0</inkml:trace>
  <inkml:trace contextRef="#ctx0" brushRef="#br0" timeOffset="1556.952">6113 16352 2452 0,'0'0'69'0,"0"0"16"0,0 0-68 0,0 0-17 0,0 7 0 0,8 1 0 15,-3-4 0-15,-1-4 0 0,4 3 0 0,1-3 0 16,3 4 0-16,5 0 0 0,-8 0-11 0,3-1 11 16,5 1-10-16,0-4 10 0,0 0-8 0,4 4 8 15,-4 0 8-15,4-1 6 0,0 1 2 0,9 4 0 16,-13-1 8-16,12 4 3 0,-3-3 0 0,3 3 0 16,1-3 1-16,4-1 1 0,-9 1 0 0,13-5 0 15,-13 5 12-15,13-1 3 0,-12 1 0 0,12-4 0 16,-13 0-31-16,4-1-5 0,1 1-8 0,4 0 11 15,-13-4-11-15,0 0 12 0,9 4-12 0,-14-1 12 16,6-3-26-16,-6 4-5 0,-3 0-1 0</inkml:trace>
  <inkml:trace contextRef="#ctx0" brushRef="#br0" timeOffset="17136.116">10281 16446 1504 0,'0'0'43'0,"-4"-4"9"0,4 4-42 0,-5-4-10 0,5-3 0 0,0 7 0 16,0 0 37-16,0 0 6 15,0 0 1-15,0 0 0 0,0 0-29 0,0 0-6 0,0 0-1 0,0 0 0 16,0 0-16-16,0 0-4 0,0 0-1 0,0 0 0 16,0 0 13-16,0 0 0 0,0 0 0 0,0 0 0 15,0 0 11-15,0 0 5 0,0 0 0 0,0 0 1 16,0 0 25-16,0 0 5 0,0 0 1 0,0 0 0 16,0 0-28-16,9 0-6 0,-1 3-1 0,1-3 0 15,3 4 2-15,-3-4 0 0,4 0 0 0,-1 0 0 16,9 0-15-16,-12 0 0 0,8 4 0 0,0-4 0 15,4 0 0-15,-4-4 0 0,4 0 0 0,4 1 0 16,0 3 8-16,5 3-8 0,-5 1 0 0,-4 0 0 16,13 0 8-16,-8-4-8 0,3 3 0 0,1-3 0 15,3 0 8-15,-7 0-8 0,12-3 0 0,-13 3 9 16,13 0 9-16,-8 0 2 0,3 3 0 0,5 1 0 16,-4-4-20-16,4 4-14 0,0-4 2 0,-4 4 1 15,4-4 11-15,0 0 14 0,4-4-3 0,-4 4-1 16,0 0-10-16,5-4 0 0,-5 0 0 0,-5 4 8 15,5-3 9-15,0 3 2 0,5 0 0 0,3-4 0 0,-8 0-8 16,8 0-2-16,-3 1 0 0,3 3 0 16,-8-4 3-16,4 8 0 0,-4-4 0 0,9 3 0 0,-9-3 2 15,4-3 1-15,-4 3 0 0,4-4 0 0,1 0-3 0,-1 0 0 16,0 1 0-16,0-1 0 0,0 0 0 0,-4 4-1 0,0-4 0 16,5 4 0-16,-10-3-11 15,5 3 10-15,9-4-10 0,-13 4 10 0,8-4-10 0,0 4 12 0,0 0-12 16,5 0 12-16,-1 0-12 0,-8 0 12 0,5 4-12 15,-1-4 12-15,0-4 0 0,4 0 0 0,-3 1 0 0,3-5 0 16,1 4 6-16,-1 1 2 0,0-1 0 0,1 4 0 16,4 0-7-16,-5 0-1 0,-4 0 0 15,1 0 0-15,-1-4-12 0,4 4 9 0,1-4-9 0,-1 1 8 16,5-1-8-16,-5 4 0 0,-4-4 9 0,1 4-9 16,7 4 0-16,-12 3 0 0,5 5 0 0,-5-5 0 15,8-3 8-15,-12 3-8 0,12-7 8 0,-8 4-8 16,0 0 16-16,5-4-2 0,3 0 0 0,0 4 0 15,-8-4 10-15,13 3 3 0,-13-3 0 0,9 4 0 16,-1-4-27-16,-4-4 0 0,5 4 0 0,-1-3 0 16,-4-1 12-16,5 0-4 0,-1 0 0 0,-3 1 0 15,-1 3-8-15,0 0 0 0,-4 0 0 0,0 0 0 16,4 0 0-16,-8-4 8 0,4 0-8 0,0 0 8 16,-8 4 4-16,3 0 0 0,1 0 0 0,4 0 0 15,-8-3 22-15,4-5 5 0,-5-3 1 0,5 0 0 16,-5 7-40-16,5 0 0 0,-8 4 0 0,3-4 0 15,-8 4 0-15,5-3 0 0,-5-1 0 0,-4 0 8 16,-1 0 3-16,1 1 1 0,0-1 0 0,-4-4 0 16,4 5 0-16,0-1 0 0,-9 0 0 0,1 4 0 0,-1-4-12 0,5 1 10 15,-5 3-10-15,1-4 10 0,-1 4-10 0,-4 0 0 16,5-4 0-16,-5 4 0 0,4-4 0 0,-8 4 0 0,5-7 0 0,-5 7 0 16,8-4 0-1,-8 4 0-15,8 4 0 0,-8-4 0 0,0 0 0 0,0 4 0 0,0-4 0 16,0 0 0-16,0 0 0 0,0 0 0 0,0 0 8 15,0 0-8-15,0 0 0 0,0 0 0 0,0 0 0 16,0 0 0-16,0 0 0 0,0 0 0 0,0-8 0 0,0 8 0 16,0 0 0-16,0 0 0 0,0 0 0 0,0 0-11 15,0 0-3-15,0 0-1 0,0 0 0 0,0 0 0 16,0 0 3-16,0 0 0 0,0 0 0 0,0 0 0 16,0 0-35-16,-8-4-6 15,8 4-2-15,0 0 0 0,0 0-14 0,0 0-3 0,0 0-1 16</inkml:trace>
  <inkml:trace contextRef="#ctx0" brushRef="#br0" timeOffset="19741.171">13891 13654 1516 0,'0'0'32'0,"0"0"6"0,0 0-30 0,0 0-8 0,0 0 0 0,5-8 0 15,7 5 48-15,-12-5 8 0,9 4 1 0,-9 4 1 16,0-7-13-16,0-1-2 0,0 8-1 0,0-7 0 16,0 7-13-16,0-4-2 0,-9-3-1 0,9 7 0 15,0-8 9-15,-12 8 1 0,12 0 1 0,-9-4 0 16,1 4-22-16,-1-3-5 0,1 3-1 0,-1 3 0 15,-3-3 3-15,3 4 0 0,-3 4 0 0,-1-5 0 16,5 1-12-16,-1 4 0 0,-4-5 0 0,1 5 0 16,3-1 8-16,5-3 0 0,-13 4 0 0,9-1 0 15,-1 1 0-15,1-5 0 0,-5 5 0 0,5-1 0 16,-1 1 15-16,9-1 2 0,-8 1 1 0,-5 3 0 16,5-3-26-16,-1-1 8 0,1 4-8 0,-1-3 0 15,1-1 0-15,0 5 8 0,-1-1-8 0,1 0 0 16,-1 4 13-16,-3-4-2 0,3 4-1 0,1 1 0 15,-1-1 2-15,1 0 0 0,-1 3 0 0,5-3 0 16,0 4-2-16,0-4 0 0,4 0 0 0,0 0 0 16,0 0-10-16,8-4 0 0,-4 4 0 0,9-3 8 15,0-1-8-15,4-4 12 0,8-3-12 0,-4 4 12 16,9-5 8-16,3-3 1 0,-3 4 1 0,4-4 0 16,-1-4-22-16,5 1 0 0,0-1 0 0,-12 4 0 15,3-8 0-15,1 5 0 0,-5-1 0 0,1-4 0 0,-14 5 12 16,5-1-3-16,0 0 0 0,-8 4 0 0,-1-4 20 0,0 4 4 15,-8 0 1-15,0 0 0 0,0 0-3 0,0 0-1 0,0 0 0 0,0 0 0 16,0 0-17-16,0 0-3 0,0 0-1 16,0 0 0-16,0 0-9 0,0 0-11 0,0 0 3 0,0 0 0 31,0 0-33-31,0 0-7 0,-4 4 0 0,0 0-1 16,-4 0-180-16,-1-1-36 0</inkml:trace>
  <inkml:trace contextRef="#ctx0" brushRef="#br0" timeOffset="20388.506">14208 13579 1986 0,'0'0'41'0,"9"-4"11"0,-1 0-42 0,1 4-10 0,-5 4 0 0,8-4 0 0,1 4 52 0,4-4 8 0,-4 0 1 0,4 0 1 31,-1 4-109-31,1-1-21 0,-4 1-5 0,4 0-1 0,0 0 56 0,0-1 18 0,0 1-10 16,-1-4 10-16,6 8 0 0,-14-5 0 0,9 5 0 0,-4-1 0 15,3 5 9-15,-7-5 7 0,4 4 2 0,-1 1 0 16,-3 3-7-16,3-4-2 16,-3 8 0-16,-1-4 0 0,-8 0-1 0,9 0-8 0,-9 3 12 0,0 1-4 15,0-4-8-15,0 4 0 0,0-4 0 0,-9 0 8 16,9 0 4-16,-8 0 1 0,8-4 0 0,-9 4 0 15,9-3 19-15,-12 3 3 0,7 0 1 0,-7-4 0 16,3 0 12-16,1 0 4 0,-1 1 0 0,-7-5 0 16,3 1-4-16,0-1-1 0,1-3 0 0,-5 0 0 15,4-4-38-15,-4 0-9 16,0 0 0-16,0-4 0 0,5 0 8 0,-5 0 0 0,0 1 0 16,8-5 0-16,-12 1-8 0,9-5 0 0,-1 5 0 0,-4-1-11 15,4-3-1-15,1 4 0 0,-1-1 0 16,5 1 0-16,8-1 12 0,-9 1 8 0,9-5-8 0,0 5 11 15,0-4-25-15,9 3-5 0,-1-3-1 0,9 0 0 16,4-1 9-16,4 1 2 0,-3-4 0 0,3 0 0 16,4 4 9-16,-3-1-10 0,3 1 10 0,5 4-10 15,-13-1 10-15,5 1 0 0,-1 3 0 0,-8 0-8 16,0 4-1-16,4 0 0 0,-4 4 0 0,0 3 0 16,-5 1-27-16,5-1-6 0,-4 5-1 15,4 3 0-15,0-4-121 0,-9 8-25 0,9 0-5 16</inkml:trace>
  <inkml:trace contextRef="#ctx0" brushRef="#br0" timeOffset="20874.727">14935 13106 1982 0,'0'0'56'0,"0"0"12"0,0 0-54 0,0 0-14 0,0 0 0 0,0 0 0 15,0 0 0-15,-9 4 0 0,9-4 0 0,-4 7-10 16,-5 1-14-16,5-1-4 0,0 1 0 0,4-1 0 15,-4 5 28-15,4-1 0 0,-4 0 0 0,4 4 0 16,0-4 0-16,0 4 0 0,4 0 0 0,-4 0 0 16,4 4 11-16,0 0 7 0,0 0 2 0,5 3 0 15,-5 1-7-15,5-1-1 0,-1 1 0 0,0-1 0 16,-3 1 33-16,3-1 7 0,1 5 0 0,-1-1 1 16,0 0-8-16,1 0-1 0,-1 4-1 0,-8 0 0 15,9 4-35-15,-9 0-8 0,0 0 0 0,0-1 0 16,-9 1 8-16,9 0 0 0,-8 0 0 0,-1 0 0 15,1-8 2-15,0 0 0 0,-1-3 0 0,5-5 0 16,0 5 29-16,4-8 5 0,0 0 2 0,4 0 0 16,0-8-30-16,9 1-7 0,-1-4-1 0,5-4 0 15,4 0-8-15,5-4 0 0,3 0 0 0,5-3 0 16,4-8-29-16,4 0-8 0,5-4-2 0,-9-4 0 16,4-3-174-16,-4-4-35 0</inkml:trace>
  <inkml:trace contextRef="#ctx0" brushRef="#br0" timeOffset="21227.348">14690 13335 2370 0,'8'-4'67'0,"9"0"15"16,-4 1-66-16,12-1-16 0,-4-4 0 0,4 5 0 15,9-1 13-15,-4 0-1 0,4 0 0 0,4 4 0 16,-13-3-12-16,13 3 0 0,-4 0 0 0,-5 0 0 15,1 0 0-15,4-4 0 0,-9 4 0 0,4 0-10 16,1 4 24-16,-5-4 5 0,1 0 1 0,-5 0 0 16,4 0 20-16,0 0 5 0,-3 0 1 0,3 0 0 15,5 0-26-15,-5 0-4 0,0 0-2 0,5 0 0 0,-1 0-14 16,5 0-15-16,-9 0 3 0</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50.619"/>
    </inkml:context>
    <inkml:brush xml:id="br0">
      <inkml:brushProperty name="width" value="0.05292" units="cm"/>
      <inkml:brushProperty name="height" value="0.05292" units="cm"/>
      <inkml:brushProperty name="color" value="#7030A0"/>
    </inkml:brush>
  </inkml:definitions>
  <inkml:trace contextRef="#ctx0" brushRef="#br0">2135 9509 129,'0'0'774,"0"0"0,0 0 0,0 0 129,0 0 0,11 2 0,-11-2-129,6 11 129,-6-11-129,6 22 0,-2-2-129,-3 2 129,1 7-129,-2 6 129,0 5 0,0 1-258,0 2 258,-1-6-129,1 1-258,0-11 0,5-3 0,-5-24-129,28 10 0,-7-18-129,4-13 0,4-10 0,3-6 0,-2-4-129,1-3 129,-4 1-129,-2 3 258,-7 5-129,-3 10 0,-6 4 0,1 4 0,-4 7-129,-6 10 0,0 0-129,12-4 129,-12 4-129,11 6 0,-4 7 129,0 2 0,1 4-129,2 5 258,-2 3-129,2 4 258,0 2-258,0 3 258,-1-4 0,0 5 0,0-8 0,-1 0 0,-1-8 129,7-4-258,-14-17 129,26 10 0,-13-12-129,5-12 0,-1-9 0,4-6 0,-2-8 0,-2-1 0,-1-5 0,-2 2 0,-4 0 129,-2 4-129,-3 5 129,0 4-129,-2 3 0,0 7 0,-1 3-129,0 3 0,-2 12 0,6-14-129,-6 14-129,0 0-903,0 0-2967,11 11-258,-11 4-129,-3 2-258</inkml:trace>
  <inkml:trace contextRef="#ctx0" brushRef="#br0" timeOffset="1488.085">2862 10154 129,'0'0'2967,"0"0"-516,0 0-387,0 0-258,0 0-387,-11 3-387,11-3-516,0 0-129,0 0-129,0 0 0,0 0 0,8-17 0,3-1-129,7-5-129,5-7 0,7-4 0,3-2-129,2-2 129,1 1-258,-3 3 258,-4 8 0,-4 2 258,-9 10-258,-2 6 129,-14 8 129,13 2-129,-13 13 0,0 5 0,0 1 129,0 10 258,-3-4-258,2 4 258,-4 0 0,5-1 0,0-4 0,0-1-129,2-6 129,8-1-258,-1-7-387,3-8-774,6-3-2193,0 0-903,-3-17-258,4 0 0</inkml:trace>
  <inkml:trace contextRef="#ctx0" brushRef="#br0" timeOffset="1798.101">3127 9333 3999,'-24'0'4257,"6"3"-258,18-3-258,0 0-2838,-12 3-645,12-3 129,0 0-387,0 0-258,9 17-1161,1-10-2322,-10-7-129,16 6-387,-16-6 259</inkml:trace>
  <inkml:trace contextRef="#ctx0" brushRef="#br0" timeOffset="4379.25">4528 9250 1,'0'0'773,"0"0"-515,0 0 129,0 0-258,0 0 129,0 0 387,0 18 0,0-7 129,0 3 258,-1 1-258,0 6 0,-2 3 0,1 5-258,-1 9 0,0 2-258,2 8 129,0 1-258,1 10 129,0 2 258,-1 2-258,1 0 129,-1 0 0,0 0 129,-3-5-129,0 0-129,-3-9-129,2-7 0,0-7 129,0-6 0,2-10-129,0-3 0,3-16 258,-4 13 0,4-13-129,0 0 0,0 0 0,0 0 0,2-7 0,-2 7-258,0 0 0,13-14-258,-13 14 129,12-5 0,-12 5 0,0 0 0,13-4 129,-13 4-129,0 0 129,0 0 0,10-1 0,-10 1 129,0 0 0,13-7-129,-13 7 129,11-4 0,-11 4-129,12-4 0,-12 4 0,0 0 0,17 0 0,-17 0 0,11 5 0,-11-5 0,12 10 129,-12-10 129,12 2-258,1-2 129,-13 0 0,20 0-129,-7-1 129,1-2 0,2 1-129,2-1 0,-1 3 0,3 0 0,-1 0 0,2 2 0,0 1 0,2-1 0,3 0-129,1-2 258,3 0-258,3 0 258,1 0-129,2 0 0,3 3 0,0 1 0,0 1 129,4 1-129,-2 1 129,1 3-129,4-1 129,2-1 0,-3 0 258,5-2-258,-3-1 0,4 2 0,-1-3 0,2 2-129,-1-2 129,0 1-129,3 2 0,-1-2 0,2 4 0,0-3-129,1 4 258,-1-1-129,3 1 0,1 2 0,-1-1 0,1 0 0,0-2 0,2 3 0,0-3-129,-1 2 129,6-2 0,2-1 0,6 2 0,1-2-129,2 3 129,-1-1 0,4 1-129,-2-1 129,-1 0 0,0-1-129,-3-1 129,0 1 0,3-4 0,2 1 0,-3-2 0,3-2 0,0 1 0,0-3 0,1 2 0,-2-1 0,0 1-129,-3 2 129,8 0 0,0 0 0,-4 0-258,0 0 258,3-2-129,-2 1 129,-3-3-129,0 1 129,-1 0 0,-1 1-129,4-2 129,0 3 0,0-3 0,1 0 0,4 0 0,-1 0-129,2 0 129,0-3 0,0 1 0,2 0 0,-1 2-129,3 0 129,-1 0 0,0 0-129,0 0 129,0 0 0,-1 0-129,1 0 129,2-3 0,0 1 0,0-1 0,-3 2 0,4-1 0,2 0 129,-2 2-129,1 0 0,2 0 0,1-3 0,1 3-129,0-5 129,2 1 0,0-1 0,-1 0 0,1-2-129,-2 0 258,-1 1-129,1 2 0,1-1 0,-2 2 0,1-1 129,0 4-129,0-3 0,5 1 129,0-1-129,1-1 129,4 1-129,-2-2 0,3 3 0,1-2 129,1-2-129,-1 4 0,0-2 0,2-2 0,-1 1 0,2-3 0,-1 0 0,2-2 129,-1 2-129,-1 1 0,2-2 0,3 4 0,2 0 129,7 2-129,3 0 0,3-1 0,5 2 129,3-2-129,5 0 258,7-5 0,3 2 129,-1-4 0,4 0 129,0-1 0,6 2-129,-2-4 0,2 4-129,-8-4 0,0 2-258,-5-1 0,-6-1-129,-3 4-258,-14-7-2322,-7 1-1677,-7 0 129,-21-8-516</inkml:trace>
  <inkml:trace contextRef="#ctx0" brushRef="#br0" timeOffset="6159.352">4636 9185 774,'65'-1'1161,"-27"-4"258,6 0 0,8-2 129,-1-3-258,9 1 0,6-1-387,5 0-387,5-2 0,6 5-258,1 0-129,2-1 0,5 7-129,0 0 0,4 1-129,1 0 258,2 1-129,4 3 129,6-4-129,3 4 258,2-3 0,5-1 0,7 0-129,5 0 258,1 0-129,1 3 0,-1-1-129,5 5 258,1-2-258,2 4 0,-8-2 0,-1 1-129,-2-3 129,2 0-129,2-2 0,2-2 129,-1-1-129,3-5 129,4-4 0,1 0-129,5-1 129,3 0-129,-4 1 258,4-2-258,1 4 0,-1 1 0,-2-3 129,1 0-129,-5-1 0,0-2 129,0-1 0,2-3 0,-7 2 0,1-2 0,2 0 0,1 3 0,4-1-129,2 0 129,-2 1-129,1 1 0,3-2 0,2-3 258,0 5-258,-2-5 129,0 3-129,3-1 129,0 1-129,3 2 129,-1 0-129,-1 3 129,-1 1-129,3 0 0,-2 4 0,-4-1 0,0 5 129,-3-3-129,2 3 0,0 0 129,-1 0-129,-6 0 0,5-1 129,0 1 0,4-3-129,0 2 129,-1-1-129,2 1 0,1 1 129,3 0-129,-1 0 0,3 0 0,-5 1 0,2 4 0,1-3 0,-4 1 129,-3-2-129,-5 2 0,-7 0 129,-2-1-129,-6 1 0,-7-1 0,-5 2 129,-6 2-129,-4 1-129,-2 1 129,-4 4 0,-7 0 0,-4 3-129,-7-1 129,-5-2-129,-6-2 129,-7 0-129,-6-1 129,-8-4-129,-7-1 0,-7 1-129,-7-3-645,-2 8-258,-8-10-645,2 8-258,-21-8-516,20 11-516,-20-11-516</inkml:trace>
  <inkml:trace contextRef="#ctx0" brushRef="#br0" timeOffset="6732.385">18823 9011 1935,'-7'16'2193,"3"-4"-258,4-12 129,-2 22-387,-4-11-258,6 10-129,-1-4-387,1 9 129,0 2-387,0 11-129,0 2-129,4 8-258,0 7 0,2 5 129,1 1-129,2 4 0,1-1 0,1-1-129,3-5 0,2-3 129,0-7 0,-1-2 0,2-6-129,-4-2 258,-2-3-129,-3-4 0,0-1 0,-3-2-129,-2-7 129,-2-2 0,-1-4 129,0-1-258,0-15 0,0 12 129,0-12-129,0 0 0,0 0 0,-12 7-387,12-7 129,-22 8-258,3-1-129,-8-2 0,-2 3 0,-12-4 258,-5 4 129,-9-1 258,-8-2 258,-4 4 0,-6-1 0,-4 1-258,-2 6-1419,5 2-2322,-10-8-258,10 3-129</inkml:trace>
  <inkml:trace contextRef="#ctx0" brushRef="#br0" timeOffset="7889.451">11086 11246 2451,'0'0'3225,"12"0"-1677,-12 0-1161,16-6 387,-6 5 0,2-5 129,2 2-129,-1-7-129,8 0 129,-1-9-129,6 4-258,2-10-258,5 3-129,1-5 129,1 6-258,-4 0 258,-1 5-129,-7 5 0,-2 4 0,-3 6 0,-6 2 258,-12 0 0,20 21-129,-14-3 129,2 3 0,1 4 129,3 4 0,-1-1 0,3 4 0,-1-3 258,4 3-129,-4-6 0,7 0 129,-7-3-258,6-4 0,-5-7-258,4-6-516,6-6-3870,-4-11-129,-3-18-387,2-5 0</inkml:trace>
  <inkml:trace contextRef="#ctx0" brushRef="#br0" timeOffset="32695.87">18387 10592 2580,'9'-14'2064,"-9"14"-1548,0 0 258,11-10 258,-11 10 258,0 0 0,0 0 258,0 0-129,0 9-129,1 6-258,-1-15 0,2 27 0,-2-11-387,5 9-129,-1-1 0,5 5-129,-2 5 0,4 4-258,-2 1 129,2 5-258,-2-1 129,0 3-129,-3-2 129,-1 2-129,-2-11 0,-1-1 258,-2-7-258,0-5 258,0-7-129,0-1 129,0-14 129,0 0-129,0 0-129,0 0 258,0 0-129,0-18-129,0-2 129,6-3-129,4-6 0,7-4 0,5-5 0,6-3 0,6-4-129,2-2 129,3 0-129,1 4 0,-2 0 0,-4 4 129,-7 4-258,-7 8 0,-4 6-129,-9 2-516,6 14-1290,-13 5-2451,0 0-129,0 0-516,-13-2 258</inkml:trace>
  <inkml:trace contextRef="#ctx0" brushRef="#br0" timeOffset="33010.888">18476 10897 1419,'0'21'4128,"0"-21"-258,13 12 0,-2-2-2709,9-4-1161,1 0 129,6-1 0,1 3 0,-1-1 129,2 4 0,-2-1 129,3 6 0,-3-3 129,3 5-129,-7-4 129,2 0-129,-2-2-129,1 0 0,-4-2-774,-2-9-1677,-6-1-2064,5 0 0,-11-13-387</inkml:trace>
  <inkml:trace contextRef="#ctx0" brushRef="#br0" timeOffset="34451.97">20490 9665 2322,'9'-7'2064,"-9"7"-1548,0 0-129,0 0 258,0 0 258,0 0-129,0 0 129,0 0 129,0 0 258,3 20-258,-3-4 129,3 13-258,-3 3-258,5 7 0,0 7-516,0 6 0,4 4 0,-1-1 0,0-3-129,5-1 129,-5-10 129,2-4-129,-2-9 258,1-3-129,-4-11-129,2-2 129,-7-12 0,5 10 129,-5-10-129,0 0 0,0 0-129,-9-2 0,9 2-387,-18-15-258,18 15-258,-23-25-258,23 25 0,-18-30-258,14 19-387,-5-6 0,8 5 387,-4 0 129,5 12 516,-7-17 258,7 17 129,-1-14 387,1 14 0,5-22 645,8 0 129,10 0 387,-1-14-258,17 1 258,-2-13-129,15 4 129,-7-13 129,14 14-129,-11-6-258,2 12-516,-9 2 0,-6 10-258,-9 6-258,-7 3-258,-5 15-258,-14 1-516,0 0-387,0 0-1032,-6 9-2064,-6 8-129,-9 0 0</inkml:trace>
  <inkml:trace contextRef="#ctx0" brushRef="#br0" timeOffset="34693.984">20529 10007 3483,'0'21'3999,"2"5"-387,12-13-2838,5 1-258,8 0 129,1-3 129,10 3-387,2-4-258,5 2 0,0-3-516,-2 0-774,1-5-2709,0 10 0,-13-11-129</inkml:trace>
  <inkml:trace contextRef="#ctx0" brushRef="#br0" timeOffset="35145.01">21283 10024 1677,'11'14'4128,"12"-4"0,-12-10-258,13-3-2838,0 2-1290,1-3 258,5 1 0,3-3 0,0-2 0,0-1-258,-5-2-516,3 4-1419,1 3-1677,-14-7-129</inkml:trace>
  <inkml:trace contextRef="#ctx0" brushRef="#br0" timeOffset="35411.024">21218 9869 4257,'23'5'4644,"3"-5"-516,-2-1-129,7-1-3999,4-2-258,6 4 0,-1-6-1032,6 0-2193,1 5-774,-13-11-129</inkml:trace>
  <inkml:trace contextRef="#ctx0" brushRef="#br0" timeOffset="36036.06">21930 9222 1548,'0'0'3999,"4"10"-258,-4-10 0,2 12-3354,2 2-387,1 6 516,2 10-129,-6 6 387,4 12-129,-5 8 258,2 19-129,-2 4-129,0 10 0,0 1-129,6 7 0,1-4-129,6-2-129,0-10 0,7-11-129,1-11 0,-1-7-129,2-11-516,-9-17-387,6-10-3354,-19-14-258,12 0-516,-12-12 258</inkml:trace>
  <inkml:trace contextRef="#ctx0" brushRef="#br0" timeOffset="36631.094">22204 9568 774,'0'0'3354,"2"11"258,-2-11-258,0 0-3225,0 11 0,0-11 0,16 26 258,-6-6-129,5 5 129,3 4 129,5 9-258,0-1 0,3 8 258,0-1-129,5 3 258,-2-7-129,5 2 129,-6-7 129,4-1-129,-6-10-129,5 1 0,-6-8-129,-2 0-258,-6-8 0,-1 3 129,-16-12-129,14 5 0,-14-5 129,5-7 0,-6-10 0,-5-2 0,-3-9-129,2-5 0,-2-5-258,4-4 258,2-5-129,3-4-129,1 0 258,8-3-258,6 3 258,5 0-258,4 1 129,1 3-387,6 5-645,-11 3-2709,7 0-774,0 2-129,-11 0-387</inkml:trace>
  <inkml:trace contextRef="#ctx0" brushRef="#br0" timeOffset="37447.14">23158 9082 2322,'0'0'3612,"0"0"387,17 15-1161,-17-15-2580,6 19-129,-3-1 258,-3-1 258,5 8-258,-4 5 387,6 8-258,-5 4 258,5 10-258,-4 2 0,7 11-129,-2 1 129,6 7-129,1-4-129,4 1 129,-1-6-258,4-4 129,0-6-129,-2-5 0,-1-8-129,-6-7-516,5 1-2064,-11-6-1677,-9-12-387,-10-3-258</inkml:trace>
  <inkml:trace contextRef="#ctx0" brushRef="#br0" timeOffset="38843.219">10745 9153 2193,'-3'15'1290,"0"1"-516,-2 1 258,2 4 129,-2 3 129,3 4-129,-2-2 0,4 8-258,-2 0 258,2 13-258,0 6-129,7 14-129,-5 10-258,8 12 129,-5 8 0,5 7-129,-5 5 0,2 0-129,-6-7-129,0-8 129,-1-14-129,0-12 129,0-13-387,0-15 0,4-12-387,-4-28-1677,12 3-2193,8-13-129,-2-24-258</inkml:trace>
  <inkml:trace contextRef="#ctx0" brushRef="#br0" timeOffset="39739.272">12188 8969 1419,'0'0'1290,"6"9"258,-6-9 0,0 21 0,-1-9-516,1 8 0,-5-2-129,5 11 0,0-2 0,0 12-129,-1 9-258,1 11 0,-1 14-129,1 14-129,-4 11 0,2 10 0,-5 7-129,4 4 0,-3-5 0,0-7 129,1-15 129,3-8 129,-1-18-129,3-8 0,0-15-129,5-9 0,0-9-258,2-6 0,1-5-258,-8-14-258,15 12-645,-15-12-1677,5-9-1677,3-6-129</inkml:trace>
  <inkml:trace contextRef="#ctx0" brushRef="#br0" timeOffset="41699.385">11136 9822 1935,'0'0'2838,"0"0"-129,0 0-645,0 0-645,0 0-645,0 0-516,8-15 0,6-3 0,6-2 0,1-6-129,7-6 0,3-5 0,3 0 0,-1-2-129,2 5 0,-2 1 129,-5 5 0,-5 2 129,-2 9-129,-4 1 129,-7 8-129,-10 8 0,12-8-129,-12 8 129,0 0-129,0 0-129,7 12 129,-4-1-129,-1 1 129,1 4 0,1 1 0,2 5 0,-3 2 129,0 3-258,2 4 258,-2 8-129,-3 1 0,0 5-129,0 0 129,-4-3 0,-1-1 0,-1-5 129,-1-3-129,1-13 0,1-3 129,5-17 0,-10 14-129,10-14-129,0 0 0,-13 0-129,13 0 0,-16-4-129,6-1 129,-1 0 0,-4 0 129,2 1 0,-2-1-129,2 4 258,1 0-129,12 1 0,-17 0 0,17 0 0,0 0 0,0 0 129,9 0 0,8 0 129,5-1 0,6-3 129,4 1-129,6 2-1806,6 4-1935,-14-5-387</inkml:trace>
  <inkml:trace contextRef="#ctx0" brushRef="#br0" timeOffset="43675.498">11460 10020 1032,'0'0'903,"0"0"-129,0 0-129,0 0-387,0 0 258,0 0 129,0 0-129,0 0 258,-3-14 129,3 14-258,0 0 0,4-15-258,-4 15 0,15-13-258,-4 5-129,-1 3 0,5 1 0,-2-1 0,5 0 0,-3 4 0,2-1 129,-3-2 0,1 2 0,-1 1 258,1-1-258,-2-1 129,-2 1-129,2 1 258,-13 1-258,16-4 129,-16 4 0,0 0 129,0 0-129,0 0 0,0 0 129,0 0-258,-14 0 0,1 2 0,-5 3-129,-3-2 0,-1 2-129,-3 1 129,0 0 0,1-1 129,-2-1 0,4 1 0,3-5 0,4 4 129,2-4-129,13 0 0,-12 3-129,12-3 0,0 0 0,6 0 0,6 0-129,3-3 129,2 0-129,4 0 129,2 0 129,-2-3-129,4 1 0,-2 2 0,-2 0 0,-3-1 0,-1 2-129,-7-1-258,3 3-774,-13 0-1806,0 0-1161,7 15 0</inkml:trace>
  <inkml:trace contextRef="#ctx0" brushRef="#br0" timeOffset="45610.608">5523 9711 1161,'-49'12'1419,"20"-10"129,-2 4-387,0-5 258,-2 0-387,3 1 129,-1-2-129,7 0-129,0-10-258,9 4 129,4-11-258,8 1-258,3-8 0,11-1-129,10-5 0,8-1-129,7 2 258,3 2-258,3 5 129,-1 8-129,0 4 0,-3 10 0,-7 3 0,-3 9 0,-6 8 0,-5 1 0,-4 3 0,-4 3 129,-7 0 129,-2 1 0,-3 1 258,-10 2 129,-7-3 129,-1 5-129,-12-8 0,5 3 129,-7-7-258,1-1 0,-4-7-258,2-4-129,4-9 0,3 0-258,6-6-258,4-14-516,15 3-2580,3-7-903,3-6-387,15 1 129</inkml:trace>
  <inkml:trace contextRef="#ctx0" brushRef="#br0" timeOffset="45925.626">6261 9785 1806,'3'18'3741,"-3"-18"129,11 0-774,-11 0-3225,24 0-903,-11 0-1161,-13 0-1419,28-2-258</inkml:trace>
  <inkml:trace contextRef="#ctx0" brushRef="#br0" timeOffset="46172.64">6927 9760 3999,'38'6'4386,"-21"-6"-258,-17 0-774,23-6-5031,-2 6-2322,-9-10-258,8 8-129</inkml:trace>
  <inkml:trace contextRef="#ctx0" brushRef="#br0" timeOffset="46416.654">7618 9781 2580,'69'10'3741,"-33"-8"0,-9-2-2580,-3 0-645,-1-2-387,-3 1-516,-3-3-774,-7 0-1935,6 4-774,-16 0 517</inkml:trace>
  <inkml:trace contextRef="#ctx0" brushRef="#br0" timeOffset="46616.666">8472 9768 4386,'25'21'4773,"-25"-21"-387,0 0-387,15 9-4257,-15-9-2838,13 11-1290,-13-11-258,0 0 0</inkml:trace>
  <inkml:trace contextRef="#ctx0" brushRef="#br0" timeOffset="47263.702">9453 9954 645,'-26'-28'2838,"20"10"0,2-9-258,4-3-1032,6 1-516,3-4-387,10 4-516,0 0 0,3 1-258,4 10 0,-1 1 0,0 10 0,-1 3-258,0 4 258,-2 6-129,1 10 129,-4 1 0,-2 6 0,-3 1 129,-1 1-258,-2 1 258,-3-2 0,-2 2 258,-3-4-258,-3 2 387,0-7 0,-3 1 258,-9-4 0,0 3 387,-11-6-258,3 4 516,-15-10-129,3 7-258,-11-8 0,-2 2-387,-4-6-129,1 0-645,4 0-1032,-7-2-2838,11-9-516,7-3-516</inkml:trace>
  <inkml:trace contextRef="#ctx0" brushRef="#br0" timeOffset="48494.772">12888 9901 645,'-11'0'3612,"11"0"-1419,-21 0-516,3-1-258,2 1 0,-9-7-258,7 3-129,-6-9-129,5 3-258,-1-9 0,9 2-258,0-7 0,6 0 0,5-6-258,0 3-258,11 3 258,3 0-129,4 4 0,1 4-129,0 6 129,1 1 0,0 9-258,0-1 258,-1 1-258,0 6 0,-1 8 0,0-2-129,2 3-129,-4-1 129,4 0 0,-3-3 129,-3 2 0,0-5 258,-14-8 129,18 15 258,-18-15 0,4 19-129,-4-7 129,-8 5 0,-5-2 0,-2 7 0,-5-6 129,-1 6 0,-8-7-129,3 0 129,-5-8 0,4 3-129,-3-8 0,3 2-129,2-4-129,3-2-129,4-5-129,3-10-516,9 5-516,-2-10-2967,8-12-387,16-1-387</inkml:trace>
  <inkml:trace contextRef="#ctx0" brushRef="#br0" timeOffset="49327.821">13455 9249 516,'3'136'387,"-3"-52"-129,0 13 129,-3 7-129,-5 11 258,0 1-129,0-3 129,0-9 129,2-16-258,4-11-258,-1-24-2709</inkml:trace>
  <inkml:trace contextRef="#ctx0" brushRef="#br0" timeOffset="50170.869">8840 9336 3354,'23'20'3483,"-23"-20"-774,22 12-2967,-8-2 129,-2-1 258,0 3-129,-7 3 516,0 2-387,-5 5 258,0 9 258,-3 7-258,-3 12 258,0 12-258,3 15 129,0 13-387,3 10 129,0 8-129,8 1 0,5-3-129,3-7 0,6-9-387,1-13-774,9-16-2193,4-2-645,-4-24 129</inkml:trace>
  <inkml:trace contextRef="#ctx0" brushRef="#br0" timeOffset="50771.904">14183 9617 4773,'-2'12'4644,"2"-12"-516,14 4-258,-14-4-4257,28 11-774,-12-10-516,9 5-1677,3 1-1161,-6-7 0</inkml:trace>
  <inkml:trace contextRef="#ctx0" brushRef="#br0" timeOffset="50969.915">14986 9633 2580,'23'20'3483,"-23"-20"-129,19 7-3354,-8 3-3483,-11-10-129</inkml:trace>
  <inkml:trace contextRef="#ctx0" brushRef="#br0" timeOffset="51357.937">16537 9538 7740,'28'28'4515,"-28"-28"-774,26 17-258,-26-17-4773,28 13-387,-28-13-903,16 0-2064,-4 0-387,-4-11 775</inkml:trace>
  <inkml:trace contextRef="#ctx0" brushRef="#br0" timeOffset="52330.992">18024 9629 516,'-47'-36'3483,"20"14"-258,10-2-1548,7 3-516,1-4 0,9 5-129,0-4-129,12 5-258,0-3-258,10 5-129,2 3-129,3 1 0,2 3 0,1 4-129,1 3-129,-2 3 0,3 3 0,-4 3-129,-1 6 129,-4 0 0,1 4-258,-3 0 258,-5 2 0,0-2 0,-6 1 258,-2 3 0,-8-1 516,0 1 0,-13-4 387,-2 8 0,-16-8 0,-1 7 129,-9-11-258,1 5-516,-3-4-1032,-7 1-3354,0-12-516,4 0-516,1-12 0</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7:11.5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262699"/>
    </inkml:brush>
  </inkml:definitions>
  <inkml:trace contextRef="#ctx0" brushRef="#br0">8168 15654 2193,'0'0'3354,"0"0"0,0 0-1548,0 0-774,0 0-645,0 0-258,14 0 0,-2 0 0,2 0 258,3 2 0,2-1 258,6 3-129,1-4 258,6 2 0,-1-2 0,7 6-258,-4-6 129,7 0-129,-8 0-129,4 0-129,-5 0-129,-3-3-258,-3 3-129,-6-7-1032,0 4-2322,-1 3-516,-19 0-516,14-10 516</inkml:trace>
  <inkml:trace contextRef="#ctx0" brushRef="#br0" timeOffset="420.024">8148 15400 2967,'17'-5'3096,"-17"5"258,23-12-1419,-6 11-1548,3-3-129,4 3 258,4-3 0,4 4 258,1-3-129,5 3 258,0 0-258,6 0 258,-6 0-258,9 0 0,-8 0 0,5 1-258,-7-1 0,0 3-258,-4 0-258,-6-3-1677,-3 0-1935,3 3-387,-14-3-516,-1-2 129</inkml:trace>
  <inkml:trace contextRef="#ctx0" brushRef="#br0" timeOffset="5806.332">10112 14845 2451,'0'0'2193,"0"0"-129,0 0-387,0 0 0,0 0-258,0 0 0,0 0-258,-12 0-129,12 0-129,-13-2 0,13 2-258,-19-2-129,19 2 129,-26-7-258,13 6 0,-8-3-129,3 1-129,-5 2 129,-2 0-129,-3-2 0,1 3 0,-2-3 0,2 3 0,-2 0-129,0 0 129,4 0-129,-1-1 129,-1 0-129,2 1 129,-2-2-129,3-4 129,-3 3-129,5-2 258,-3 0-129,4 0 258,0 1-258,4 1 0,-2-2 0,6 4 0,0 0 0,3 1-129,-1 0 0,11 0 0,-17 0 0,17 0 0,-13 0 0,13 0 0,0 0 0,-13 0 0,13 0 0,0 0 0,0 0 0,0 0 0,0 0 0,0 0 0,0 0 0,-11 4 0,11-4 0,0 0 0,0 0 0,0 0 0,0 0 0,0 0 0,0 0 0,0 0 0,0 0 0,0 0 0,0 0 0,0 0 0,0 0-129,0 0 129,0 0-129,0 0 129,0 0 0,-13 6 0,13-6 129,-9 11-129,9-11 0,-12 15 0,12-15 129,-14 17-258,14-17 258,-12 17-258,12-17 129,-14 20 0,14-20-129,-14 18 0,7-5 129,1 1 0,-1 1-129,1 4 129,-1 6-129,1 4 129,2 6-129,0 4 129,-1 9-258,3 3 258,2 6-129,0 2 129,0 5-129,0 3 129,2 2-129,2 1 129,-2 2 0,1-2-129,-2 0 129,-1-1-129,1-3 129,-1-5 129,2-5-258,0-5 258,0-8-258,-1-6 129,4-9 0,-3-4 129,2-9-129,-3-4 0,-1-11 0,6 15 0,-6-15 129,0 0-129,0 0 0,0 0 0,0 0 0,0 0 0,0 0 0,0 0 0,0 0 0,0 0 0,0 0 129,0 0-129,0 0 0,0 0 129,0 0-129,0 0 0,0 0 0,10 8 129,-10-8-129,12 3 0,0 2 0,4-4 0,7 0 0,6-1 258,4 0-258,10-2 129,8-8 0,3 2 0,4-3-129,2 3 129,1-4 0,2 4-129,-4-2 129,0 2-129,-7 2 129,-2 0-129,-7 1 129,-3 2-129,-6 1 129,-8 0-129,-4 1 0,-6 0 0,-6 1 0,-10 0-258,12 0-516,-12 0-2580,0 0-903,-7 0-645,-7-3 129</inkml:trace>
  <inkml:trace contextRef="#ctx0" brushRef="#br0" timeOffset="6643.379">9304 15524 2193,'0'0'2580,"0"0"-129,0 0-129,-12-3-129,12 3-387,0 0-129,0 0-258,0 0-516,0 0 0,0 0-387,0 0-129,0 0-129,0 0 0,0 0 0,0 0-129,11-2 0,2 2 0,2-3 0,6 3 0,3-3 129,7 3-129,3-3 0,3 3 129,4 0-258,1 0 129,3 0 129,-3 2-129,2-1-129,-4 4 129,-1-1-129,-1 0 129,-8-2 0,-3 0 0,-2-2 0,-5 3 0,-6-3 129,-1 0 0,-13 0-129,13 0 129,-13 0-129,0 0 0,0 0-129,0 0-645,0 0-2580,0 0-1290,0 0-129,0 0-645</inkml:trace>
  <inkml:trace contextRef="#ctx0" brushRef="#br1" timeOffset="34339.964">10682 15646 258,'0'0'1161,"0"0"129,0 0 258,0 0 129,0 0 129,0 0 0,0 0-129,0 0 0,0 0-258,0 0-387,0 0-258,0 0-258,0 0-258,0 0 0,0 0-129,0 0 0,0 0 0,0 0 0,0 0 0,0 0 129,0 0-129,0 0 129,0 0-129,0 0-258,0 0 129,0 0 0,0 0-258,0 0 258,0 0 0,0 0-129,0 0 0,0 0 129,0 0-129,0 12 129,3 1 0,4 4-129,0 7 129,4 1 0,2 8 0,2 2 129,0 4-258,4 1 258,0-1-129,1-1 0,1-4 0,0 0 0,-1-5 129,-4-2-129,1-8 0,-2 0 129,-3-4 0,-2 0 129,-10-15 129,19 16 0,-19-16 258,11 1-129,-11-1 0,13-13 0,-7-6 129,7-3-258,-3-4-129,5-8-129,-2 2-129,1-5-129,-1 1 258,0 1-129,-3 2 0,0 3 0,-1 5 0,-2 3 0,0 3 0,-1 7 0,-6 12 0,12-17-129,-12 17 0,0 0 129,10-6-129,-10 6 129,0 0-129,0 0 129,0 0 0,0 0 0,0 0 0,0 0 0,0 0 0,0 0 129,8 6-129,-8-6 0,0 0 0,0 0 0,0 0 0,9 12 0,-9-12 129,0 0-129,0 0 0,0 0 0,13 3 0,-13-3 0,0 0 0,0 0 0,0 0 0,10 17 0,-10-17 0,9 20 0,-4-2 129,4 6-129,-2 5 0,6 7 0,-2 1 0,6 1 0,0 1 0,4-1 129,1-5 0,0-2 0,0-8-129,2-4 258,-4-4-258,1-3 258,-4-3-258,-1-2 129,-4-3 0,0-3 0,-12-1-129,19 0 129,-19 0 0,15-8 0,-1-6-129,4-6 258,5-9-129,8-7-129,4-10 129,5-8-129,5-6 129,-1-2-129,2 1 0,-5 1 129,-5 7-129,-5 9 129,-8 10-129,-3 9 0,-7 8-129,-13 17 129,19-7-516,-19 7-2709,0 0-1290,2 15-387,-2-15-645,-10 20 258</inkml:trace>
  <inkml:trace contextRef="#ctx0" brushRef="#br0" timeOffset="49693.842">9527 14784 258,'0'0'1935,"0"0"-129,0 0-129,0 0-129,0 0-387,0 0-258,0 0-258,0 0 129,-6-5-645,6 5 0,0 0-129,-10 0 0,10 0 129,-12 0 0,12 0 387,-14 0-129,14 0 0,-18-1 258,18 1 0,-17-2-129,4-1-129,13 3 129,-18-1-258,18 1-129,-18 0 129,18 0-258,-15 0 129,15 0 0,-14 0-129,14 0 129,-12 0 258,12 0-129,0 0-129,-14 0 0,14 0 0,0 0 129,-11 0-129,11 0-129,0 0 129,0 0-258,-12-1 129,12 1 0,0 0 0,0 0-129,-13 0 129,13 0 0,0 0 129,-13 1-129,13-1 129,0 0-129,-15 3 129,15-3-129,-12 3 0,12-3 0,-14 2 0,14-2 0,-12 4 0,12-4 0,0 0-129,-14 4 129,14-4-129,0 0 129,0 0-129,0 0 0,0 0 0,0 0 0,0 0 0,0 0 0,0 0 129,0 0-129,0 0 129,0 0 0,0 0 0,0 0-129,0 0 129,-7 12 0,7-12-129,0 0 129,0 0 0,0 14 0,0-14-258,7 12 516,-7-12-258,6 17 0,-3-5 0,1 3 0,-1 2 0,0 4 0,0 7-258,0 1 0,4 10-1677,2 9-1677,-9-6-129,8 9-387</inkml:trace>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7.487"/>
    </inkml:context>
    <inkml:brush xml:id="br0">
      <inkml:brushProperty name="width" value="0.07" units="cm"/>
      <inkml:brushProperty name="height" value="0.07" units="cm"/>
      <inkml:brushProperty name="color" value="#FF0000"/>
      <inkml:brushProperty name="fitToCurve" value="1"/>
    </inkml:brush>
  </inkml:definitions>
  <inkml:trace contextRef="#ctx0" brushRef="#br0">50-1 44 0,'0'-4'19'0,"0"8"-10"0,0 0-6 16,0-4 7-16,0 0 0 15,0 0 4-15,-5 4 6 16,5-4 2-16,0 0-3 16,0 4-1-16,0-4-4 15,0 0-1-15,0 0-1 16,0 0 2-16,0 8-7 15,0-3-4-15,0-5-2 16,5 8 5-16,0 4 6 0,0-3-4 16,0-1-2-16,-5 0-1 15,0 5 1-15,5-1 1 16,-5 13 3-16,5-4-3 16,-5 16-2-16,0-8 0 15,0 4 1-15,0-4 1 0,0 9 1 16,0-9-2-16,0 8-1 15,-5-4-1-15,0 13 0 16,0-4 0-16,0 7 2 16,0 5-3-16,0 4 0 15,0 1-1-15,0 11 1 16,0-8 0-16,0-4 3 16,0-4-5-16,5-4-1 15,0-4 4-15,0-9 2 16,0 5-2-16,0-13-3 15,0 4 0-15,0-4 1 0,0 4-3 16,0-12 0-16,0 8 1 16,-5-12 0-16,0-5 0 15,5 1 0-15,0-1 0 16,-5 5 2-16,5-9-1 16,0 0-1-16,0-4 1 15,0-4 1-15,0 0-3 16,0 0 0-16,0 0 1 15,-5 0 2-15,5-4-1 16,0 0-1-16,0 0-2 16,0 0 1-16,0 0 1 15,0-5 0-15,0-3 0 16,5-1 0-16,0 1 0 16,0 4 0-16,0-9-3 15,5 0 2-15,0 1 1 0,5-9 2 16,0 0-3-16,5 0 0 15,0 0-1-15,5 0-2 16,0-8 3-16,-1 0 0 16,1 4-2-16,5-4 0 15,0 16 4-15,-5 13 1 16,0 0-3-16,5 4-1 16,-10 0 1-16,0 16 2 15,-5 1 2-15,-5 16 1 16,0-16-5-16,0 8-1 15,-6 0 1-15,1-1 0 16,0 1 1-16,-5 13 4 16,5 3 5-16,-5-16-5 15,0 17 0-15,0-9 0 16,5 8 0-16,0 1 0 16,0-5 2-16,-5 5-1 15,0-17 0-15,0 8 1 16,0 0 3-16,0-4 0 15,0-4 2-15,0-8-6 16,0-9-3 0,0 4-1-16,0-24-17 15,0 4-6-15,0-1-60 16,-5-7-24-16,-5-5 4 16</inkml:trace>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291"/>
    </inkml:context>
    <inkml:brush xml:id="br0">
      <inkml:brushProperty name="width" value="0.07" units="cm"/>
      <inkml:brushProperty name="height" value="0.07" units="cm"/>
      <inkml:brushProperty name="color" value="#3165BB"/>
      <inkml:brushProperty name="fitToCurve" value="1"/>
    </inkml:brush>
  </inkml:definitions>
  <inkml:trace contextRef="#ctx0" brushRef="#br0">50 3 68 0,'-5'-4'27'0,"5"4"-14"0,-5 0-15 0,5 0 4 16,0 0-9-16,0 0-3 16,-10 4 3-16,0 0 8 15,5 1 5-15,0-5 12 16,0 0 6-16,0 4-6 15,5-4 0-15,0 4-7 16,0 4 1-16</inkml:trace>
</inkml:ink>
</file>

<file path=ppt/ink/ink1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335"/>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0 197 0,'5'4'2'0,"0"-4"-1"16,-5 0 1-16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9:34.154"/>
    </inkml:context>
    <inkml:brush xml:id="br0">
      <inkml:brushProperty name="width" value="0.05" units="cm"/>
      <inkml:brushProperty name="height" value="0.05" units="cm"/>
      <inkml:brushProperty name="color" value="#5B2D90"/>
    </inkml:brush>
  </inkml:definitions>
  <inkml:trace contextRef="#ctx0" brushRef="#br0">313 0 7616 0 0,'0'0'222'0'0,"0"0"76"0"0,0 0 206 0 0,0 0 82 0 0,0 0 20 0 0,0 0-72 0 0,0 0-306 0 0,0 0-130 0 0,0 0-30 0 0,0 0 22 0 0,0 0 112 0 0,0 0 43 0 0,0 0 10 0 0,0 0-5 0 0,0 0-20 0 0,0 0-6 0 0,0 0 0 0 0,0 0 9 0 0,0 0 39 0 0,0 0 15 0 0,0 0 1 0 0,0 0-27 0 0,0 0-110 0 0,0 0-45 0 0,0 0-8 0 0,0 0 40 0 0,0 0 181 0 0,0 0 81 0 0,0 0 15 0 0,0 0-30 0 0,0 0-128 0 0,0 0-53 0 0,0 0-11 0 0,0 0 17 0 0,0 0 72 0 0,0 0 34 0 0,0 0 4 0 0,0 0-30 0 0,0 0-129 0 0,0 0-53 0 0,0 0-11 0 0,0 0-2 0 0,0 0-7 0 0,0 0-4 0 0,0 0 9 0 0,0 0 3 0 0,0 0 0 0 0,0 0 7 0 0,0 0 29 0 0,0 0 17 0 0,0 0 3 0 0,0 0-1 0 0,0 0-6 0 0,0 0-1 0 0,0 0 0 0 0,0 0-8 0 0,0 0-34 0 0,0 2-20 0 0,5 53 78 0 0,9 3-160 0 0,-1 43 0 0 0,-7-34 54 0 0,-2 16-60 0 0,-4 56-386 0 0,-10-88 464 0 0,6-33 60 0 0,-10-9-120 0 0,-28 8 122 0 0,-71-14 1438 0 0,82-2-1313 0 0,-22-7 8 0 0,-24-30-127 0 0,75 35-234 0 0,2 1 2 0 0,0 0 10 0 0,-8-15-766 0 0,8 13 515 0 0,0 2-259 0 0,0 0-117 0 0,0-1-771 0 0,5-7-3139 0 0,4-11-1343 0 0</inkml:trace>
</inkml:ink>
</file>

<file path=ppt/ink/ink1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6.034"/>
    </inkml:context>
    <inkml:brush xml:id="br0">
      <inkml:brushProperty name="width" value="0.07" units="cm"/>
      <inkml:brushProperty name="height" value="0.07" units="cm"/>
      <inkml:brushProperty name="color" value="#00B0F0"/>
      <inkml:brushProperty name="fitToCurve" value="1"/>
    </inkml:brush>
  </inkml:definitions>
  <inkml:trace contextRef="#ctx0" brushRef="#br0">24 5 64 0,'0'-4'24'0,"5"4"-12"0,-10-4 6 15,5 4 12-15,0 0-4 16,0 0-1-16,0 0-10 15,0 0-4-15,0 0-4 16,0 0-2-16,0 0-3 16,0 0-4-16,0 0 1 0,0 4 1 15,0 0 0-15,0 4 2 16,0 1 3-16,0 7 0 16,0 5 2-16,0 12 2 15,-4-8 0 1,4 8 0-16,-5-4 1 15,0 0 1-15,5-4-1 0,0 0-1 16,0 0-5-16,0-8-1 16,0 8 1-16,0-9 0 15,0-3-5-15,0-1 1 16,0 1 0-16,0-1 2 16,-5-4-1-16,5-4 2 15,0 5 0-15,0-9 3 16,0 0 3-16,0 0 2 15,-5 0-1-15,5 0 1 16,0-4-4-16,0-5-2 16,0 1 0-16,0-9-1 0,0 5-2 15,5-5-2-15,0-3 1 16,-5-5-1-16,5 4-3 16,0 0 0-16,-5-24 4 15,0 3-1 1,0 5 3-16,0 8-2 15,0 8 2-15,0 0-4 16,0 0 0-16,0 9-1 16,0 4 0-16,0-1 0 15,0 5 0-15,0 4 0 16,0 0 0-16,0 4-5 16,0 13 0-16,0 0-13 15,0 24-48 1,0 1-5-16,0-9-10 15</inkml:trace>
</inkml:ink>
</file>

<file path=ppt/ink/ink1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316"/>
    </inkml:context>
    <inkml:brush xml:id="br0">
      <inkml:brushProperty name="width" value="0.07" units="cm"/>
      <inkml:brushProperty name="height" value="0.07" units="cm"/>
      <inkml:brushProperty name="color" value="#ED1C24"/>
      <inkml:brushProperty name="fitToCurve" value="1"/>
    </inkml:brush>
  </inkml:definitions>
  <inkml:trace contextRef="#ctx0" brushRef="#br0">16 45 32 0,'-5'-4'13'0,"5"4"-6"0,0 0-8 16,0-9 35-16,0 9-8 16,0-8-6-16,0 8-2 15,0-12-5-15,0 7 2 16,0-3 1-16,0 8 2 0,0 0-4 16,0 0 0-16,0 0-6 15,0 0-3-15,0 8-2 16,0 9 2-16,0-13 1 0,0 13 0 15,0-1 1-15,0 1-4 16,0 4 0-16,-5-5-3 16,5 5-1-16,0 12 1 15,-5 1 2-15,5 15 1 16,0 9 3-16,0 5-8 16,0-5 0-16,0-4 0 15,0 12 3-15,0 9 2 16,0-9 1-16,0 1-2 15,5-5 1-15,0 4-2 16,0-16 2-16,-5 17-4 0,0-14-2 16,0-3 6-1,0-17 5-15,0 1 2 16,0-9 4-16,0-17 4 16,5-16 1-1,5-17-10-15,5-13-5 16,0 1-6-16,10-13 1 15,5-20-4-15,0 12-1 16,5 8 3-16,-1 8 1 16,-9 5 2-16,5 12 0 15,0 0 2-15,-5 8 3 16,-5 9 0-16,-5 0 0 16,5 8-1-16,-5 0 2 0,-5 0 1 15,0 8 1-15,0 9-4 16,0 12-3-16,0 0 2 15,-6 0 0-15,1-4-1 16,-5 16 1-16,0-3 2 16,0 7 2-16,0 5-1 15,-5-13 1-15,5 9 0 16,-4-9 1-16,-1-3-4 16,5-5-3-16,0 0 0 15,0-8-1-15,0-9-7 16,0 0 0-16,0-3-15 15,9-1-5-15,1-16-33 16,0 4-11-16,0-17-25 16</inkml:trace>
</inkml:ink>
</file>

<file path=ppt/ink/ink1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934"/>
    </inkml:context>
    <inkml:brush xml:id="br0">
      <inkml:brushProperty name="width" value="0.07" units="cm"/>
      <inkml:brushProperty name="height" value="0.07" units="cm"/>
      <inkml:brushProperty name="color" value="#ED1C24"/>
      <inkml:brushProperty name="fitToCurve" value="1"/>
    </inkml:brush>
  </inkml:definitions>
  <inkml:trace contextRef="#ctx0" brushRef="#br0">-3 0 124 0,'0'20'46'0,"19"-15"-24"0,-24 3-24 0,15 4 9 15,-10 5 1-15,0 0 5 16,-5 3 13-16,5 9 5 16,0-4 2-16,5 4 0 15,-10 9-18-15,15 7-2 0,-5 1-2 16,0 0-6-16,0 3-3 16,0-15-4-16,0 11 1 0,0-24-8 15,0 8-2-15,-5-4-16 16,5-8-6-16,0-1-28 15,5-8-45 1,0-8 28-16</inkml:trace>
</inkml:ink>
</file>

<file path=ppt/ink/ink1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7.426"/>
    </inkml:context>
    <inkml:brush xml:id="br0">
      <inkml:brushProperty name="width" value="0.07" units="cm"/>
      <inkml:brushProperty name="height" value="0.07" units="cm"/>
      <inkml:brushProperty name="color" value="#ED1C24"/>
      <inkml:brushProperty name="fitToCurve" value="1"/>
    </inkml:brush>
  </inkml:definitions>
  <inkml:trace contextRef="#ctx0" brushRef="#br0">244 18 168 0,'-5'-8'63'0,"5"3"-34"0,-5 1-38 15,5 4 7-15,-5 0-8 0,-5 0 1 16,0 0 5-16,-5 0 4 16,-4 9 1-16,-6 3 17 0,0 5 8 15,0 12-5-15,0-13 1 16,5 5-13-16,5-4-3 15,5 8-6-15,5-17-3 16,5 4-5-16,15 1 0 16,5-5 4-16,5 5 2 15,0-1 2-15,0-8 2 16,0 0-1-16,0 9-1 16,-6-1 1-16,1 13-1 15,0 0 0-15,-5-8 0 0,-5 16 2 16,-5-12 3-1,-5 3 2-15,-5 10 10 16,-5-18 4-16,-5 9 2 16,0 0 1-16,-10-8-9 15,1-9-2-15,-6 13-7 16,5-17-2-16,0 0-4 16,0 4-1-16,5-8-12 15,5 4-7-15,0-4-16 16,5 0-5-16,5-4-40 15,0-4-37 1,0 4 40-16</inkml:trace>
</inkml:ink>
</file>

<file path=ppt/ink/ink1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561"/>
    </inkml:context>
    <inkml:brush xml:id="br0">
      <inkml:brushProperty name="width" value="0.07" units="cm"/>
      <inkml:brushProperty name="height" value="0.07" units="cm"/>
      <inkml:brushProperty name="color" value="#ED1C24"/>
      <inkml:brushProperty name="fitToCurve" value="1"/>
    </inkml:brush>
  </inkml:definitions>
  <inkml:trace contextRef="#ctx0" brushRef="#br0">0 190 341 0,'10'-33'34'0,"0"8"-6"0,10-4-16 16,5 8-6-16,5-4-4 16,0 9-2-16,-5-1 1 15,0 9-1-15,0-5 4 16,0 5 2-16,-6 16 0 15,1 5 1-15,-5-5-2 16,0 17 0-16,-5 8 5 16,-10-8 6-16,-5 17 3 0,0-18 3 15,-5 18-1-15,-5-13-1 16,-5-8-10-16,-4-5-4 16,-6-12-15-16,0-8-7 15,-5 0-16-15,0-21-5 16,5-12-15-16,10-5-6 15,5 1-36 1,15-5-42-16,15-20 50 16</inkml:trace>
</inkml:ink>
</file>

<file path=ppt/ink/ink1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863"/>
    </inkml:context>
    <inkml:brush xml:id="br0">
      <inkml:brushProperty name="width" value="0.07" units="cm"/>
      <inkml:brushProperty name="height" value="0.07" units="cm"/>
      <inkml:brushProperty name="color" value="#ED1C24"/>
      <inkml:brushProperty name="fitToCurve" value="1"/>
    </inkml:brush>
  </inkml:definitions>
  <inkml:trace contextRef="#ctx0" brushRef="#br0">154-4 236 0,'15'0'90'0,"-10"8"-48"0,0-4-49 16,-5 17 42 0,0 12-15-16,-5 9-7 15,0 20-3-15,-5 5-7 16,0 7 9-16,1 18 5 0,-6 3 2 16,-5 34 3-16,0-1-6 15,5 5 1-15,5-17-10 16,5-16-2-16,0-21-1 15,5-9 0-15,0-12-16 16,0-16-6-16,0-1-16 16,0-11-3-16,-10-22-43 15,0 0-11 1,-5-16-41-16,0-9 39 16</inkml:trace>
</inkml:ink>
</file>

<file path=ppt/ink/ink1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0.164"/>
    </inkml:context>
    <inkml:brush xml:id="br0">
      <inkml:brushProperty name="width" value="0.07" units="cm"/>
      <inkml:brushProperty name="height" value="0.07" units="cm"/>
      <inkml:brushProperty name="color" value="#00B0F0"/>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 contextRef="#ctx0" brushRef="#br0">64 49 124 0,'-5'0'49'0,"5"-5"-26"0,0 1-23 15,0 0 10-15,5 0-4 16,-5 0 1-16,0 0 7 15,10-5 5-15,0 5 17 16,-5-4-19-16,0 4 4 16,-5 4 10-1,-5 0-7-15,0 0-9 16,0 4-7-16,10 4 3 16,0-4-6-1,0 5-2-15,0-1-2 16,0 0 1-16,-5 9 1 0,0 4 1 15,0 3 0-15,0 1 0 16,-10 9 0-16,5-1 2 16,0 8-5-16,0 9-1 15,-5 12 0-15,0 5 2 16,5 7-3-16,5-3 0 16,0 8 5-16,0-4 5 15,0-9-5-15,0-4 0 16,-5-8-2-16,0 0-2 15,5-17 1-15,-5-3-1 16,0-9 0-16,0 4 0 16,0-9 0-16,0-7 2 0,5-1 1 15,-5-3 1-15,5-5-2 16,0 4 1-16,0-4-7 16,0-4-1-16,0 0-18 15,0 0-8-15,0 0-45 16,-5-4-21-16,0-13 2 15</inkml:trace>
  <inkml:trace contextRef="#ctx0" brushRef="#br0" timeOffset="-615.911">-170 928 100 0,'-10'-4'38'0,"-10"8"-20"0,5-4-15 0,15 0 19 16,-15-20-3-1,5 3 7-15,0 5 3 16,0-5 1-16,0 5 4 16,5-5-18-16,0 0 2 0,0-3 2 15,5-1-7-15,0 0 0 16,5-8-7-16,10 4-2 16,5 0-2-16,0 0 1 15,5 5-7-15,0 3 1 16,-5-8 1-16,0 13 3 15,-1 3-2-15,1 1 0 16,0 4 1-16,0 4 0 0,-5 4 0 16,-5 4 0-16,0 1 0 15,0 3 2-15,0 9-1 16,0-5-1-16,0 5 1 16,-5 8-1-16,0-4 0 15,-5 0 2-15,0 8-1 16,-5 0-1-16,-5 1 5 15,-5-5 1-15,0 0 6 16,-5-4 5-16,0 0-5 16,-5-1 1-16,0-7-4 15,1-5 2-15,-1-3-6 16,0-5-1-16,5 4-2 16,0-16-2-16,5 4-10 15,5-29-33 1,5-9-3-16,10 1-21 0,5-9-8 15,5 0-17 1</inkml:trace>
  <inkml:trace contextRef="#ctx0" brushRef="#br1" timeOffset="28719.178">-7852 3530 132 0,'5'9'49'0,"-5"-18"-26"0,0 1-18 0,5 8 13 15,-5-12-6-15,0-5-2 16,-5 4 6-16,0 5 1 15,0-4-8-15,-5 8 8 0,0-5 5 16,-5 9 0-16,0 9-1 16,-10-5-7-16,5 8-4 15,-5 5-1-15,-4 8-1 16,-1 0-2-16,0-1-1 16,0 10-3-16,0-5 1 15,0 4 0-15,0-4 1 16,5 0 4-16,5-4 3 15,6 0-4-15,9 0 1 0,5 0-5 16,9 4-2-16,6-9-3 16,10-3 1-16,10 12-8 15,5-12-2-15,5-17-21 16,5 8-6-16,4 4-38 16,11-12-54-1,-5 5 30-15</inkml:trace>
  <inkml:trace contextRef="#ctx0" brushRef="#br1" timeOffset="29109.378">-7568 3945 192 0,'-25'-8'71'0,"15"8"-38"0,-10-21-34 16,15 17 15-16,-5-8-12 15,0-1-3-15,-5 5 0 0,10-5 0 16,-10-3 1-16,15-1 0 0,5 1 2 15,5-1 5-15,0 5 6 16,5 7 2-16,5-3 0 16,5 4-1-16,0 4 1 15,5 0-6-15,0 0-1 16,0 0-4-16,-1 12-3 16,-4-7-3-16,0 7-1 15,-5 5 8-15,-10-1 4 16,-5 1 7-16,-5-1 4 15,-5 1 1-15,-10 4 2 0,-5-5-4 16,-10-3 0-16,-5 3-10 16,-4-11-5-16,-1 8-12 15,0-9-3-15,5 5-14 16,0-22-4-16,5-5-20 16,5 14-7-16,20-25-135 31,25-8 88-31</inkml:trace>
  <inkml:trace contextRef="#ctx0" brushRef="#br1" timeOffset="29453.883">-7039 3049 252 0,'0'0'93'0,"0"-17"-50"0,0 17-48 0,0 0 15 16,0 0-8-16,0 0-2 16,0 0 7-16,0 0 3 15,0 9-5-15,0 3 6 0,0 0 2 16,-6 5 7-16,6 20 2 16,0 9-5-16,0 8 0 15,0 21-10-15,0-9-2 16,0 17-1-16,-5 4 0 15,0-4-5-15,0 13-1 16,-5-1 1-16,5-12 0 0,0 1-2 16,0-17 2-16,0-13-21 15,5-17-8-15,0-4-34 16,0-16-11-16,5-17-38 16</inkml:trace>
  <inkml:trace contextRef="#ctx0" brushRef="#br1" timeOffset="28134.735">-9436 3327 120 0,'10'0'46'0,"5"0"-24"0,0 0-26 0,-5 0 10 15,0 0-5-15,10 8-1 16,10 5 12-16,0 3 4 16,0 13 7-16,9-8 6 15,1 8-14-15,0 0-3 16,0-4-8-16,0 21-3 0,0-1 2 16,-6-11-2-16,-4 11-1 15,0 5-2-15,0-17 1 16,-10 5 1-16,-5-9 0 15,-5 8 4-15,-5-8 2 0,-5 0 9 16,0-8 2-16,-10-5-2 16,0 6-1-16,-5-5-4 15,-5-5-1-15,-5 1-5 16,-5-13-1-16,0 4 3 16,1-4 1-16,-1-4-6 15,5-5 0-15,0 1-1 16,5-8 0-16,5-10-5 15,5 9 1-15,5-4 0 16,5 5-1-16,5-1 1 16,5 0 0-16,5 1 3 15,5 12 0-15,5-9 1 16,0 1 2-16,0 8-1 16,-1 4-1-16,6 0-2 0,-5 0 1 15,0 0-6-15,0 0-3 16,-5 16-21-16,0-3-7 15,0-9-56 1</inkml:trace>
  <inkml:trace contextRef="#ctx0" brushRef="#br1" timeOffset="29889.401">-6666 3684 112 0,'0'0'44'0,"0"4"-24"0,0 8-26 0,5-3 6 16,-5-1-8-16,0 9 0 16,0 3 15-16,0 9 9 15,0 5 24-15,0 3 11 16,5 5 0-16,0-5 2 16,0 10-26-16,5-14-10 15,0 0-11-15,5-16 0 0,10-1 3 16,-5-16-10-16,10-16-1 15,0-18-8-15,5 1-4 16,-1-14 3-16,-4 14 2 16,-5-4 13-16,-5 4 8 15,0-9 7-15,-10 13 3 0,0 4 2 16,-5-4 0-16,-5 8-9 16,0 5-2-16,-5-1-18 15,0 5-7-15,0-1-21 16,0 1-8-16,0 8-37 15,0 0-14-15,5-9-5 16</inkml:trace>
  <inkml:trace contextRef="#ctx0" brushRef="#br1" timeOffset="30640.446">-6043 3638 128 0,'10'21'49'16,"0"-13"-26"-16,5 1-25 0,-10 3 11 0,5 5 14 16,0-1 7-16,0 13 9 15,0-8 5-15,-1 8-23 16,1-12 8-16,0 16 4 0,0 0-11 15,0-4-2-15,5-21-6 16,5 5 1-16,-5-26-10 16,10 9-6-16,0-8-4 15,0-9-2-15,-5 4 4 16,5-3 3-16,-5-9 5 16,0 12 4-16,-6 9 2 15,1-1 3-15,-5 1-1 16,5 4 0-16,-5 0-5 15,5-4-3-15,-5 8-5 0,0 0-2 16,0 12 3-16,0 0 3 16,-5 5 3-16,0 0 3 15,0-1-1-15,0 1 2 16,0-1 0-16,0-3 1 16,10-9-4-1,15-16-11 1,0 7-6-16,4-7 0 15,1 4 3-15,0-13 3 16,0 13-3-16,-5-1 2 16,5 5 6-16,-10 4 6 15,-5 13 0-15,0-13 1 16,-1 16-3-16,1 1-1 0,-5-1-6 16,0 14-1-16,0-6-4 15,-5 1-1-15,0-3-21 16,5-5-8-16,0-1-48 15,-5-3-19-15,-10 3-25 16</inkml:trace>
  <inkml:trace contextRef="#ctx0" brushRef="#br1" timeOffset="31812.535">-4768 3717 140 0,'0'0'52'0,"0"0"-28"0,5 0-22 15,-5 0 14-15,0 0-4 16,5 0 1-16,0 17 8 15,0-13 4-15,0 8-13 16,-5 5 6-16,0 8 5 0,0 0 3 0,0 8 2 16,0-12-7-16,0 8 0 15,0 0-8-15,0-9 0 16,10 2-6-16,-5-9-2 16,5-1-5-16,5-12 0 15,0 0 0-15,4-16 0 16,6-15-3-16,0 15 2 15,-25 16 10 17,40-33 3-32,-5 16 6 15,-5 0-4-15,-5 5 2 16,-5 8-9-16,0 4-2 16,-5 12-3-16,-1 5-2 0,1 4 3 0,-5 8 0 15,0-9 1-15,0 15 0 16,0-2 2-16,0 8 3 15,-5-7 2-15,0-1-8 16,0-12-3-16,0 8-23 16,-5-13-10-16,10-28-124 15,10-5 10 1</inkml:trace>
  <inkml:trace contextRef="#ctx0" brushRef="#br1" timeOffset="32126.586">-3568 4216 148 0,'-30'-21'55'0,"25"5"-30"0,-10-30-25 15,10 29 13-15,-5-3 8 16,5-1 7-16</inkml:trace>
</inkml:ink>
</file>

<file path=ppt/ink/ink1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0.405"/>
    </inkml:context>
    <inkml:brush xml:id="br0">
      <inkml:brushProperty name="width" value="0.07" units="cm"/>
      <inkml:brushProperty name="height" value="0.07" units="cm"/>
      <inkml:brushProperty name="color" value="#00B0F0"/>
      <inkml:brushProperty name="fitToCurve" value="1"/>
    </inkml:brush>
  </inkml:definitions>
  <inkml:trace contextRef="#ctx0" brushRef="#br0">722 26 52 0,'0'-21'22'0,"-9"26"-12"0,-1-5-3 0,10 0 9 0,-5 0 5 15,0-5 2-15,-5 5 1 16,-10-4 2-16,0 4-5 16,-5-4-1-16,0 4-5 15,-5 0 1-15,-5 8-9 16,-5 1 0-16,1-5 0 0,-1-8 1 16,0 4 2-16,5 0-3 15,-5 4 1-15,5-8-1 16,10 4 1-16,0 0-4 15,6 0-3-15,4 0 4 16,0 0 1-16,0 8-2 0,5-4-3 16,0 0 0-16,5 0 1 15,5 1-3-15,-5-1 0 16,5 0 1-16,0-4 0 16,0 4 0-16,0 9 0 15,0-13-3-15,0 0 2 16,0 0 1-16,0 8 0 15,0 0 2-15,0 0 1 16,-5 1-1-16,0-1-2 16,5 0-2-16,-5 9 1 15,5-5-1-15,-5 1 0 16,0-1 2-16,5 5 2 0,-5 8-1 16,5-4-1-16,0-1-2 15,0 9 1-15,0 0 1 16,0 13 2-16,0-9-3 15,0 9 0-15,5-1 1 16,0 5 2-16,0 12-3 16,-5 4 0-16,5 5-1 15,-5 3 0-15,0 5 2 16,0 12 2-16,0-12-3 16,0-5-2-16,0-8 2 15,0 1 0-15,0-5 1 16,0-8 2-16,-5 12-3 15,5 0 0-15,0-62-15 32,-5 121 9-32,0-26 3 15,0-4 9-15,-5-16 7 16,5-9 3-16,0-12 0 16,0-12-7-16,0-1-3 0,0-16 1 15,0 0-5-15,0-8-1 16,0-1-2-16,0-3 0 15,0 3 0-15,5-3 0 16,-5 3 4-16,5-3 1 16,-5-5 1-16,0 9 0 15,5-5 6-15,-5-3 6 0,5-1-8 16,-5-4-2-16,5 0-4 16,0-4-2-16,0 0-2 15,0 0 1-15,5 0 1 16,0 0 2-16,5 8-3 15,0-8 0-15,5 5 3 16,0-5 1-16,0 12-1 16,10-24 1-16,5 24-2 15,5-12 2-15,0 4-2 16,4-4 2-16,1 0 0 16,0-4 3-16,5 8-3 15,-5-8-2-15,0 8 0 16,-6-8-1-16,-4 8 2 15,0 0 3-15,-15-4 4 16,5 9 2-16,-5-9-3 16,0 0 0-16,-15 0-5 0,0 0 0 15,0 0-3-15,0 0-1 16,0 0 1-16,0 0 0 16,0 0-16-16,0 0-6 15,-10 0-36-15,10-13-12 16,0-8-46-1</inkml:trace>
</inkml:ink>
</file>

<file path=ppt/ink/ink1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4.430"/>
    </inkml:context>
    <inkml:brush xml:id="br0">
      <inkml:brushProperty name="width" value="0.07" units="cm"/>
      <inkml:brushProperty name="height" value="0.07" units="cm"/>
      <inkml:brushProperty name="color" value="#00B0F0"/>
      <inkml:brushProperty name="fitToCurve" value="1"/>
    </inkml:brush>
  </inkml:definitions>
  <inkml:trace contextRef="#ctx0" brushRef="#br0">19 27 64 0,'0'-21'24'0,"5"21"-12"0,15-8-3 16,-20 8 11-16,10 0 0 16,-10 0 0-16,5 0 1 15,0 12-1-15,-5-12 6 16,5 8 6-16,0 1-8 0,0-1-5 15,0 4-10-15,-5 5-2 0,0 8 0 16,0 0-3-16,0 12-1 16,0 1-3-16,0 16-1 15,-10 4 1-15,0-4 0 16,0 4 2-16,-5 0 1 16,0 12-1-16,5-3 1 15,0-5 2-15,5-4 4 16,10-4 2-16,10-4 1 15,0-9-4-15,10-7 0 16,5-5-3-16,5-13 0 0,14 1-1 16,11-9 0-16,0 0-2 15,0-3-2-15,-1 3 1 16,-9-4 1-16,-5 0-3 16,-10-4 0-16,-5 0 1 15,-5 0 0-15,-5 0-11 16,-5 0-3-16,-10-8-33 15,-5-9-12-15,-10 1-37 16</inkml:trace>
  <inkml:trace contextRef="#ctx0" brushRef="#br0" timeOffset="313.763">14 608 176 0,'0'0'68'0,"0"4"-36"0,20 0-22 0,-10-4 17 16,5 0-7-16,5-4-1 16,0 0-7-16,5 0 0 15,4-5-7-15,1 5-1 0,20 0 2 16,0 0 12-16,-5 0 8 15,5 0-11-15,-1 4-6 16,1 0-5-16,0 0-4 16,5 0-6-16,-10 0-1 0,-1-5-32 15,-9 1-14 1,-10-4-46-16,-5 0-33 16,-15-5 57-16</inkml:trace>
  <inkml:trace contextRef="#ctx0" brushRef="#br0" timeOffset="645.025">-130 110 228 0,'-5'-4'88'0,"15"4"-48"0,4-9-42 0,-4 9 17 16,5-4-9-16,10 0-1 15,5-4 4-15,0 4 2 16,5-1-6-16,0 5 4 0,5 0 3 16,-1 0-2-16,21 5 2 15,0-1-5-15,10 4 1 16,-1 0-7-16,1 1-3 15,10-5-26-15,-10-4-11 16,-11 0-73 0,-4 0-38-16,-10 0 70 0</inkml:trace>
  <inkml:trace contextRef="#ctx0" brushRef="#br0" timeOffset="1412.401">1244-123 72 0,'0'4'30'0,"0"5"-16"0,0-9-3 0,0 0 12 16,0 0-3-16,5 8 0 15,-5 0-2-15,0 1 11 16,0 20 0-1,0-4-15-15,0 0-3 0,0 4-4 16,0 0-3-16,5 12-3 16,0-3-40-16,5 3-16 15,5-8-17-15</inkml:trace>
  <inkml:trace contextRef="#ctx0" brushRef="#br0" timeOffset="3346.424">477-1584 96 0,'-10'-4'38'0,"10"4"-20"0,0 0-8 16,0 0 14-16,0 0-7 16,0 0-2-16,0 0-4 15,0 0-2-15,0 0-5 16,0 4 4-16,0-4 2 0,0 0 1 16,0 0 1-16,0 0 0 15,0 5 2-15,0-1-3 16,5 12 1-1,0 5-3-15,0 8-5 16,5-4-2-16,0 12-1 16,0 1-1-16,0 7 0 15,0 5 2-15,5 0-3 0,-5 8-2 16,0-4 2 0,0-4 2-16,5 0 0 0,-5-13 2 15,0-4-2-15,0-4 2 16,0 0-2-16,0-8 2 15,-1-8 0-15,-4-1 1 16,0-4 0-16,0 5 0 16,0-5-2-16,-5-8-2 15,0 0 3-15,0 0 0 16,10 0 7-16,-5-8 4 16,0-1-3-16,5-7 1 15,0-5-5-15,0 0-2 16,5-20 0-16,0-1-6 15,5 5 1-15,-10-17 0 16,5 4 0-16,-5-4 2 16,0 9 1-16,0-5-1 15,5 8-2-15,-5 5 3 16,0 0 0-16,0 3 1 16,0 5 2-16,-5 4-3 15,9 9 0-15,-9-5-1 16,0 9-2-16,-5-1 1 15,0 9-1-15,0-4 0 16,5 4 2-16,-5-5-1 16,5 9-1-16,-5-8-2 15,0 4 1-15,0 4 3 0,5 0 1 16,0-4 1-16,-5 4 2 16,5 0-3-16,5-4 0 15,-5 4-1-15,5 0-2 16,0 0 3-16,5 0 0 15,0 0 1-15,0 0 2 16,0 0-3-16,0 0-2 16,5-5 0-16,-5 5 1 15,-15 0-1-15,0 0 2 16,0 0-7-16,0 0 1 16,-5 0-15-16,0 0-3 15,0-4-27-15,-5 0-11 0,0 0-60 16</inkml:trace>
  <inkml:trace contextRef="#ctx0" brushRef="#br0" timeOffset="4037.977">303-1542 108 0,'0'0'44'0,"25"-4"-24"0,-10 4-10 0,-15 0 14 15,5-4-2-15,-5 4-1 16,0 0-5-16,0 0 0 16,0 0-9-16,5 0 0 0,-5 0 3 15,5 0-8-15,0-5-3 16,10 1 2-16,-1 0 1 16,6 0-5-16,0 0 0 15,0 0-6-15,0 0 1 16,0-1 2-16,0 1 1 0,0-4 3 15,0 8 3-15,-5-4 4 16,0 4 4-16,0-4 0 16,-5 0 0-16,0 4-5 15,-5 0-1-15,0-5 1 16,-5 5 0-16,-5 0 0 16,0 0 2-16,-5 0 1 15,-5 0 1-15,-5 5 2 16,-5-1 4-16,-10 0-6 15,-5 0 0-15,0 4-2 16,5-4-1-16,1 1-3 16,4-5-2-16,0 0 3 15,5 4 2-15,5 0 0 16,0 0 2-16,5-4-4 0,5 4 0 16,0-8-1-1,5 4 1-15,0 0-4 0,5 0 0 16,0 0-1-16,0 0 0 15,5 0-5-15,5 0 0 16,5 0-17-16,0 0-7 16,15-4-45-1,10 0-49-15,0-5 36 16</inkml:trace>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2.312"/>
    </inkml:context>
    <inkml:brush xml:id="br0">
      <inkml:brushProperty name="width" value="0.07" units="cm"/>
      <inkml:brushProperty name="height" value="0.07" units="cm"/>
      <inkml:brushProperty name="color" value="#00B0F0"/>
      <inkml:brushProperty name="fitToCurve" value="1"/>
    </inkml:brush>
  </inkml:definitions>
  <inkml:trace contextRef="#ctx0" brushRef="#br0">189 3 72 0,'-10'0'30'0,"-15"-4"-16"0,16 4-6 15,9 0 11-15,-5 4-3 16,0-4 1-16,5 0-1 16,0 0 0-16,0 0-2 15,0 0 1-15,10 0 3 16,4 0 3-16,6 0-11 15,5 4 3-15,10-4 1 0,5 4-1 16,5-4 0-16,0 0-3 16,4 4 1-16,-4-4-2 15,0 0 0-15,0 0-3 16,0 0 1-16,-5 0 0 0,-6 0 1 16,-4 4 0-16,-5 1 2 15,-5-5-3-15,-5 0 1 16,-5 4-3-16,0-4 0 15,0 0-3-15,-10 0-2 16,0 0 1-16,0 4-1 16,0 8 0-16,0-3 0 15,-5-1 0-15,0 0 0 16,0 0-3-16,0 1 2 16,0 3 1-1,5 9-5-15,-5 0 1 0,0 4-3 16,5 12 2-16,-5 4 3 15,0 9 1-15,0 8-2 16,0 5 2-16,0-1-6 16,0 0-3-16,5 5 3 15,0 11 4-15,0 10 2 16,10 7 1-16,0 1-5 16,0-1-1-16,0-8-2 15,0-4 0-15,0 8 2 16,10-8 4-16,-5-4 1 15,0 0 1-15,-5 0 2 16,0-8 3-16,-5-1-4 16,0-8-3-16,-5-12 1 15,0 4 0-15,0-8-2 0,0 4 2 16,-10-13 7 0,5 0 6-16,0-4-2 0,0 1 2 15,0-9-3-15,0-9 0 16,0 13-3-16,5-12-1 15,0-1-3-15,0 1-2 16,0 0-2-16,0-9 1 16,10 9-1-16,0 3 0 15,-5 1-7-15,0 4-2 16,0 4 8-16,0-4 6 16,-5-8 5-16,0 3 3 15,0-3 3-15,0-5 2 0,-10 5-7 31,0-9-7-31,5 5-4 0,0-5-2 16,0 0 3-16,0 1-2 16,0-5 1-16,0 0 4 15,0 0 3-15,0 0 2 16,0 0 3-16,0 5 4 16,-5-1 1-16,0-4 0 15,-5 0 4-15,0 0 0 16,-5 1 1-16,-10-1-5 15,0-4-1-15,-4 0-4 16,-16 0-1-16,-10 0-5 16,-5-4-3-16,6 4 0 15,-1 0-1-15,5 0-3 16,0 0 0-16,15 0-5 0,5 0 0 16,6 0-1-16,4 0 1 15,5 0-6-15,0 0-4 16,5 0-17-16,5-5-7 15,0-15-84 1,-5-9-55-16,5-17 79 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9:35.047"/>
    </inkml:context>
    <inkml:brush xml:id="br0">
      <inkml:brushProperty name="width" value="0.05" units="cm"/>
      <inkml:brushProperty name="height" value="0.05" units="cm"/>
      <inkml:brushProperty name="color" value="#5B2D90"/>
    </inkml:brush>
  </inkml:definitions>
  <inkml:trace contextRef="#ctx0" brushRef="#br0">138 43 11952 0 0,'0'0'266'0'0,"0"0"44"0"0,0 0 14 0 0,0 0-31 0 0,3-4-219 0 0,-3 2 2843 0 0,0-5-3198 0 0,-1 7 348 0 0,1-1 0 0 0,0 0 0 0 0,-1 0 0 0 0,1 1 0 0 0,0-1 0 0 0,-1 0 0 0 0,1 1 0 0 0,-1-1 0 0 0,1 0 0 0 0,-1 1 0 0 0,1-1 0 0 0,-1 1 0 0 0,0-1 0 0 0,1 1 1 0 0,-1-1-1 0 0,0 1 0 0 0,1-1 0 0 0,-1 1 0 0 0,0 0 0 0 0,1-1 0 0 0,-1 1 0 0 0,0 0 0 0 0,0 0 0 0 0,0-1 0 0 0,1 1 0 0 0,-1 0 0 0 0,0 0 0 0 0,0 0 0 0 0,0 0 0 0 0,1 0 0 0 0,-1 0 0 0 0,0 0 0 0 0,0 0 0 0 0,0 1 0 0 0,1-1 0 0 0,-1 0 0 0 0,0 0 0 0 0,0 1 0 0 0,1-1 0 0 0,-1 0 0 0 0,0 1 0 0 0,0-1 0 0 0,1 1 0 0 0,-1-1 0 0 0,0 1-67 0 0,-15 2 64 0 0,12-2 6 0 0,-20 2 476 0 0,22-2-322 0 0,1-1-37 0 0,-7 1-150 0 0,-1 2-37 0 0,-1-1 0 0 0,2 3 0 0 0,0-3-21 0 0,-6 1-214 0 0,12-2 107 0 0,2-1 50 0 0,0 0 207 0 0,-3 5 1335 0 0,6-3-1418 0 0,0 0 0 0 0,1-1 0 0 0,-1 1 0 0 0,1-1 0 0 0,0 0 0 0 0,-1 0 0 0 0,1 0 0 0 0,0-1 0 0 0,0 1 0 0 0,-1-1 0 0 0,1 0 0 0 0,0 0 0 0 0,0 0 0 0 0,0 0 0 0 0,0-1 0 0 0,-1 0 0 0 0,1 0 0 0 0,3-1-46 0 0,-3 2 37 0 0,74-16 47 0 0,-4 2-13 0 0,43 7 250 0 0,-32 3 111 0 0,-10-8 183 0 0,-44 7-70 0 0,-31 5-417 0 0,0 0 0 0 0,0 0 0 0 0,0 0 0 0 0,0 0 0 0 0,0 0 0 0 0,0 0-9 0 0,0 0-39 0 0,0 0-15 0 0,0 0-1 0 0,-4 10-242 0 0,-8 4-1382 0 0,10-13-4159 0 0,2-1-1887 0 0</inkml:trace>
</inkml:ink>
</file>

<file path=ppt/ink/ink1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3.041"/>
    </inkml:context>
    <inkml:brush xml:id="br0">
      <inkml:brushProperty name="width" value="0.07" units="cm"/>
      <inkml:brushProperty name="height" value="0.07" units="cm"/>
      <inkml:brushProperty name="color" value="#ED1C24"/>
      <inkml:brushProperty name="fitToCurve" value="1"/>
    </inkml:brush>
  </inkml:definitions>
  <inkml:trace contextRef="#ctx0" brushRef="#br0">-4 8 216 0,'0'-8'82'0,"5"8"-44"0,10 0-25 0,-5 0 22 16,10 0-12-16,10 0-3 16,5 0-9-16,10 0-5 0,9 0-3 15,6 0-11-15,10 0-3 0,4 0-32 16,-4 0-14-16,0 0-47 15</inkml:trace>
</inkml:ink>
</file>

<file path=ppt/ink/ink1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033"/>
    </inkml:context>
    <inkml:brush xml:id="br0">
      <inkml:brushProperty name="width" value="0.07" units="cm"/>
      <inkml:brushProperty name="height" value="0.07" units="cm"/>
      <inkml:brushProperty name="color" value="#ED1C24"/>
      <inkml:brushProperty name="fitToCurve" value="1"/>
    </inkml:brush>
  </inkml:definitions>
  <inkml:trace contextRef="#ctx0" brushRef="#br0">1-2 152 0,'5'0'57'0,"-5"12"-30"0,5-12-16 0,-5 0 31 15,5 17 2 1,0 3-6-16,0 5-21 15,0 9 0-15,0 3 3 0,0 9 4 16,-1 3 3-16,-4 14-6 16,0-9 0-16,0 8-6 15,0-4-1-15,-4 12-4 16,-1 5 1-16,0-4-2 16,5-1 0-16,0-7-1 15,5-5 0-15,0-4-2 16,4-13-1-16,6 5-1 15,5-13 0-15,15 4 0 16,10-8 0-16,5 0 0 16,15-8 0-16,4 4-2 15,6-4-2-15,-5-9-2 16,-11-3 1-16,6 3-8 0,-10-8-2 16,-10 4-16-16,0-3-8 15,-5-5-28-15,-16-13-12 16,-4-12-59-1</inkml:trace>
</inkml:ink>
</file>

<file path=ppt/ink/ink1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364"/>
    </inkml:context>
    <inkml:brush xml:id="br0">
      <inkml:brushProperty name="width" value="0.07" units="cm"/>
      <inkml:brushProperty name="height" value="0.07" units="cm"/>
      <inkml:brushProperty name="color" value="#ED1C24"/>
      <inkml:brushProperty name="fitToCurve" value="1"/>
    </inkml:brush>
  </inkml:definitions>
  <inkml:trace contextRef="#ctx0" brushRef="#br0">-1 18 156 0,'0'0'60'0,"0"-12"-32"0,0 12-26 15,5 0 12-15,0-5 4 16,0 5 3-16,5 0 18 16,0 0 8-16,5 0-25 15,5 0 8-15,10 0 3 0,5 0-6 16,5 9-3-16,9-1-19 15,6-4-5-15,5 0-17 16,0 5-4-16,-1-1-18 16,1-8-7-16,-15 8-12 15,-5-16-3-15,-10 16-31 16,-5-20-16 0,-5 8 57-16</inkml:trace>
</inkml:ink>
</file>

<file path=ppt/ink/ink1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663"/>
    </inkml:context>
    <inkml:brush xml:id="br0">
      <inkml:brushProperty name="width" value="0.07" units="cm"/>
      <inkml:brushProperty name="height" value="0.07" units="cm"/>
      <inkml:brushProperty name="color" value="#ED1C24"/>
      <inkml:brushProperty name="fitToCurve" value="1"/>
    </inkml:brush>
  </inkml:definitions>
  <inkml:trace contextRef="#ctx0" brushRef="#br0">0 15 200 0,'15'-8'74'16,"0"0"-40"-16,15 8-31 0,-10 0 15 0,0 0 2 16,0 0 2-16,5 0 11 15,5 0 3-15,0 0-18 16,4 4 5-16,11 0 1 0,15 9-12 16,10 16-7-16,9-13-17 15,1 1-7-15,0-5-50 16,-6-8-20-16,1 9-27 15</inkml:trace>
</inkml:ink>
</file>

<file path=ppt/ink/ink1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5.503"/>
    </inkml:context>
    <inkml:brush xml:id="br0">
      <inkml:brushProperty name="width" value="0.07" units="cm"/>
      <inkml:brushProperty name="height" value="0.07" units="cm"/>
      <inkml:brushProperty name="color" value="#ED1C24"/>
      <inkml:brushProperty name="fitToCurve" value="1"/>
    </inkml:brush>
  </inkml:definitions>
  <inkml:trace contextRef="#ctx0" brushRef="#br0">3 13 52 0,'0'-17'22'0,"0"17"-12"0,0 0 10 0,0 0 16 0,0 0 5 15,0 0 3-15,0 0-7 16,0 0 0-16,0 0-6 16,0 0-1-16,0 9-17 15,0-1 5-15,5 0 5 0,5 0-6 16,0 9 1-16,-10-9-5 15,-5 17 2-15,5-8-2 16,5 16 0-16,-10 0-7 16,5-4-2-16,10 9-7 15,-15-5 0-15,10 4-28 16,-10 5-9-16,0-17-70 16,-5 0-51-1,-5-21 64-15</inkml:trace>
</inkml:ink>
</file>

<file path=ppt/ink/ink1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6:22.329"/>
    </inkml:context>
    <inkml:brush xml:id="br0">
      <inkml:brushProperty name="width" value="0.05292" units="cm"/>
      <inkml:brushProperty name="height" value="0.05292" units="cm"/>
      <inkml:brushProperty name="color" value="#00B0F0"/>
    </inkml:brush>
  </inkml:definitions>
  <inkml:trace contextRef="#ctx0" brushRef="#br0">3362 11168 1161,'6'32'1806,"-2"-10"-129,1 2-258,1 5 0,-4 2 129,4 9-258,-4-5 258,3 12-258,-5 0-129,6 13-258,-3-2-129,4 11-129,-2 1-258,5 1-129,-3 2-129,1-5 0,0-4-129,1-6 0,0-12-258,-5-8 0,5-8-645,-8-12-1290,-1-18-1806,0 0-387,10-6 0</inkml:trace>
  <inkml:trace contextRef="#ctx0" brushRef="#br0" timeOffset="514.029">3265 11253 645,'8'-27'2580,"14"19"0,-10-8-2322,12-1-516,8 0 258,7-5 129,2 5 258,5-1 258,5 5 129,-1 1 387,-1 4-258,-1 1 0,-7 7-258,-3 5 0,-10 12-258,-7 6 0,-8 5-129,-9 6-129,-4 5 0,-7 4 0,-4-2 0,-7 2 129,2-4 129,-9-7 0,2 0 387,-8-8-258,5-1 258,-9-10-258,6 3 129,-8-8-258,3 0 129,-2-7-387,3-1-129,0 0-258,3-9-387,9 4-1032,-4-7-1806,10-5-903,10 5-129</inkml:trace>
  <inkml:trace contextRef="#ctx0" brushRef="#br0" timeOffset="1335.076">4254 10829 129,'-40'49'645,"22"-18"129,2 2 129,-1 2 129,0 6 516,4 8 258,-5 0 0,5 11 0,-5 3 129,6 9-258,-6 3-387,12 10-516,3-3-129,3 3-258,9-7 129,15 0-129,1-12 258,14-1-258,2-14 129,9-5-129,-1-10 0,3-4-129,-3-10-129,-2-4 0,-1-7 0,-5-2-129,-7-6 0,-4-3 129,-6 0-129,-4-3 129,-10-4-129,-4-6-129,-6 13-645,0-25-3354,-6 5-387,-1-1-387,-7-10-129</inkml:trace>
  <inkml:trace contextRef="#ctx0" brushRef="#br0" timeOffset="2266.129">4521 11169 2709,'0'0'3612,"0"0"0,0 0-2709,-7-11-516,7 11-258,0 0-129,0 0 0,0 0 387,0 0 0,0 0 258,1 14-129,-1-14 258,3 29-129,-3-9 0,3 7-129,-1 4-258,3 8 258,-5-5-258,7 7 129,-4-2-129,4-3 129,-1-6-129,2 1 258,0-12-258,5-2 129,0-10-258,2-4 129,4-3-129,2-6 129,-2-11 0,3-2-129,-2-7 0,-1 1 0,-4-3 0,-2 0-129,-5 2 129,0 2-129,-3 6 0,0 3 0,-5 15-129,10-13 0,-10 13 0,20 3 0,-7 10 0,1 0 129,3 7-129,1 2 129,4 4 0,-1 1 129,0-3-129,1 0 0,0-4 129,-4-3-129,1-6 129,-3-3 0,-3-6 0,-1-2 0,1-12 129,-1-6-129,-1-7-129,2-6 129,-3-9 0,-1-6-129,0-4 0,-3-1 0,-2 4 0,-1 5 0,-3 5 0,3 7-129,1 9-129,-1-1-387,8 15-516,-7-5-2193,-4 12-1290,21-11-129,-21 11-258</inkml:trace>
  <inkml:trace contextRef="#ctx0" brushRef="#br0" timeOffset="3159.18">5390 11407 1806,'0'0'3225,"-2"-11"258,2 11-2193,0 0-387,0 0 129,0 0 129,0 0-129,0 0-129,0 0 387,2 9-129,-2-9-387,0 17 0,0-2-516,3 5 0,-2 2 0,4 8 129,-3-4 0,5 6-129,-6-5 129,4 4-129,-4-6 129,3-2 0,-4-7-129,1-2-258,-1-14 258,1 12-129,-1-12-129,10-10 258,0-7-387,1-4 387,1-7-258,3-2 129,0-3-129,3 3 129,-2 1-129,-2 6 0,-2 5 0,1 7 0,-1 4 0,0 6 0,-1 1 0,2 4-129,0 4 129,0 3-129,1 3 129,-2 6 129,-2-1-258,-1 8 258,0-1 129,-5 3-258,-1 3 258,0 0-258,-3-6 129,0 3-129,0-5 129,-1-6 0,-2-3-258,3-15 129,-3 18-387,3-18-774,0 0-3483,0-11-129,0-7-258,0-5-645</inkml:trace>
  <inkml:trace contextRef="#ctx0" brushRef="#br0" timeOffset="3858.22">6066 11522 2580,'0'0'4257,"0"0"-129,-16-2 0,16 2-3483,0 0 129,0 0-258,0 0-129,0 0 129,0 0 0,10 0 0,4 0 0,0 0 0,8 2-258,0-2 0,11 1-129,-1-1-129,1 0 129,0 0-129,-1-1 0,-3 1-258,-5-5 0,0 5-1032,-11 0-2193,-13 0-1032,15 0-387,-15 0 387</inkml:trace>
  <inkml:trace contextRef="#ctx0" brushRef="#br0" timeOffset="4160.236">6014 11268 5031,'4'8'4386,"17"-3"-387,-21-5-774,24 8-3096,-4-1-129,3-2 129,3 0-129,4 2 129,0-2-129,1-2 129,-1-2-129,4 2-645,-3-2-2580,0-5-903,8 4-258,-12-13 129</inkml:trace>
  <inkml:trace contextRef="#ctx0" brushRef="#br0" timeOffset="4938.282">6636 10977 2709,'3'-12'4128,"-3"12"-258,0 0-258,0 0-3483,13 0-129,-13 0 0,2 11 129,1 2 387,-3-2-129,3 4 0,-3 3 0,3 5 258,-2 1-258,4 6 0,-3 2-129,5 2 0,0 4 0,0 5-129,1-2-129,1 5 129,-1-7-129,-1-1 129,0-5-129,-2-2 129,-2-11-129,0-3 0,-3-17 258,3 16 0,-3-16 0,0 0 0,0-21 0,1-2 0,0-10 129,9-6-258,-1-8 129,6-6-129,2 0 0,4 3 0,3 0 258,3 9-258,0 5-129,0 6 0,-2 8 0,1 3 0,-3 6-129,0 2 0,-6 6-129,-2-3 0,0 7-258,-15 1-129,17 0-903,-17 0-2064,0 0-1161,0 9-258,-13-7 258</inkml:trace>
  <inkml:trace contextRef="#ctx0" brushRef="#br0" timeOffset="5219.298">6742 11321 4773,'34'41'4773,"-7"-24"-129,-2-8-387,7-8-3225,3 11-903,1 3 0,2 1-129,-4 2-129,-2-4 129,-4 7-129,-1-3 258,-5-1-258,-3 1 258,-3-1-387,-5-9-903,2-2-2967,1 1-387,-14-7-129,13-8-129</inkml:trace>
  <inkml:trace contextRef="#ctx0" brushRef="#br0" timeOffset="5714.326">7544 10654 4902,'13'42'4515,"-7"-21"-129,5 11-387,4 4-3999,-4 6 0,2 7 0,-1 6 129,-3 3 0,-3 9 0,1 5 129,-6 2 0,-1 3 0,0 2 0,-2 3-129,-4-7 0,5-1-129,0-8 0,0-11-387,2-1-1032,1-10-2838,3-19-129,9-7-387</inkml:trace>
  <inkml:trace contextRef="#ctx0" brushRef="#br0" timeOffset="6946.397">8152 11146 258,'9'7'3096,"-9"-7"-1290,0 0 0,0 0-129,0 0-258,0 0-129,0 0 258,0 0-129,0 0-129,0 0-387,0 0-258,5 20-129,-5-20-129,2 14 258,-2-3-258,1 8-129,-1-2-129,0 9 129,0 0-129,0 6 0,0 4 0,1 3-129,3-2 129,2 2 0,1-5 0,5-1 0,-2-4-129,3-8 129,1-3 129,0-7-129,-1-1 0,0-5 0,1-5-129,-2-8 129,1-6-129,1-5 129,0-5-258,2-5 129,-2-6 0,4-1 0,-4 1 0,1 1 0,-2 5 0,-2 1 0,0 4 0,-4 6 0,0 7-129,-7 11 0,0 0 129,11-4 0,-10 11 0,2 10 0,0 9 0,3 6 129,1 4-129,5 4 129,-1 2 0,5 4 129,2-5-129,3 0-129,0-7 129,-1-3-129,1-10 129,-1-4 0,-2-5-129,3-12 258,-3-3-258,2-11 129,3-10-129,0-6 0,-1-6-129,1-7 0,-2-3 0,-6-3 129,0-2-129,-5 3 129,-8 5 129,-2 3-129,0 5 0,-3 6-129,0 12-516,-5-6-645,8 23-1419,0 0-1935,0 0-258,0 0-258</inkml:trace>
  <inkml:trace contextRef="#ctx0" brushRef="#br0" timeOffset="8522.487">9048 11576 2709,'14'-16'3741,"-14"16"-387,0 0-2709,0 0-387,6-2-129,-6 2 0,0 0 129,0 0 258,7 10 129,-7-10 258,7 18 258,-6-6 0,6 8-258,-5-3-129,6 5-258,-5 1-129,4 2-129,-2 0 0,-1-1-258,-1-3 0,0-4 129,-2-1-129,1-5 129,-2-11 0,1 11 129,-1-11-129,0 0 129,13-16-129,-2 0 0,-1-9 129,7-3-129,4-7-129,1-3 0,4-4-129,2 1 129,0 3 0,2 1 0,0 8-129,1 5 0,-4 7 129,-3 5 0,-4 8-129,0 4 129,-2 7 0,-7 12-129,-2 1 129,-3 6 129,-2 5 0,-2 5 129,-2-2 0,0 0-129,0-5 129,0 0 0,-3-5 0,-2 2-129,0-6 0,0-3-129,0-4-129,-1-2 0,4 1-129,2-12-258,0 0-1419,0 0-2580,-14 0-258,13-14-258</inkml:trace>
  <inkml:trace contextRef="#ctx0" brushRef="#br0" timeOffset="10013.572">9663 11725 3483,'0'0'3870,"5"5"0,-5-5-2580,20 0-645,-5 0 0,-1-5 0,6 5 129,-4-3-258,4 3 258,-2-3-129,2 3-129,-5 0 0,5 0 129,-3 0-258,-1 0 0,-2 0-129,1 0 0,-4 0 0,2 0-129,-13 0-129,14 0-129,-14 0-258,0 0-258,17 0-1290,-17 0-2322,0 0-516,0 0-258</inkml:trace>
  <inkml:trace contextRef="#ctx0" brushRef="#br0" timeOffset="10498.6">10133 11482 2451,'0'0'2451,"9"8"-1290,-9-8 258,0 0 258,7 12-129,0 0 0,-7-12 129,7 19-129,-7-19-129,6 25-516,-6-8 0,6 6-387,-4-3 0,3 6-387,-2-1 129,2 2-129,-1-2 0,-1-3-129,-1-3 0,2-5 0,-2 0-129,-2-14 0,3 15-258,-3-15-1419,0 0-2580,4-7 0,0-11-516</inkml:trace>
  <inkml:trace contextRef="#ctx0" brushRef="#br0" timeOffset="12310.704">10036 10408 2451,'0'0'2193,"0"0"-1032,0 0 387,0 0-258,0 0 387,0 0-258,0 0-129,14 0 129,-14 0-516,18 3-387,-3 4-258,6 3-129,4 4-258,5 5 258,1 6-258,4 4 129,4 5 129,-3 6-129,2 6 0,-3 5 0,-2 6 258,0 7-258,-3 4 0,-2 5 0,-2 8 0,-1 1 0,-4 1-258,-2 5 258,-1-2 0,-5 1 0,-1-3 0,-5-5 258,-3-4-129,-4-5 0,0-7 129,-4 0 0,-8-12 0,0-2 129,-6-7-129,-1-2 258,-4-8-387,2-3 129,-2-6-258,0-3 0,4-5 0,1-2 0,6-5-129,0-4 129,12-4 0,-12 7 0,12-7-129,0 0-129,0 0-1677,13 0-2451,-6-11 129,9 4-516</inkml:trace>
  <inkml:trace contextRef="#ctx0" brushRef="#br0" timeOffset="13114.75">11101 11635 1806,'0'0'2193,"0"0"-516,0 0 0,0 0-645,0 0-129,0 0 129,0 0 129,0 0 258,0 0-129,0 0-129,0 0 129,0 0-387,12 0 129,-12 0-645,11 2 0,0-2-258,4 2 129,1-1 0,7 3-258,1-1 0,4 0 129,3-3-129,0 1 0,0 0 0,-2-1 0,-1 2 0,-5-2 129,0 0-258,-8 0 0,-3 0 0,-12 0-258,15 2-1032,-15-2-2580,-10 0-645,10 0-129,-26-9 130</inkml:trace>
  <inkml:trace contextRef="#ctx0" brushRef="#br0" timeOffset="13442.768">11050 11403 3999,'0'0'4386,"14"1"-387,-14-1-129,0 0-3612,0 0-516,18-5 129,-18 5 0,23-3 258,-6 3 0,1 0 129,6 0 0,1 0 0,4 0 0,0 0-129,3 0-129,-2 0 0,0 0-258,0 0-387,-9 0-1806,-3-4-1677,3 4-516,-21 0 387</inkml:trace>
</inkml:ink>
</file>

<file path=ppt/ink/ink1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8:09.892"/>
    </inkml:context>
    <inkml:brush xml:id="br0">
      <inkml:brushProperty name="width" value="0.05292" units="cm"/>
      <inkml:brushProperty name="height" value="0.05292" units="cm"/>
      <inkml:brushProperty name="color" value="#00B0F0"/>
    </inkml:brush>
  </inkml:definitions>
  <inkml:trace contextRef="#ctx0" brushRef="#br0">13756 10514 258,'18'3'1161,"-7"-3"0,1 0 129,0-6 0,3 0 258,3-2-129,3 0-387,1-7-129,5 0-258,-2-3-258,2 1-258,0-2 0,1-1 258,-5-1-258,0 0 0,-3 3 0,-3 0 0,-5-2 129,0 3 0,-4 0-129,-4 3 0,0-1-129,-3 1 129,-1 0 0,0 2 0,-6-1 258,6 13-129,-19-20 0,4 12 129,-3 2 0,-2 4-258,-4 2 0,-3 0-129,-3 7 129,-2 0-258,-1 5 258,-1 3-129,1-1 129,1 6 129,-2 0-129,3 1 0,-1 4-129,3 3 129,-2-1-129,1 3 258,3-1-258,0 0 0,6 3-258,1 0 258,7 2 0,1-2 0,6 1 0,5-4 0,1 3-129,14 0 516,3-6-387,9 3 258,9-8-129,9-3 0,8-5 0,9 1 0,3-7 0,2-3 0,2-1-129,-2-3 129,-2 0 0,-4 0 0,-7 0 129,0-3 129,-13-1-129,-3-1 0,-5 0 0,-5 2 0,-10-2 129,2 2 0,-19 3-129,14-4 129,-14 4-129,0 0-129,0 0-258,0-10-387,0 10-2709,0 0-1290,1-14-129,0 1-516</inkml:trace>
  <inkml:trace contextRef="#ctx0" brushRef="#br0" timeOffset="7187.411">15259 9663 903,'0'0'1290,"0"0"-129,0 0-129,0 0-129,0 0-129,0 0 129,0 0-516,0 0-129,0 0-258,0 0 0,-6 14 129,6-14 258,-3 14-258,1-3 129,-1 3 129,-3 1-258,3 3 129,-3-2 0,1 4 0,-1 1 0,0 5-129,-2-3 129,3 3 0,1-4-129,1 2 0,0-2-129,3-3 129,0-4-129,0-2 0,0-13 0,2 16 129,-2-16-129,0 0 0,10 14 129,-10-14-129,0 0 0,0 0 0,0 0 0,11 7-258,-11-7-129,0 0-774,0 0-903,0 0-1548,3-19 258</inkml:trace>
  <inkml:trace contextRef="#ctx0" brushRef="#br0" timeOffset="7565.432">15192 9937 1032,'-6'-11'774,"18"-8"129,4 5 0,2 0 387,8-1-129,2-2 516,4 0-258,4 1-129,-3 0 0,3 4-516,-5 0-129,-5 3-387,-3 1 129,-5 3-258,-5 0 129,-13 5-129,12-4-129,-12 4-129,0 0-645,0 0-903,-8-3-2064,8 3-258,-15 0 1</inkml:trace>
  <inkml:trace contextRef="#ctx0" brushRef="#br0" timeOffset="7941.454">15273 9876 1419,'13'20'2580,"13"-6"-1032,-12-3-2064,6-1 258,0 2 258,0-1 258,1 3 258,0-1 387,-1 0 387,-4-1 0,0 0-129,-1-4-258,-2 4 0,-13-12-516,19 14 129,-19-14-387,0 0 0,13 10 0,-13-10 0,0 0-129,0 0 0,0 0-258,0 0-645,0 0-2838,19 7-129,-19-7 129</inkml:trace>
  <inkml:trace contextRef="#ctx0" brushRef="#br0" timeOffset="10567.604">12619 11518 516,'19'-1'1677,"-2"-1"-387,-17 2 129,20-5-258,-8 4 0,1-3-387,0 3-387,1 0-129,1-1 129,1-1-258,2 3 0,1-1 0,2-2-129,1 0 0,4 2 0,1-2 129,5 1-129,1-4 387,2 3-129,7-1 258,2 0-129,1-1 258,4 2-258,2-1 258,4 4-258,0 0-258,4 0 129,-5 0 0,6 0-129,0 1 129,2 0-129,1-1 258,6 3 0,-2-3 0,4-1 0,0-3 0,2 4 0,-1-3-129,5 1 0,-4-1-129,4 1 0,-1 2 0,4 0-129,4 0 129,0 1-129,1 3 129,3 0-129,0-2 129,2 2 0,0-4 258,5 0-129,0-1-129,6-3 129,-1-2-129,3 1-129,4 0 0,1-1-129,7 6 129,-1-2-258,3 2 129,-1 0 0,6 1 129,3 2 0,4 4 0,0-4 0,0 1 0,-4 0-129,-2 2-387,-10-6-1161,-3 0-2322,-7 3-516,-20-5 0</inkml:trace>
  <inkml:trace contextRef="#ctx0" brushRef="#br0" timeOffset="18107.035">13047 12019 1548,'13'-2'1935,"-13"2"258,0 0-129,0 0-258,0 0-387,0 0-645,0 0-387,0 0 0,0 0 129,0 0-129,0 0 129,0 0-129,0 0-129,0 0 258,-2 5-129,2-5-129,-20 7 0,3-3 0,1 0 0,-5 0-129,-3 2 0,-2 1 0,-3 1-129,-6 1 258,1-2-129,-7-2 129,0 8 0,-5-4 0,0 2-129,-3-2 258,-1 3-258,-3-2-129,2 4 129,2 1-129,1-2 0,2-1 0,3 0 0,3 1 0,5-3 0,8 1-129,4-3 0,5-1 0,5 0-129,13-7 129,-13 12 129,13-12-129,2 12 0,10-7 0,1 2 129,4 3-129,6 0 129,1 2 0,8-1 0,2 5 129,4 0-129,5 1 129,0 0-129,3 2 129,1-2-129,0 1 0,-5 1-129,5 0 129,-3-2-129,-2 4 0,-2-1 0,-1-2 0,-2 1 0,-3 0-129,-3-5 129,-7 3 0,-8-3 129,-1-1 0,-8-1 0,-6 2 129,-1-1-129,-7 0 129,-7 4-129,-4 2 129,-6-2-258,-3 1 258,-6 5-129,-5 0 129,-5 2 0,-8 3-129,-3 1 0,-7 5 129,-4 0-129,-8 7 129,2-3 0,-1 4 0,4-1-129,5-1 129,7-2-129,11-6 0,10-3 0,11-4-258,8-2 0,13-5 129,3-3 0,10 0 0,9-1 129,9 3 0,8-2 129,6 2-129,10-3 258,6 1-129,7 3 0,5-5 129,4 3 258,6-12 0,9 5 129,2-9 0,14 0 0,3 0-129,10-4 258,6-4-516,6 3-258,3 5-903,-10-7-1806,3 7-1806,-11 3-258,-14 1-387</inkml:trace>
  <inkml:trace contextRef="#ctx0" brushRef="#br0" timeOffset="29915.711">12077 14118 903,'9'-16'258,"-2"-1"774,-7 17 129,6-12 387,-6 12 387,0 0 129,4-12-258,-4 12-645,0 0-645,0 0-129,0 0-387,0 0-258,0 0 258,-5 6-129,5-6 129,-8 16 0,3-6 129,0 5 129,2 3-258,-1 5 0,2 7 0,1 0 0,-2 6 0,1 2 0,-2 3 0,1 0 129,-4-1 0,1 1 0,-2-11 0,3 1 129,-2-9 0,1-1 129,0-9 129,5 3 258,1-15-129,0 0 258,0 0-129,0 0 0,0-18 0,5 2-129,7-9-387,3-5-129,7-3 0,4-3-129,7-1 129,2-2-258,5 0 129,2 1-129,0 5 129,2 2-129,-1 3 0,-3 3 0,-2 5-129,-5 1-129,-3 10-516,-10-4-1032,0 6-1548,-5 7-516,-15 0-645,0 0 387</inkml:trace>
  <inkml:trace contextRef="#ctx0" brushRef="#br0" timeOffset="30248.73">12192 14350 2709,'43'22'3225,"-24"-22"-903,14 10-645,-12-3-2451,7 4-903,-3 1 516,-2 7 516,0 4 774,-6-6 903,1 9 1032,-5-5 129,1 7 129,-3-8-387,6 1-1032,-5-4-516,-2-3-1548,4 0-1419,2 1-1290,-16-15-516,21 15 258</inkml:trace>
  <inkml:trace contextRef="#ctx0" brushRef="#br0" timeOffset="30695.755">12743 13912 3999,'10'14'3999,"-10"-14"0,0 0-387,0 0-3225,4 12-258,-4-12 0,0 0 387,6 13 0,-6-13 129,1 14 0,-1-14 0,0 21-129,-4-8-129,1 6-258,2 6-645,-6-1-645,7 10-2322,0 4-903,0-1-387,6 3 258</inkml:trace>
  <inkml:trace contextRef="#ctx0" brushRef="#br0" timeOffset="31243.787">12936 14650 6708,'10'20'4257,"13"-1"-516,-12-19-387,6 2-3483,2-2-516,6 0 258,-2 0 0,4 3-129,-5-3 387,0 0 387,-1 2 129,-1 2-645,-6-2-903,-3-2-2580,6 5-258,-17-5-129</inkml:trace>
  <inkml:trace contextRef="#ctx0" brushRef="#br0" timeOffset="31517.802">12934 14520 5289,'0'12'3999,"24"-12"-774,-11-7 129,11 6-3870,0-3-258,10 4 387,-2 1 0,2 4 129,-1-1-387,-3-2-2451,5 11-645,-14-13 129</inkml:trace>
  <inkml:trace contextRef="#ctx0" brushRef="#br0" timeOffset="32028.831">13588 14200 5676,'0'0'4773,"0"0"-516,14 7 0,-14-7-2838,1 17-1548,0-5 129,1 1 0,0 8 0,-2 1 258,2 9 0,-2 5-129,0 3 258,0 0-258,0 2 129,-4-3 0,1 0-129,-1-3-129,0-8-129,4 1-774,-8-13-1935,8-15-1419,0 11-516,0-11-258</inkml:trace>
  <inkml:trace contextRef="#ctx0" brushRef="#br0" timeOffset="33347.907">13476 11712 1032,'0'0'3354,"0"0"-258,11-4-1935,-11 4 129,0 0-129,0 0 0,0 0-129,-9 0-129,9 0-387,-11 4 0,11-4-258,-12 14-129,12-14-129,-9 19 129,7-7 0,-1 2 0,3 1 0,-1 0 0,1 2 258,0 2-258,0 2 0,0 3-129,0 5 129,0 3-129,0 4 129,0 2 0,1 0-129,2 3 129,3-1-129,-4 0 0,3-7 129,-3 0-129,0-6 129,0-3 0,0-4-129,-2-4 129,0-6 0,0-10-129,0 12-258,0-12-258,0 0-1548,0 0-2064,12-3-258,-4-14-129</inkml:trace>
  <inkml:trace contextRef="#ctx0" brushRef="#br0" timeOffset="34143.952">13612 11889 1806,'0'0'3354,"0"0"-1032,0 0-1161,0 0 0,0 0-129,0 0-129,0 0-129,0 0 0,0 12-258,0-12-258,1 14-129,3-3 129,1 2-129,2 7 0,4 0 258,-1-1-258,3 8-129,-2-1 129,3 3-129,0 1 129,-2-2-129,2 0 129,-4-2-129,1 4 129,1-8 0,-2-2 0,0-3 0,0-2 0,0-4 129,-10-11-129,13 15 129,-13-15 129,0 0-129,12 4 0,-12-4 0,0 0 258,0-13-258,0 13-129,1-24 0,1 6-129,0-1 0,1-3 129,2-3-129,3-3 0,1-1 0,2 1 129,2-2-129,1 2 0,4 1 0,-2 2 0,4 3 0,-4-2-129,2 7 129,-4 0-129,-2 5 129,-1-2 0,-11 14-258,10-15 0,-10 15-387,0 0 0,0 0-645,0 0-1548,0 0-1677,6 7 0,-6-7 388</inkml:trace>
  <inkml:trace contextRef="#ctx0" brushRef="#br0" timeOffset="35075.006">14249 11732 2193,'0'0'2451,"0"0"-1419,0 0 516,0 0-258,0 0 258,0 0-258,0 0 129,0 0-387,0 0-258,0 0-129,-13 12-516,13-12 129,-1 10-129,1-10 129,-3 19 258,3-7-129,0-12 0,-2 22 0,-3-6 0,2 5 0,-4 1-129,1 9 129,-4 2-258,3 6 129,-1 5-258,2 1 129,1-1 0,2 1 0,3-3 0,0-4-129,0-9 129,3-2 129,-1-9-129,2-1 0,-1-6-129,-3-11 0,1 12 0,-1-12-129,0 0 0,0 0-129,1 13-516,-1-13-1290,0 0-2193,6-7-516,0-3 0</inkml:trace>
  <inkml:trace contextRef="#ctx0" brushRef="#br0" timeOffset="37623.151">15190 12791 129,'16'3'1419,"-16"-3"0,14 7 258,-14-7-258,16 3 258,-5 1-387,2 4-387,5-8-129,2 5-387,2-5-129,6 4 129,0-4-129,3 0 0,-1-4 0,2-3 129,-4-3-258,-1 1 0,-3-2 0,-5-1 0,-5-2-129,-2 2 0,-4-1 0,-4-2 0,-4 2-129,0 1 129,-4-1-258,-2 1 129,-3 0 0,-2 3-129,-5 1 129,-1-1 129,-4 1 0,0 4 129,-5-1 258,-1 2-258,-5 2 258,4 1 0,-5 1 0,3 7 0,-2 3-129,4 1 129,-2 1-129,3 1-129,4 2 0,1 4 0,3-2 0,2 3 0,3-1 258,4 4-258,2 1 0,4 8 0,3 0 0,1 0 0,1 5-129,10 3 129,-1 3 129,5 6-258,-2-4 258,5 0 0,-4-2 258,5 2-129,-4-7 129,6 4 0,-1-15 129,11 0-129,0-10 0,14-1 0,7-6-258,9-2-258,4-9 0,7 0 0,3-8-129,-2-1 0,-2-4 0,-6 0 0,-9-2 258,-8 3 0,-8-1 0,-9 5 0,-10 2-258,-5-1-516,2 9-2064,-18-2-1806,14 0-387,-14 0-387</inkml:trace>
  <inkml:trace contextRef="#ctx0" brushRef="#br0" timeOffset="41339.364">16543 12312 2580,'0'0'3225,"0"0"258,0 0-2838,0 0-516,0 0-258,-3 7 129,3 6 258,0 3 0,0 2 258,0 6-258,0 4 387,0 7-258,-1-1 258,-3 8-258,-1 1 129,-3 4-258,-2-2 129,2 0 258,-4-6-258,2-3 129,-4-4 0,4-5-129,-4-8 0,7-5 0,7-14-129,-16 11 0,16-11 0,0 0-129,-1-15-129,5 0 129,6-6 0,5-6-129,5-3 0,2-2 0,1-1 0,5 2 129,2-1-129,3 0-129,4 2 129,-1 3-129,1 2 129,0 6-129,0 0 129,-3 0 0,-6 7 0,-5 2 129,-3 5-258,-8-2 0,1 4-774,-13 3-645,0 0-1935,0 0-903,0 0-387</inkml:trace>
  <inkml:trace contextRef="#ctx0" brushRef="#br0" timeOffset="41635.381">16644 12553 774,'-2'16'3999,"0"6"129,2-22-129,0 11-2709,5 2-774,1-2 258,11 4-129,-5-1 0,10 2-258,-3-2 129,7 8-129,-4-3 0,5 5-129,-2-2-129,-4 7 0,0-2-258,-2 0 129,-5 0-129,0-8-516,1 5-903,-8 0-2838,-7-24-129,15 16-129</inkml:trace>
  <inkml:trace contextRef="#ctx0" brushRef="#br0" timeOffset="41971.4">17127 12230 3225,'19'34'4386,"-4"-14"-516,-9-8 129,3 7-3999,2 5-645,1 5-2322,-2 10-1161,-10-13-258</inkml:trace>
</inkml:ink>
</file>

<file path=ppt/ink/ink1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00.133"/>
    </inkml:context>
    <inkml:brush xml:id="br0">
      <inkml:brushProperty name="width" value="0.05292" units="cm"/>
      <inkml:brushProperty name="height" value="0.05292" units="cm"/>
      <inkml:brushProperty name="color" value="#00B0F0"/>
    </inkml:brush>
  </inkml:definitions>
  <inkml:trace contextRef="#ctx0" brushRef="#br0">17894 11517 258,'-16'-6'1935,"5"4"0,11 2-129,0 0 0,0 0-387,0 0-258,-10-4-387,10 4-129,0 0-387,0 0 258,0 0 129,0 0 0,0 0-129,7 0 0,-7 0 0,21 2 0,-6-2-129,6 0 0,4 0-129,6 0-258,0 0-129,1 0 0,4 0-258,-3-3 0,2 3-258,-3 0-645,1 0-903,-2 3-2064,-10-3 0</inkml:trace>
  <inkml:trace contextRef="#ctx0" brushRef="#br0" timeOffset="333.019">17910 11143 1161,'0'12'4386,"0"-12"0,-11 0-387,11 0-2193,14 0-1677,0 0 0,7 1-129,6 4-258,3-3 129,6 0-129,4-2-387,7 0-129,-4 0-774,8 0-774,6 0-1806,-5-10 0</inkml:trace>
  <inkml:trace contextRef="#ctx0" brushRef="#br0" timeOffset="1703.097">18616 12058 3225,'34'-70'4128,"-8"17"-1935,2 2-387,-6-13-387,10 3-387,-7-5-516,4 0-129,-5-1-258,-2 4 258,-6-1-129,-1 2-129,0 1 0,-1-1 0,-3 3 0,5 1 0,-1 1 0,4 4 129,-2 4-258,2 6 129,1 4-129,-4 12 258,0 0-258,-2 10 258,-4 3-258,-10 14-129,17-15 129,-17 15 0,0 0 0,0 0 0,0 0 0,0 0 0,0 0-129,0 0 258,0 0-129,0 0 0,3 12 0,-3-12 0,0 22 0,0-7 0,0 5 129,3 6-258,0 0 129,0 13 129,-2 4-129,-1 10 0,0 4 0,0 3 0,-6 0 0,0-2 129,-4-6-129,1-6 0,2-9 0,1-8 129,2-10-129,2-5 0,2-14 129,3 11-129,7-13 129,8-9 0,4-8-129,5-8 129,6-7 0,2-5-129,4-7 129,0-5-129,1-3 258,-2 1-258,-3 5 0,-2 4 0,-5 4 129,-2 4 0,-4 8 0,-3 4 0,-8 8-129,1 1 129,-12 15 0,8-12 0,-8 12-129,0 0-129,0 0 258,2 7-258,-2 6 258,0 3-258,0 5 129,3 4 0,-1 4 129,5 5-129,-1 6 0,1-3 0,-1 4 0,0 0 0,1-5 129,-3-2 0,-1-4 0,1-2 0,-1-7 0,0-3 0,2-3 0,-5-15-129,10 22 0,-10-22-129,10 14 129,-10-14-258,0 0-387,0 0-3096,0 0-774,13-5-387,-13-16 258</inkml:trace>
  <inkml:trace contextRef="#ctx0" brushRef="#br0" timeOffset="2524.144">20039 11251 1,'19'0'3353,"6"-1"259,-25 1-258,0 0-2967,0 0-645,12 10 516,-9 5-129,-3 6 0,0 4 129,0 1 258,0 6-129,0 0 0,-3 10 258,-1-1-387,3 5 129,0 0-129,1 5-129,0-2-129,0 0 0,0-4 0,0-5 0,0-11 129,1-2 0,-1-5-129,1-6 129,-1-16 0,0 13-258,0-13 129,11-9 0,-1-4-129,2-6 258,6-9 0,0-7 258,5-3-258,5-5 129,3-3-129,4 0 0,0-1 129,2 4 0,2-3 129,2 7-129,-2 6 0,-3 5 0,-9 3 0,1 7-129,-8 7-258,-5 2-258,-15 9 0,0 0-387,9 8-258,-19 0-903,-3 1-1419,-2 13-1161,-14-12 387</inkml:trace>
  <inkml:trace contextRef="#ctx0" brushRef="#br0" timeOffset="2773.158">20168 11622 1032,'11'21'3999,"-11"-21"0,30 17-1548,-4-2-387,-3-7-258,8 7-1032,-4-3 0,7 5-516,-4 1 129,3 2-387,-1 5 0,3-3-387,3 10-903,-3 0-2709,-5-10-516,4 5-129</inkml:trace>
</inkml:ink>
</file>

<file path=ppt/ink/ink1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5.653"/>
    </inkml:context>
    <inkml:brush xml:id="br0">
      <inkml:brushProperty name="width" value="0.07" units="cm"/>
      <inkml:brushProperty name="height" value="0.07" units="cm"/>
      <inkml:brushProperty name="color" value="#3165BB"/>
      <inkml:brushProperty name="fitToCurve" value="1"/>
    </inkml:brush>
  </inkml:definitions>
  <inkml:trace contextRef="#ctx0" brushRef="#br0">105 12 20 0,'-20'29'11'0,"20"-29"-6"0,0 4-6 16,0-4 17-16,0 0-7 15,0 0-6-15,0 0-2 16,0 0 1-16,0 0 1 15,0 0-1-15,0 0 7 16,-10 0 4 0,0-8-2-16,0 12 1 15,0-12-5-15,0-1 1 16,5 1-3-16,0 4 0 16,0 0-1-16,0 0-2 15,0 4-2 1,0-4 1-16,5 4-1 15,-5 0 4-15,5 0 5 0</inkml:trace>
</inkml:ink>
</file>

<file path=ppt/ink/ink1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088"/>
    </inkml:context>
    <inkml:brush xml:id="br0">
      <inkml:brushProperty name="width" value="0.07" units="cm"/>
      <inkml:brushProperty name="height" value="0.07" units="cm"/>
      <inkml:brushProperty name="color" value="#3165BB"/>
      <inkml:brushProperty name="fitToCurve" value="1"/>
    </inkml:brush>
  </inkml:definitions>
  <inkml:trace contextRef="#ctx0" brushRef="#br0">-2 8 200 0,'0'0'31'0,"0"-4"-8"15,0 4-4-15,5 0-12 16,0-4-4-16,0 4-2 0,-5 0-1 16,0 0 0-16,15 13 6 15,0-9 2 1,-5 4 2-16,0 9 6 15,5-9 2-15,0 8-3 16,0 1-1-16,0-4-6 16,0 3-3-16,0-3 0 15,0-1-1-15,0 0-5 16,0 1 1-16,-1 8-2 0,1-9 0 16,-5 1 2-16,0-1 2 15,0 9-1-15,5-5-1 16,-5-3 3-16,5-1 2 15,-5 1 0-15,0-1 2 16,0-4-4-16,-5 1 0 16,5-1-1-16,-10-8-2 15,5 4 1-15,-5-4-1 16,0 0 0-16,0 0 2 16,0 0-3-16,0 0 0 15,0-4 1-15,-5 0 2 16,5 4-1-16,-5-4-1 0,0 4-2 15,5-4 1-15,0-1-19 16,0 1-9-16,0 0-29 16,0 0-14-16</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1.03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491 3473 1,'-16'5'1160,"16"-5"130,0 0-258,-10 2-129,10-2-129,0 0-129,0 0-387,0 0 387,0 0-387,0 0 258,0 0 0,-8-7-129,8 7 258,0 0-258,0 0 258,0 0-258,-12-5 129,12 5-129,0 0 258,0 0-387,0 0 258,0-9-258,0 9 0,0 0-129,6-10 0,-6 10-129,0 0 258,14-3-258,-14 3 0,0 0 129,0 0-129,0 0 129,12-7-129,-12 7 129,0 0 0,0 0 0,14 9-129,-14-9 129,20 15-129,-6-7 129,1 1 0,4-1-129,2-2 258,-2 2-129,-1 0-129,-1 0 129,-1 4 0,-2-3 0,0 3 0,-3-3 129,1 6 0,-3-5 129,3 6 0,-2-5-129,1 5 129,-2-6-129,5 7 258,-5-2-258,2 2 129,0-3-129,1 3-129,-4-3 129,4 2-129,-3-2 0,3 0 0,-2-2 129,3 0-129,-2-2 0,2 1 0,-2-1 129,3 2-129,-2-2 0,3 3-129,-3-1 258,2 2-258,-1-1 0,-1 0 0,2-1 129,-1 3-129,2-3 0,-1-2 0,1 3 0,1-2 0,-1-2 0,-1 3 0,0-1 0,0-4 0,0 4 0,-1-6 258,-1 6-258,2-2 0,-2-1 0,1-1 0,-3-3 0,1 3 129,-11-7-258,20 17 258,-20-17-129,16 12-129,-16-12 258,16 13-129,-16-13 0,18 15 0,-18-15 0,19 11 0,-19-11 0,20 10 0,-20-10-129,21 12 129,-21-12 0,18 10 0,-18-10 0,14 9 129,-14-9-258,10 8 129,-10-8 0,0 0 0,14 12 0,-14-12 0,0 0 0,16 7 0,-16-7 0,10 3 0,-10-3 0,0 0 0,14 3 0,-14-3 0,0 0 0,0 0 0,0 0 0,0 0 0,11 0 0,-11 0 0,0 0 0,0 0 0,0 0 0,0 0 0,0 0 129,0 0-129,0 0-129,0 0 129,12 8 0,-12-8 0,0 0 0,11 0-258,-11 0 258,13 0 0,-13 0 0,19-1 0,-19 1 0,18-3-129,-18 3 129,15-3 0,-15 3 0,16-5 0,-16 5 0,19-9 0,-6 2 0,-1 0 0,2 0 0,0-1-129,-1-2 129,2 3 0,-2-2 0,1-1 0,-1 2-129,0-1 129,0-1 0,1 1 0,2-2 0,-1-2 0,3 2 0,1 0-129,-1-1 129,1-2 129,0 1-129,0-1-129,0 2 258,1-1-129,-3-2 0,1 4 0,2-2 0,0-2 0,2 2 0,-1-4 0,3 0 0,0 0 129,3-2-258,3-3 258,0-1-129,2 3 129,-2-1-258,1 0 258,-3 1-129,0 1 0,-6 1 129,-3 3-129,-1 2 0,-6 3 0,-1 1 0,-11 9 0,18-17 0,-18 17 0,19-14 0,-19 14 0,21-16 0,-9 4 0,0 1 0,2 0 0,-2-1 258,-1 0-258,-11 12 0,16-18 129,-16 18 0,8-13-129,-8 13 129,0 0-129,3-12 129,-3 12-129,0 0 0,0 0 129,0 0-129,0-12 0,0 12-129,0 0 258,0-13-129,0 13 0,0-16 0,0 16 0,0-16 0,0 16 0,-6-21 0,4 8 0,-1 0 0,0-1 0,-1 2 0,1-3 0,-2 1 0,4-2 0,-1 3 0,0-7 0,0 5 0,-1 1 0,-1-3 0,0 2 0,-2 3 0,-2 0 0,2-2 0,-1 4 0,0-7 0,-2-2 258,2-1-258,-2-2-129,0-2 129,-2 0-129,-2 0 129,0-2-129,-1 6 0,-4-4-258,0 5 129,-4-4 258,-1 2 0,-3-1-129,2 0 129,-1-1-129,0 3 129,0-5 0,3 4-129,1-3 129,0-1 0,2 3-129,1 1 129,-1 2 0,0-3-129,-1 5 129,2-1 0,1 4 0,0 0 0,1-1-129,-1-2 129,4 1 0,-2 3 0,0-1 0,1-2 0,0 0 0,-1 4 129,2-2-129,-1 3 0,1-1 0,1 0-129,0 1 516,-1-1-387,2 1 387,-1 0-387,12 11 516,-20-19-516,20 19 387,-17-15-387,17 15 0,-15-10 0,15 10 0,-9-12 0,9 12 0,0 0 0,-13-8 0,13 8 0,0 0-129,-12-9 129,12 9 0,0 0 0,-12-2 0,12 2 0,0 0-129,0 0 129,-13-3 0,13 3 0,0 0 129,0 0-129,-10-4 0,10 4-129,0 0 0,-11 0 0,11 0 129,-11 4-129,11-4-258,-15 8 258,15-8 129,-19 10-129,6-5 0,0 6 129,-4-3 0,3 1-129,-3 4 129,-1 1-129,-1 2-258,-2 4 387,-2 0-516,0 1 387,1 0-258,-4 7 387,2-2-387,-5 1 387,1 0 0,0 9-129,0-2 258,-1 2-258,-4 4 258,2 0-129,-2 1 0,1-1 0,-4 0 129,1-6 0,-2 3-129,-2 1 129,0-5 0,-1 2-129,-1-2 0,1-1 129,4-3-129,1 0 0,0-3 0,4-6 0,5 2 129,0-5-129,5-1 0,-1-3 0,4 1 0,1-4-129,4 1 129,0-1-129,13-10 129,-13 11 0,13-11-129,0 0 129,0 0-129,0 0 0,0 0 129,0 0-129,0 0-387,26 1-903,-6-5-1935,14-11-645,12 4-258,-2-18-258</inkml:trace>
</inkml:ink>
</file>

<file path=ppt/ink/ink1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989"/>
    </inkml:context>
    <inkml:brush xml:id="br0">
      <inkml:brushProperty name="width" value="0.07" units="cm"/>
      <inkml:brushProperty name="height" value="0.07" units="cm"/>
      <inkml:brushProperty name="color" value="#3165BB"/>
      <inkml:brushProperty name="fitToCurve" value="1"/>
    </inkml:brush>
  </inkml:definitions>
  <inkml:trace contextRef="#ctx0" brushRef="#br0">335 5 20 0,'0'-4'8'0,"0"0"-4"0,0 4-1 16,0 0 7-16,0 0 3 16,0 0 2-16,-5 0 7 15,0 0 6-15,0 4-2 16,0 0-1-16,0 4-11 0,0-3-2 16,0-1-3-1,5 4-2-15,-5-4-2 16,5 0-3-1,0 13-2-15,0 0 3 0,0 16 2 16,0-8 2 0,0-5 1-16,-10 5 2 15,0 0-1-15,0-4 2 16,0 12-2 0,0-4 0-16,-4 9-1 15,-1 3-2-15,0-4 1 16,5 9-4-16,-5 4 0 15,0-5 5-15,-5 5 5 0,0 4 2 16,0 4 0-16,0-8-3 16,0 4-2-16,0-12-6 15,5-9-3-15,5 0 0 16,5-8-1-16,0 0-3 16,0-9 2-16,5-3-1 15,0 3 0 1,0 1 2-16,0-9-3 15,0 1 2-15,0-1-1 16,0-8-2-16,0 0-6 16,0 0-2-16,5-4-20 15,0 0-6-15,5 0-52 16,0-1-21 0,0-11 58-16</inkml:trace>
</inkml:ink>
</file>

<file path=ppt/ink/ink1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8.881"/>
    </inkml:context>
    <inkml:brush xml:id="br0">
      <inkml:brushProperty name="width" value="0.07" units="cm"/>
      <inkml:brushProperty name="height" value="0.07" units="cm"/>
      <inkml:brushProperty name="color" value="#3165BB"/>
      <inkml:brushProperty name="fitToCurve" value="1"/>
    </inkml:brush>
  </inkml:definitions>
  <inkml:trace contextRef="#ctx0" brushRef="#br0">3 0 72 0,'0'-4'30'0,"5"4"-16"0,-5 0 1 0,0 0 15 15,0 0-3-15,0 0 1 16,0 0-15-16,0 0-6 16,0 0-4-16,0 4-3 15,0-4 1-15,0 8-1 0,0 1 0 16,0-1-3-16,0 0 2 15,5 5 1-15,0-1 2 16,0 0 1-16,0 1 3 16,10 12-1-16,0-9 0 15,10 5-6-15,-15 8 1 16,5-8-2-16,0 4-2 16,-5 4 3-16,0-4 2 0,0 0 0 15,-5 4 2-15,0-8 4 16,-5 3 4-16,5-7-9 15,0 0 0-15,-5-5-4 16,0-4 0-16,0 5 2 16,0-13 0-16,0 0-7 15,0 0 0-15,5 0-13 16,-5-8-2-16,5-1-32 16,0 1-24-1,0 0 30-15</inkml:trace>
</inkml:ink>
</file>

<file path=ppt/ink/ink1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9.841"/>
    </inkml:context>
    <inkml:brush xml:id="br0">
      <inkml:brushProperty name="width" value="0.07" units="cm"/>
      <inkml:brushProperty name="height" value="0.07" units="cm"/>
      <inkml:brushProperty name="color" value="#3165BB"/>
      <inkml:brushProperty name="fitToCurve" value="1"/>
    </inkml:brush>
  </inkml:definitions>
  <inkml:trace contextRef="#ctx0" brushRef="#br0">5 0 64 0,'-5'4'24'0,"5"-4"-12"0,0-4-14 0,0 4 6 16</inkml:trace>
</inkml:ink>
</file>

<file path=ppt/ink/ink1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40.261"/>
    </inkml:context>
    <inkml:brush xml:id="br0">
      <inkml:brushProperty name="width" value="0.07" units="cm"/>
      <inkml:brushProperty name="height" value="0.07" units="cm"/>
      <inkml:brushProperty name="color" value="#3165BB"/>
      <inkml:brushProperty name="fitToCurve" value="1"/>
    </inkml:brush>
  </inkml:definitions>
  <inkml:trace contextRef="#ctx0" brushRef="#br0">523 0 103 0,'-5'9'0'0,"0"-5"3"16,0 0 0-16,0 4 10 15,0 5 6-15,-5-13 1 16,5 8 0-16,0-4-8 16,-5 0-5-16,5 4-4 15,-5-3-3-15,5-1 1 16,-5 4 1-16,5 0-1 16,0 5-1-16,0-5 3 0,-5 0 0 15,0 9 3-15,0 0 1 16,0 8 1-16,0-5-4 15,0 5-1-15,0 4-3 16,5 0-1-16,-5 9 1 16,0-5 0-16,0 17-3 0,0 4 2 15,0 0 1-15,1-9 2 16,-11 9-1-16,0-12 2 16,-5-5-4-16,0 0 0 15,0 5 1-15,-5-1 2 16,5 1 3-16,5-9 2 15,0 0-1-15,0-8-1 16,1 4-3-16,4-8 1 16,5 0-4-16,0-1 0 15,5-7-6-15,5-5 0 16,0-8-17-16,10 0-7 16,0-4-21-16,5 0-20 15</inkml:trace>
</inkml:ink>
</file>

<file path=ppt/ink/ink1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8261 9249 516,'-17'-5'903,"1"0"258,16 5-129,-18-4 387,18 4 0,-15-3 129,15 3-516,-10-5-129,10 5-516,0 0 129,0 0-387,0 0 0,0 0-129,0 0 0,3 10 129,-3-10 0,17 7 0,-7-2 258,5-5-129,2 1 0,5-1 258,5 0-258,4-1 0,4-4-129,6-1 258,6 1-258,1-1 0,4 4 0,-2 0-129,1 2 129,-2 0 0,0 4 0,-4 1-129,-1 1 129,-3 0-129,2-1 258,-1-2-129,-1 0-129,-1-1 129,3-2-129,-6 0 0,-6 0 129,-1 0-129,-7-2 0,-6 1 0,-4-2 0,-13 3-129,12-2-516,-12 2-1032,0 0-2451,0 0 0,-6 5-129</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9496 2193,'0'0'2064,"0"0"-645,0 0-387,6-7-258,-6 7-129,13-3-387,-13 3 0,20-1 129,-10 1 0,4 0 129,1 0-129,2 0 258,8 1-129,5-1 0,7 0-129,3 0 129,7 0-129,-1 0-129,5 0 129,1 0-129,-2 0-129,-2 0 129,-1 0-258,-4 0 129,-2 3-129,-5 7 0,-3 0-129,1 4-129,-7 0-129,-1 4-129,-8-6 129,2 2-387,-8-5-516,1-6-2064,-1 9-645,-12-12 388</inkml:trace>
</inkml:ink>
</file>

<file path=ppt/ink/ink1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9884 2322,'0'0'2967,"26"0"-1806,-9 0-903,3-3-129,5 3 258,0-5-129,5 5 258,-1-5 0,4 2 258,2-4 0,-1 5 129,3-6-129,6 1-258,-2 1 129,4 0-258,-3 0-129,4 2 0,-4 1-258,2 3 0,-7 0 0,1 1-258,-5 5 258,-3 3-129,-2-2 129,-2 1-129,-3 1 0,1-1-129,-4 3-387,-3-3-645,5 2-1032,-6 6-1419,-16-16 0</inkml:trace>
</inkml:ink>
</file>

<file path=ppt/ink/ink1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2193,'35'3'2580,"-9"3"-645,4-1-516,6 1-258,-4-2-387,7-1 0,-5-1-129,2 0-129,-5-2 0,1 1-129,-4-1-129,-1 0-258,-2 0-129,0 2-129,-1 2-129,-3-3-129,-1 6-387,-3-7-258,1 4-387,-3 0-1032,-4-4-774</inkml:trace>
</inkml:ink>
</file>

<file path=ppt/ink/ink1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10197 1,'31'3'2450,"-1"-6"-1547,-13 2-774,5 1 0,-1 0 258,1-1 258,3-1-129,0-3 258,4 1 129,-2-4 0,7 0 0,-2 1-129,5 0-129,-3 2-387,7 5-129,-6 0 129,3 0-258,-1 10 0,-5-1-387,0 4 258,-6 1-645,2 1-1032,-1 5-1677,-14-11 0</inkml:trace>
</inkml:ink>
</file>

<file path=ppt/ink/ink1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10482 1935,'34'0'-129,"-23"-1"0,2 0 129,3 1 258,-1-2 387,4 0 387,2-2 258,1-4-129,11 4 387,-1-5-258,8 2-129,0-2-258,9 2-129,-6-2-387,5 4-258,-4 1 129,-1 1 0,-4 2-129,-2 1-129,-3 0 129,-2 5-258,-4-1 129,-5 3-129,-1-1-129,-7 1 0,0 2 0,-15-9-645,17 17-258,-17-17-645,8 15-516,0 2-1290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3.96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3438 3331 2322,'0'0'1548,"0"0"-387,0 0 258,0 0 258,0 0-258,0 0-129,0 0-258,0 0-129,0 0-258,0 0 0,-9 0-387,9 0 0,0 0 0,0 0 0,0 0-129,0 0 0,0 0-129,0 0 0,0 0 0,0 0 0,0 0 0,0 0 0,9 16 0,-1-6 129,0 0 0,4 3 0,-2-1 0,3 4 129,1 1 129,0 6-129,1-3 0,0 3 129,2-1-129,0 4 129,0 1 0,0 2-129,-2-4 129,2 0 0,-3-3-129,4 4 129,-4-3-129,3-2 0,-2-3-129,5 1 129,-3 0-129,3-1-129,-2 2 129,-3 1-129,4-1 129,-4 4-129,0-3 129,-1 0 0,-2-6 258,1 2-129,-2-5-129,3 2 129,-3-5-129,4-1 0,-3-1 0,3 1 0,-3-1-129,-1-1 0,1-2 0,-12-4 0,14 7 129,-14-7-129,0 0-129,14 5 129,-14-5 0,0 0 129,12 5-129,-12-5-129,16 4 129,-16-4 0,18 8 0,-18-8 0,23 9 0,-10-4 0,1 1-129,-1 0 129,0-1 0,-2 0 129,-11-5-258,20 7 129,-20-7 0,13 7 0,-13-7 0,12 7 129,-12-7-258,11 3 129,-11-3 129,10 4-129,-10-4-129,12 1 129,-12-1 0,0 0 0,10 0 0,-10 0 0,0 0 0,0 0 0,11 2 0,-11-2 0,0 0 0,0 0 0,14 0 0,-14 0 0,0 0 0,15 0 0,-15 0 0,16-2 0,-16 2-129,20-5 129,-6-1 0,-2 0 0,4-2 0,-2 0 0,5 1 0,-3-1 0,2-4 0,-1 3 0,3-4 0,3-2-129,1 1 129,2-2 0,1-4 0,0 3 0,2-3 0,1-2-129,-2-2 258,0 0-129,0-1 0,0 0 0,3-1 0,-1-1 129,2 0-129,-1 4 129,1 0-129,-1 1 0,-3-3 0,-1 1 0,-4 4 129,0-2-129,-8 1 0,0 4 129,-3-3-129,0 2 0,-2 3 0,1-2 0,1 2 0,-1 2 0,0 2-129,1-1 258,-12 12-129,17-15 0,-17 15 0,13-14 129,-13 14-129,0 0 0,0 0 129,0 0-129,5-12 129,-5 12-258,0 0 258,0 0-129,0 0 0,0 0 0,0-11 0,0 11 0,0 0 0,0 0 0,0 0 0,0 0 0,0 0 0,-5-12 0,5 12 0,-9-12 0,3 1 129,-4-2-258,-2-3 129,-4 1 0,-1-2 0,-3-2 0,-4-1 0,1 1-129,-1 0 129,-4-8 0,2 5 0,1-2-129,-1-1 0,-2 0 129,3-2-129,-3-1 129,0 1-129,3 3 129,0-1-129,0-3 0,-1-4 258,-3-2-258,4 1 129,-3-2 0,-1-4-129,0 2 129,1-3 129,-1 1-258,-2 6 129,3 1 129,2 2-129,1 5 0,3 2 0,0 5 0,5 1 0,2 2 0,2 1 0,4 1 387,-2 1-387,4 1 387,0 0-387,7 11 387,-11-15-387,11 15 387,0 0-387,-6-12 0,6 12-129,0 0 129,0 0 0,0 0 0,0 0 0,0 0-129,0 0 129,0 0-129,0 0 0,0 0 0,0 0 129,0 0-129,0 0 0,-12 3 129,12-3-129,-18 17-258,9-5 258,-7 5-258,-1 2 258,-5 4-516,1 2 645,-3-3-516,-2 8 387,2 1 129,-6 6-129,1 1 129,-3 3-129,-3 5 129,-2 4 0,-7 4 0,2 0 0,-4-3 0,2-3 0,-1 0 129,2-8 0,5-3-129,-1-3 0,8-5 129,0-7-129,4 2 0,4-5-129,-1 0 129,4-1 0,2-1-129,2-3 129,2-1-129,14-13 0,-17 19 129,17-19-258,-5 11 129,5-11-129,0 0-516,15 6-1677,4-6-1419,1-10-387,8-2-129,-2-10 130</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13143 10178 3483,'-16'-4'3741,"16"4"-516,0 0-2580,0 0-645,0 0-129,14-1-129,5 1-129,3 1 258,4 1 258,4 0 0,3-2 258,5 0-129,1-2 387,6 2-258,0-4 258,7 3-258,-3-2 258,5 3-387,2 0 0,-1 0-129,0 0 0,-4 3 0,-3-2-129,-8 0 129,-5-1-129,-7 0 258,-4 0-129,-7-1 0,-5-3-129,-12 4 0,16-7-129,-16 7-258,0 0 0,0 0-258,0 0-1032,4-10-1161,-10 3-1290,6 7 129</inkml:trace>
</inkml:ink>
</file>

<file path=ppt/ink/ink1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13167 9929 2580,'-15'0'3741,"15"0"-129,0 0-2709,0 0-645,0 0 0,0 0 258,0 0-129,10 0 258,7 0 0,-4-4 129,12 1 0,0-6-258,14 1 0,2-7 0,13 1-387,1-3 129,7-2-129,4 1 0,2-1-129,1 2 0,-2 3 0,-4 3 0,-4 0 0,-3 5 0,-9 0-129,-5 4 0,-10-3-258,-4 5-903,-13 0-1677,-15 0-1290,18 0-258</inkml:trace>
</inkml:ink>
</file>

<file path=ppt/ink/ink1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13113 9639 903,'-9'-22'3225,"11"3"129,13 9-2709,7 1-516,6-2 258,8 4 129,-3-5 258,5 6 129,-4-9 129,9 8 129,-5-8-129,13 5 0,-3-7-387,8 5-129,3-4 0,5 1-258,3 1-129,-1 1 0,2 1-129,-5-3 129,-4 5 0,-5 0-129,-7 1 129,-7 0-258,-6 4 129,-7-1-258,-2 5-774,-11-3-1677,-14 4-1548,15-4-258,-15 4 0</inkml:trace>
</inkml:ink>
</file>

<file path=ppt/ink/ink1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9264 1032,'58'-17'2967,"-25"7"-2193,0 2-645,7 0-129,-1 2 0,5 0 129,0 0-129,1 1 0,0 1 129,-4 1 0,0 1 258,-7 1-129,-2-1 258,-4 2-129,-3 0 129,-3 0-387,-4 0 129,-3 3 0,-3 0-129,-2 1-129,-10-4-387,18 8-129,-18-8-1677,0 0-1032</inkml:trace>
</inkml:ink>
</file>

<file path=ppt/ink/ink1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10227 774,'0'0'1935,"0"0"258,13-2 129,-13 2-387,0 0-258,17-6-516,-17 6-258,16-4-258,-16 4 129,19-3-258,-9-2 129,6 4-129,-1-3 0,5 2-258,-1-3 0,4 0-258,1 3 129,0-3-258,-1 0 129,0 0-129,2 1-258,-4-4-516,5 8-774,-5-5-1290,0-2-1290,7 5 0</inkml:trace>
</inkml:ink>
</file>

<file path=ppt/ink/ink1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9876 1,'0'0'2321,"0"0"-515,0 0-129,0 0 129,0 0 0,0 0-129,12-3 129,0-3-387,11 3-387,-2-4-387,7 1-129,0-2-387,3 0 0,1-2-129,2-1 0,-4-2 0,-3 1 0,2 1-258,-5-2-129,-1 5 0,-6-2-774,2 6-1419,-1 1-1419,-18 3-516</inkml:trace>
</inkml:ink>
</file>

<file path=ppt/ink/ink1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9667 1548,'8'-9'2709,"4"2"-1677,-12 7-516,20-14 0,-5 11 387,-1-4-129,4 2 258,-1-4 129,6 3 0,-3-8 0,7 5-129,-3-4-129,7 3-129,-4-4-387,5 4-129,-3 0-387,-3 1-129,3 4-645,-9-2-903,0-2-1806,-4 9-516,-10-11-129</inkml:trace>
</inkml:ink>
</file>

<file path=ppt/ink/ink1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9353 1806,'14'3'387,"-14"-3"-387,22 0 129,-10 0 129,8 0 258,0-3 258,4-2 129,6 0 0,3-2 129,4 4-258,7 1-774,4 2-2193,-6-5-645</inkml:trace>
</inkml:ink>
</file>

<file path=ppt/ink/ink1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3975 1,'0'0'1676,"0"0"-1547,0 0-129,0 6 516,0-6 258,0 0 129,0 0 129,0 0 258,0 0-129,0 0 0,0 0-258,0 0-258,0 0-387,0 0 129,0 0-258,0 0 129,0 0 0,0 0 129,11 0-129,-11 0 129,12 0 129,-12 0-129,22 0 129,-10 0-129,6 0 0,1 0 129,6 0 0,2 0-129,6 1 0,2 1 0,4 1-129,1-3 0,4 2-129,1-2 129,3 0-129,-1 0 129,6-1 129,-4-5-129,4 1 0,0-2 129,2 1-129,-7-1 0,1 3 0,-4-2 0,-5 2-129,-6 2 0,-6 2 0,-2-3 0,-7 0-129,-4 3 129,-2-4-129,-13 4 129,17-6-129,-17 6 0,12-7 0,-12 7-129,0 0-258,12-1-645,-12 1-2838,0 0-258,-3 12-258,3-12-516</inkml:trace>
</inkml:ink>
</file>

<file path=ppt/ink/ink1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7904 6783 903,'-19'56'774,"10"-27"-129,1 1-258,-3 0 0,-1 2 129,1 0 0,-2-2 129,2-1-129,0-2 258,0-2 0,3-4-129,1 0-129,3-3-258,4-3 0,0-1-258,6-2 0,2-1 0,5-2 129,0 3-129,4-4 258,-2 1-258,4-4 0,-2 5 129,1-1-129,-3 0 0,0 4-129,-1 2 129,-2 2-258,-1 4 129,-2 1 129,-3 2 0,-2 2 0,-2-1 0,-2 4 129,-2-4 258,-4 3 0,-5-5 129,-2 5-129,-1-3 129,0 1-258,-1-2 0,2 2 129,-1-2-387,4 1 0,1-3 0,4 1 0,3-1 0,1-1-258,1-3 129,7 1 0,3 1 129,2-2-129,3 2 129,2 1 0,-1 3 0,2-2 0,-2 4 129,0 2-129,0 4 0,-2 2 129,0 2-129,-3 2 0,-3 1 0,-2 0 0,-6 2 0,0-1 0,-4-1 129,-3-2-129,-5-2 258,3 0-129,-3-5 0,4 2 0,0-4 0,-1 0 0,3-4 0,-1 2-129,-1-1 0,-1-2 0,3 4 0,-1 0 0,0 0-129,-1 1 129,2 1 0,-1-1-129,4 0 0,-1-2 129,0-1-129,1-1 129,2 0 0,1-3 0,0 1-129,0 1 258,0-2-258,2 3 129,4-1 0,1 4 0,0-1 129,1 3-129,-1 3 129,-1 4 0,-3-2 0,-3 6 0,0-1 129,-5 5-129,-10 2 0,-2 7-129,-4-2 129,-5 2-129,-1 2 0,-3-4 0,4 2-129,-1-3 129,6 0 0,2-4 0,7-3 0,5 1 129,7-1-129,0 2 0,6 1 129,5 0-129,5-1 0,1 1-129,4 5 129,0-4 0,-2 2-129,3 0 129,-2-6 0,-3 1 0,-1-2 0,-3-1 0,-2-1 129,-2-1 0,-5 0 0,-4 2 0,0-3 129,0 2-129,-10 0 129,-2 3-129,-3-5-129,-5 3 129,0 0-129,-5-2 129,2 1-129,-3-3 0,2 1 0,2-3 0,0-2 0,2 0 0,7-5-129,2-2 129,6-1-129,5 0 0,2-2 0,10-4 129,4 3 0,6 0 0,3 2 0,2 5 0,1 0 0,1 5 0,-5 2 129,1 6-258,-7 2 129,-4 6 0,-8 5 129,-3 1-129,-3 5 129,-11-3 0,-3 1-129,-4-1 0,3-1 129,-4-4 0,8-7 0,-1 0-258,7-6 258,4-3-129,1 0 0,11-1 0,3-1 0,3 0 0,4-1 0,3-1 258,-2 1-129,-1 1 129,-1-4-129,0 5 129,-5-6 0,-1 4 258,-3-1-387,-3 2 0,-3 0 0,2 1 0,-4-1-129,-2-2 0,-1 4 0,0-6-129,-2 1 129,-2-1-129,-1 3 0,1-1 0,1 5-258,-1-1 129,4 3 0,2-2-129,5 8-129,1-4 129,2 1-129,1-4 129,2-3 258,-2 0 516,-3-7 0,2 4 645,-10-10 0,5 11 258,-10-8 0,2 13 0,-13-8-129,7 11-258,-11-1-645,-1-4-1419,2 4-2838,0 4-387,-5-11-516,3-3-387</inkml:trace>
  <inkml:trace contextRef="#ctx0" brushRef="#br0" timeOffset="33404.91">11790 6720 1,'5'-11'644,"-5"11"-386,0 0-129,0 0-258,11 0 0,-11 0 129,13 0-129,-13 0 129,16 0 129,-16 0-129,20 0 0,-9 0 0,0-1 0,2-1 0,1 2 0,-3 0 0,1 0 0,-2 0 0,2 3-129,-12-3 258,16 13-129,-16-13 0,11 23 0,-8-7 129,-1 3-129,-2 4 258,0 3 129,-2 6 258,-3 2 129,-4 2 129,-5 0 129,2 6 0,-6 0 258,2 3-258,-3 1-258,-1 4-258,3 1-129,0 0-258,2 0-129,1 0 0,5-4-129,1-2 129,4-4-129,4-3 129,0 1-258,8-5 258,8 0 0,4 2-129,5-2 129,1 0-129,6 2 0,-2 0 0,-2 3 0,-2 0-129,-4 5 129,-2-1-129,-9 7 129,0 4-258,-8 2 129,-3 1 0,-2 2 0,-9 1 129,-1-1 0,-6 1 129,1-4 0,-2 0 0,-2 1 129,3-3-129,0 0 0,3-2 0,-1 1 0,4-2 0,-1 0 0,2-2 0,3-1 0,0 0 0,1 3 0,-1-3 0,5-2 0,0 0-129,3-3-258,0-3 0,1-2 0,4-1-129,3-3-129,2 2-129,0 0 129,0 2-387,2 3 258,-1 4-258</inkml:trace>
  <inkml:trace contextRef="#ctx0" brushRef="#br0" timeOffset="34243.958">11711 10972 1,'39'84'128,"-18"-38"259,-2-5-258,-3 6-129,-1 2 129,-6 1 0,-6 4-129,-3 1 258,-12 2 129,-8-1-129,-8 2 258,-1 0-129,-9-1-129,4 2-129,-4-2 129,5-2 0,1-3 129,5 3 0,4-2 516,2-2 129,8 2 258,4-9-387,6 4 0,1-3 0,7 0-129,4-7-129,8 2-516,4-5-129,1 1-129,4-2 258,1-4-129,0-3-129,-1-1-129,1 3 129,-4-3 0,0 3-387,-5-3 129,-2 6 129,-8 0 129,-2 3 129,-6 3 129,-1 0 258,-8 3 129,-7-6 387,1 5 129,-8-4-387,6 3 129,-8-2 0,5 4-129,2-9-258,1 3 129,-1-1-258,7-5 0,1 0-129,2-2 0,5-5-258,1-3-129,2 2 129,5-6-129,7 5 129,-3-6-258,9 2 258,-4 0 129,3 0 0,0 2-129,0 6 129,0 0-129,-2 2 129,-4 6 129,-6 0 0,0 7 645,-7-4-129,-5 11 645,-16-12-258,6 19 258,-17-16 129,8 12-258,-11-9-129,7 1-387,-1-5-387,4-9-516,10 0-645,-5-20-1032,22-7-2709,0 0-129,0 0-516,0-22 129</inkml:trace>
  <inkml:trace contextRef="#ctx0" brushRef="#br0" timeOffset="102023.835">16540 6324 1161,'0'0'1290,"0"0"-258,-13-3-129,13 3-129,0 0-129,0 0-129,0 0-129,0 0-258,0 0 0,0 0-129,0 0 258,6 0-258,-6 0 129,22 0-129,-8 0 129,2 1-129,2 3 129,3 1 0,3 3 129,1 3-258,2-1 129,1 6-129,4 0 0,1 3 0,-2-2 0,1 2 129,-3 1 0,-2 1 129,-4 2 129,-3 2-129,-4 0 0,-7 6 129,-2 3-129,-7 4 0,-1 4 258,-8 3-387,0 4 129,-9 4 129,-1 6-258,-2-1 129,-1 5 0,-4 0-129,0 2 387,-2 1-258,0 1 258,0-4-258,1 0 129,4-5-129,2 0 129,8-5-129,3-4-129,9-6 0,1 0-258,8-6 258,7 1-258,3-4 129,3 3 0,3-3-129,6 2 0,-1 2 0,0-1 129,1 4 0,-3-1 0,-3 4 0,-6 1 129,-5-1 0,-7 6 129,-6 2 0,-6 7 129,-16-3 258,-5 9-258,-11 0 0,-1 6 0,-6 2 0,1 0-129,1-3-129,6-1-129,7-7-129,5-3 129,12-7-129,10-6 129,3-6-129,13-4 129,8-4 129,6-1 0,4-2 0,2 0-129,-1 0 129,0 3-129,-3 2 129,-2 4-258,-8 3 0,-8 3 0,-2 7 0,-9 0 0,-1 6-129,-16 2 129,-6 1 129,-12 4 0,-2-1 0,0 2 0,-2-3-129,2-3 0,10-1 0,4-2-129,12-2 129,7-7 0,5 3 0,9-4 258,6-1-129,4 1 129,2-3 0,3 2 0,3 0 0,2-2-129,2 2-129,1-3 0,2 1 0,-5-3 0,-4 1 129,-6 0 129,-5 1 0,-7 4 129,-8 1-129,-10 4 258,-12 4-129,-2 1 0,-5-1-258,-1-1 0,-4 0 0,1-4-129,5-7 129,2-4-129,10-7 129,4-1-258,12-6 258,0-3-129,15-6 0,6 1 0,8-2 0,4-2 0,6 1 0,0 0 0,-2 4 0,1 0-129,-2 4 129,-7 2 0,-4 5 0,-6 0 129,-10 9 0,-5 6 129,-9 2-129,-11 5 258,-10 2-258,-5 4 129,-6 2 0,-2 2-129,4-5 129,0-5-129,5-2 0,9-6-129,8-2 258,7-3-258,6-9 129,4 2 0,9 0 0,9-2 0,4 4 0,4 0 0,1 2 0,1 3 129,2 5-129,-2-2 0,-3 5 129,-5 3-129,-5-1 129,-5 3 129,-13 1 0,-1 5 129,-8-1-129,-11 9 0,-6-4-129,-4 5 129,-6-1-129,0 0 0,1-1-129,3-5 129,0-3-129,4-7 0,7-6 0,6-9-129,7-1-129,-2-14-1290,9-5-2451,7 0-516,-7-14-129,25-10 1</inkml:trace>
  <inkml:trace contextRef="#ctx0" brushRef="#br1" timeOffset="-188578.951">11040 9131 129,'-9'-46'1677,"6"22"129,-4-2-258,-1-2 0,4 2-258,-2-11-387,1 5-387,1-8 129,2 1 0,-3-7-258,5-1 258,0 0-258,0 0 258,4-1-387,3 4 129,-2 3-387,5 3 0,4 4-129,-4 3 0,5-1-129,-3 1 129,2 2-129,-1-6 129,-1 2 129,-1-2-129,-2-1 387,-1-2-258,-6-1 258,1 1-129,-3-1 0,-4 3 0,-6-1 0,-6 3 0,0-2-129,-6 2 129,-3-3-129,0 1 258,1 0-258,-2 0 129,4-5-129,2 0 0,4-2 0,4-2 0,6-2 129,3-1-129,3-1 129,5 0 0,7-4-129,2 5 129,-1-1-129,6 0 129,-3-1-258,-1 4 129,0 3-129,-2 4 129,-2 4 0,-5 4-129,-3 4 129,-3 3-129,-2 7 129,-9 0 0,-2 0 129,-5 0-258,0-2 258,-3-2-129,1-2 0,4-5 0,0-3 129,7-4-129,4-4 258,5-2-129,0-2 0,9 2 129,3-3-516,0 5-3096,0-11-387,11 9-516</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6.785"/>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5841 3374 645,'0'0'2064,"0"0"129,0 0-129,0 0-516,0 0-258,0 0-645,0 0 0,0 0-387,0 0 129,0 0-258,0 0 0,0 0 129,0 0 0,0 0 129,0 0-129,0 0 0,9 18 258,-9-18-258,12 25 0,-3-11 0,0 4 129,3-1 0,1 5-129,0-4 0,4 6 258,0-8 0,1 6-129,1-5 129,5 7 129,-6-5-387,5 6 129,-1-4-129,0 4 0,-1-4-129,2 5 129,-3-2-129,2-1-129,-1-2 129,4 3 0,-5-4 0,3 0 0,-2-2 0,1 2-129,-1-3 129,-3 3 0,1-3-129,0-3 129,-3 1-129,0-2 0,2 0 0,-2 0 129,-1-3-129,-1-4 129,0 2-129,-2 1 129,-2-1-129,2 1 258,-12-9-258,19 18 0,-19-18 0,21 19 0,-8-6 0,-3-1 0,3-2 0,0-1 129,-2-1-129,-1-3 0,2 2-129,-12-7 129,15 9 0,-15-9 0,12 4 0,-12-4 0,0 0 0,0 0 129,0 0-129,0 0 129,0 0-129,11 7 0,-11-7 0,0 0 0,0 0 0,0 0 0,0 0 0,0 0 0,0 0 0,0 0 0,10 0 0,-10 0 0,0 0-129,18-12 129,-18 12 0,18-8 0,-6 6 0,0-5 0,6-1 0,0-1 0,1-2 0,2 0 0,3-2 0,-1-1 0,4-1 0,0 0 0,1-2 0,1 2 0,-1-4 0,0-1 0,-1 0 0,-2-3-129,3-4 258,-4 2 0,1-4 0,-3 4 0,2 2-129,-7-1 129,4 1 0,-1 0 129,-3 1-258,3-2 129,-1 2-129,2-4 0,2-5 129,3-1-129,2-2 0,-1-3 0,1 7 0,-2 0 0,-3 2 0,-1 3 0,-7 3 129,-2 5-129,-4 6 0,-9 11 0,11-17 0,-11 17 0,5-13 129,-5 13-129,2-9 0,-2 9 129,0-15-129,0 15 129,0 0 0,-8-14-258,8 14 129,0 0 0,-10-13 0,10 13 0,0 0 0,0 0 0,-14-14 0,14 14 129,-16-10-258,16 10 129,-26-15 0,13 4 0,-5 0 0,1-1 0,-3-2-129,-1-5 129,-1-1 0,-3-3-129,-2-4 0,-3 0-129,-1-3 129,-3-2 0,-5-1 0,-1 0 0,-1 2 129,0-4-129,2 2 129,-1-5-129,4 3 0,1-4 0,4 5 129,4-2-129,5 4-129,0 3 129,3-1 129,4 10 0,-1 1 0,2 4 0,1 3 0,2 4 0,0 1 0,11 7 0,-16-9 0,16 9 0,0 0 0,-13-8 129,13 8-258,0 0 129,0 0 129,0 0-129,0 0 0,0 0 0,0 0-129,0 0 129,0 0 129,0 0-129,0 0 0,0 0-129,0 0 129,0 0 0,0 0 0,-12-5 0,12 5-129,0 0 129,-16 13-129,5-4 129,-3 6-129,-1 2 129,-5 6 0,-1-1 0,-1 7 0,-5 3-129,-2 7 0,-1 4 0,-2 1 0,-2-1 129,-4 4-129,1 1 387,-3 1-258,-1-1 0,0-3 129,0-3-129,0-5 129,1 1 0,2-4-129,1-5-258,4-2 258,2-6 0,4-2 0,3-4 0,1 1 0,4-3 0,4-4 0,4-1 0,11-8 0,-16 9 0,16-9-129,0 0 0,0 0 0,0 0-258,0 0-774,0 0-2709,16-5-387,-1-4-258,2-9 0</inkml:trace>
</inkml:ink>
</file>

<file path=ppt/ink/ink1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 contextRef="#ctx0" brushRef="#br0">2819 3892 129,'0'0'903,"0"0"0,0 0-129,0 0 0,0 0 0,0 0 129,0 0 387,7 9-129,-7-9 129,3 16-129,-3-16-258,3 21 129,-3-9-258,5 8-129,-2-1 0,3 8-258,-3 2-129,4 3 129,-2 5-258,0 3 0,-2 6-129,-2 1 129,0-1-129,-1 0 129,0-4-129,0-6 129,-2-2-129,1-7-129,1-8 0,-1-6-258,1 0-516,0-13-1548,0 0-1161,0 0-258,3-16 258</inkml:trace>
  <inkml:trace contextRef="#ctx0" brushRef="#br0" timeOffset="652.036">2836 3960 774,'0'0'2451,"0"0"-1677,0-10-129,0 10-129,19-15 258,-5 4 258,6 0-258,1 0 0,5-2-129,2 2 0,2-4-258,1 4 129,0 2-258,-1 3 129,-4 3-258,1 3 129,-6 1-129,-2 10 0,-3 1 0,-3 2-129,-4 2 258,0 1 129,-6-4 0,4 2 258,-7-5-129,3 4 0,-3-14 0,0 23 0,-6-12-129,0 1 0,-6 1-258,-1-1 129,-3-1-129,-3 2 129,-4-6 129,-3 4-129,-2-7 258,2 3-258,-2-5 129,4 2-258,3-3 0,4-1-129,4 1-129,13-1-258,-11 0-387,11 0-774,0-8-2322,0 8-258,15-11-129,-1 6 387</inkml:trace>
  <inkml:trace contextRef="#ctx0" brushRef="#br0" timeOffset="1608.091">3484 3830 1806,'6'-3'1290,"-6"3"-516,0 0-516,17-3-129,-17 3 258,22 0-129,-11 1-129,3 4 129,0 3 129,-1 0-129,3-1 129,-3 3-258,1 2 258,-4 2-258,3-1 258,-2 3-129,-3 0-258,1 3 387,-2-5-129,2 6 0,-5-3 129,1-3 0,-3 1 129,3 0 0,-5-15 387,0 22-129,0-22 129,0 18-258,0-18 129,-16 15 0,0-11-258,2 3-129,-6 1-258,1-3 0,-5-3-129,-1-2 258,1 0-258,1 0 0,0-2 0,1-3 0,5 0 0,2-2-258,4 2 0,11 5 129,-13-17-129,13 6 129,0 11-129,14-23 129,1 8-129,2 1 258,3-1 0,2 1-129,1 2 129,-2 3 0,1 1 0,0 0-258,1 4 0,-5-3-387,4 5 0,-4-3-774,1 5-774,1 0-1161,-20 0-129</inkml:trace>
  <inkml:trace contextRef="#ctx0" brushRef="#br0" timeOffset="2381.136">3861 3888 2322,'13'4'2709,"-13"-4"0,0 0-2193,9 14-129,-9-2 387,0-12-129,-2 20 129,-2-8-129,2 5 0,-1-3 0,3 6-258,0-3-258,7 3 0,3 1-129,2-2 0,-1 2 129,5-3-129,-3-1 0,0-3 516,-13-14 0,18 20 129,-18-20 0,0 0 129,0 0-129,3 12-129,-3-12 258,-9-3-516,9 3-129,-13-17-129,5 5 129,2-2-129,0-7 129,2 2-129,3-4 129,1 1 0,0-2-129,5 2 129,4 0-129,3 0 0,3 4-129,2-2 0,2 1 129,1 2 0,1 4-129,-2 1 0,1 4 0,-3 2 129,5 6-258,-3 0-258,3 0 129,-4 2-516,6 6-774,-4-1-2451,-1-7 258,4 3-645</inkml:trace>
  <inkml:trace contextRef="#ctx0" brushRef="#br0" timeOffset="3095.177">4385 3880 2580,'0'0'2709,"0"0"387,0 0-2838,14 0-258,-2 0 258,-1 0 129,3 0 129,-2 2 0,4-2 129,-2 3-129,1 0 129,2 2 0,-2 1-387,-2 1-129,2 3 0,-1 2-129,-3 1 0,1 1 129,-4 2-129,1 4 129,0-2-129,0 1 0,-4 2 0,2-4 387,-4 0-258,3-1 129,-6-4 129,0 1 129,0-13-129,-13 22 0,-3-15 258,2 3-129,-8-5-258,3 2 129,-5-4-129,1-1-129,-2-2 258,2 0-258,2-3-129,1-6 129,5-2-129,1 0 0,4-4 0,6 1 0,4 0 0,0 0-129,9 3 129,6 1-129,5 6 0,5-1-258,4 5 258,2 0 0,4 0-129,-1 0 0,4 6-516,-8-5-1161,2 1-1806,-2 4-258,-8-6-129</inkml:trace>
  <inkml:trace contextRef="#ctx0" brushRef="#br0" timeOffset="3920.223">4808 3850 258,'0'17'2193,"0"-17"-1548,1 11 129,-1-11 387,3 17 516,2-6-129,-5-11 0,7 24 0,-7-24 0,9 25-258,-9-10-258,9 2-258,-7-4 0,5 5-258,-5-4-129,4 2-129,-5-5 0,5 1 258,-6-12-129,0 0-129,0 0 0,19 0 0,-4-12 0,5-5-129,-1-8 129,4-1-129,1-1 129,-1 1 0,-5 2 0,0 6 258,-9 6-258,-9 12 0,11-9 0,-11 9 0,3 8-129,0 2-129,3 3-129,-1 2 0,3-2 129,2 3 0,3-4 0,0-3 0,-1 0 0,0-1 0,1-1 129,0-3-129,-1-3 0,1-1 0,3-4 129,2-4-129,-1-4 0,2-2 0,1-2 129,0 0-129,-2 3 0,-4 0-129,-1 6 258,-13 7-129,15 2 0,-8 8 0,-5 6 129,1 4-129,1-1 0,0 4 0,2-2 0,0-1 0,2 0 0,0-3 0,3 0-258,0-6-129,6 9-1032,-17-20-2709,28 12-516,-9-12-129,-3-11-258</inkml:trace>
  <inkml:trace contextRef="#ctx0" brushRef="#br0" timeOffset="4483.256">5692 3918 3096,'2'20'3741,"-2"-20"-516,0 0 0,12 10-3225,-12-10-258,17 5 258,-17-5-129,24-3 129,-9-5 129,4-5 0,0-2 129,2-4-129,1-1 129,1 0 129,-7-1-129,0 4 129,-6-2 129,-1 3-129,-8 1 0,-1 15 129,-5-13-258,5 13-129,-26 0 129,11 2 0,-7 7 0,-1 8 0,-1 1 129,2 6-129,-3 0 0,4 3 0,1-2 129,4 3-129,3-3 0,4 1-258,6-6 258,3-1-129,5-1 0,8-5 0,7-3-129,4-3 129,8-3-129,5-4-129,3 0 0,2-7-258,10 3-516,-8-10-516,10 7-1806,-7-6-1032,-1-4-387,-1-2 0</inkml:trace>
  <inkml:trace contextRef="#ctx0" brushRef="#br0" timeOffset="5647.323">6412 3406 2322,'0'65'2580,"0"-27"0,0 7-516,0-4-258,4 14-129,-4-9-516,3 13-258,-3-12-387,1 6-129,-1-8-258,2-3 0,-2-7 129,3-4-516,-1-11 516,0-6-258,-2-14 0,4 12-387,-4-12 0,0-9-129,0-6-129,-6-8 0,-2-2 0,-6-9-129,3 0 516,-4 0 129,0 3 387,0 4 129,3 5-129,0 7 129,12 15 129,-7-11-129,7 11-129,0 0 0,3 11 129,9-1-129,1 0 129,6-1-129,1-2 387,9 2-387,0-5 129,8-3-387,1-1 258,3 0 0,2-6-129,-1-3 258,3-1-387,-4 0 129,-3-5-129,-1 3 129,-6-2-129,-5-3 0,-5 2 0,-5 1 0,-8 0 0,-6 4 129,-2 10-129,-6-15 0,-10 15 0,-4 2 129,-4 9-129,-2 5 0,-4 6 0,2 3-129,-3 3 129,3 5-129,3-2 258,3 2 0,1-2 0,5-2 0,5-4 0,5-1 258,2-8-129,4 0 0,0-16 0,19 9 0,-1-9-129,7-5 0,4-7 129,5-1-129,3-5-129,-2 0 129,-2 1-129,-2 0 0,-2 4 129,-7 0-258,-3 3 129,-8 1 0,2 4-129,1 1 0,-14 4-129,20 0 129,-6 6-129,-3 0 258,3 3-129,-2 3 0,3 1 129,-3 3 0,3-1 0,-2 1 0,-3 1 0,2-2 0,-2-1 129,-1-1 0,-9-13 258,10 14-129,-10-14 129,0 0 129,-1-7-258,1 7 0,-17-21 0,6 4-258,-3-4 0,1-3 0,0-2 0,4-2 129,4 3-129,5 0 129,0 5-129,13 3 129,7 3-129,3 5 129,4 6-129,5 0 0,3 3 0,-1 0-129,3 1-516,-10 1-2967,6-1-645,-4-1-516,-3-3-129</inkml:trace>
  <inkml:trace contextRef="#ctx0" brushRef="#br0" timeOffset="7751.442">7745 3837 2193,'0'0'2580,"-11"0"258,-5 4-2193,0 1 129,-8-1 0,1 6 129,-13-6 129,9 7 0,-10-4 0,7 4-258,-1-2-258,5 2-387,3-1-129,6 0 0,4-2-129,13-8 129,-12 14 0,12-14 0,7 8 0,7-4 0,9-1 0,0 3 0,3 0 129,3 1 0,-1 3-129,-1-1 0,-3 1 0,-3 2 0,-7 0 0,-3 0 0,1-1 0,-12-11 258,8 18 0,-8-18 129,0 15 387,0-15-129,-22 12 258,7-4-129,-11-4 0,3 8-129,-8-5-258,3 4 0,-2-3-258,3 0-387,7 4-645,-4-7-2967,10-5-645,14 0 0,-8-16-387</inkml:trace>
  <inkml:trace contextRef="#ctx0" brushRef="#br0" timeOffset="8547.488">8573 3355 2451,'17'24'3354,"-16"-12"129,12 11-1032,-8 9-2322,-1 5 258,3 7 258,-6 0-129,5 10 387,-6-5 0,0 12-129,-3-12 0,3 10-129,-6-9-129,4 3-258,-1-6 0,2-7-774,1-3 0,0-19-903,0-18-2580,17 8 0,-7-20-387</inkml:trace>
  <inkml:trace contextRef="#ctx0" brushRef="#br0" timeOffset="8803.503">8398 3658 1419,'-15'1'2967,"15"-1"645,0 0-645,9 8-774,7-12-516,15-1-258,3-10-258,11 6-516,5-7-129,8 2-387,5-1 0,3 1-387,6 10-903,-7 0-2322,1 0-516,0 4-387,-15 0 0</inkml:trace>
  <inkml:trace contextRef="#ctx0" brushRef="#br0" timeOffset="9307.532">9015 3999 4257,'-35'9'4128,"18"-9"-516,17 0-387,-18-9-3354,18 9-387,-1-27 387,2 10 258,9-4 129,6-4 387,7 5 129,-2-5 258,9 13-258,-3 2 0,4 9-387,-2 1-258,-1 7-129,-2 8-129,-5 0 0,-4 3 0,-2 2 0,-5-2 0,-3-2 258,-5-2-129,1-1 387,-3-13 0,-13 19 129,-9-14 0,4 3 0,-12-7-129,3 2 129,-4-3-516,-3 0-387,9 0-258,-5-12-1161,12 3-2709,4-3-129,6-1-387,2-6 258</inkml:trace>
  <inkml:trace contextRef="#ctx0" brushRef="#br0" timeOffset="10256.586">10217 3387 258,'0'0'2451,"-11"-8"-1290,11 8-129,0 0 129,-3 15 387,3-15 0,-5 24 129,2-10-258,3 13-258,0-3-129,0 10-258,1 3-387,2 8 0,1 2-129,-2 6 0,-1-2-129,1 4 129,-2-10-129,0-2 129,-2-8 0,2-6 0,-3-14 387,3-3-258,0-12 129,0 0-258,12-20 0,-1-1 0,2-5 0,4-3-129,1-1-129,2 1 0,-4 2 0,0 9 129,-4 2-258,0 11 258,2 5-258,-14 0 129,18 18 0,-9-3-258,1 6 258,4 1-258,-2-1 258,1-1-129,-3-3 129,1 2-129,-5-6 258,3 4 0,-8-5 129,-1 2 0,-4-2-129,-8 3 258,-8-2-129,-1-2 0,-8-6 129,-1 0-129,-4-5 0,1 0-129,-1-5 0,4-5-129,8 1-129,-1-4-258,11 5-387,-3-9-774,15 17-2709,1-16-258,-1 16-645,23-20 387</inkml:trace>
  <inkml:trace contextRef="#ctx0" brushRef="#br0" timeOffset="10892.622">10557 3942 1806,'32'8'2193,"-15"-10"258,5-4 129,-1-5-516,7 1-387,-1-5-516,6 2-387,-3-5 0,2 3-387,-3-2-129,-1 4-129,-3-5-129,-5 6 258,-6-4-129,-2 6 0,-12 10 0,6-19 0,-6 19 0,-8-10 0,-5 7 0,-5 3-129,-3 0 0,0 3 0,-4 4 0,0 3 0,2 1 129,1 1 0,-1 3 0,8 2 0,-4 0 0,6-1-129,1 0 387,3 2-387,0-3 258,2 2-258,2-3 129,4 1 0,-1-3 0,2 2 0,6-3 0,6 2 0,6-3 0,9-2-129,10 0 0,8-4-387,11 4-258,1-8-1806,11-3-1806,6-4-129,2-9-387</inkml:trace>
  <inkml:trace contextRef="#ctx0" brushRef="#br0" timeOffset="11726.67">11981 3231 3096,'19'6'3870,"-19"-6"-129,0 0-258,10 14-3225,-10-14-129,5 20 0,-5-8 387,4 2-129,-4 2 129,8 5 129,-5 2-129,4 9 129,-2 3-129,4 12 0,-4 2-258,-1 8 129,-1 0-258,-2 1-129,0-2 129,-1-2-129,0-8 0,0-9 0,0-8-129,0-5 0,1-7 129,-1-17-258,1 15-258,-1-23-258,0 8-258,-6-34-645,6 12-258,-16-16-129,8 7 129,-13-13 258,2 10 258,-9-4 645,-2 9 258,0 3 516,-2 9 258,2 2 258,0 7-258,6 3 387,6 4-129,6-1 0,12 2 387,0 0 387,9-19-129,21 9 516,4-11-258,21 8 129,1-13-129,16 10-387,1-9 0,10 12-516,-5-3 0,3 10-258,-11 2-258,-6 4-129,-8 7-645,-17-4-1419,-9 6-1935,-10 1-129,-20-10-516,0 0 517</inkml:trace>
  <inkml:trace contextRef="#ctx0" brushRef="#br0" timeOffset="12439.711">12512 3680 2709,'11'10'3354,"0"3"129,-1-3-2580,-10-10-129,13 28 0,-9-10-258,5 4 0,-5-1-258,5 4-129,-4-1 0,4 2-129,-1-2 258,0 0-516,0-4 516,-1-2-129,0-6 258,-2 0 129,-5-12 129,9 13 129,-9-13 129,0 0-129,0 0 129,0 0-258,-4-16 0,3 4-129,-7-5-129,4-3-129,-4-3 0,3 0 129,-2-3-129,2 6 0,0 0-129,1 7 129,1-2-129,3 15 129,0-18-258,0 18 0,19-15 0,0 6 0,6 1 0,6-3 0,6 1 129,3 2-129,1 1 0,0 1-129,-3 4-129,-6 0-387,3 6-1290,-15 2-2451,-2 2-129,-3 0-258,-15-8-129</inkml:trace>
  <inkml:trace contextRef="#ctx0" brushRef="#br0" timeOffset="13091.748">13081 3687 129,'0'0'2838,"0"0"0,0 0 258,0 0-2193,-7 5-645,7-5 645,0 14 258,11-1 258,-11-13-129,16 18 129,-4-13 0,10 8-258,-3-5-645,7 5-129,-3-1-258,4 2-129,-3 2 0,0 0-129,-6 3 129,0 0-129,-7-2 129,0 0 0,-6-5 0,-2 3 258,-3-15-129,-2 17 129,2-17-129,-23 7 129,5-6 0,-6 1-129,-5 0 0,-3-2 0,-2 0-129,1 0 0,0 0 129,4-3-129,2-1 129,7 2-129,6-1 129,2 0-129,12 3 0,0 0 0,0-16 0,9 8 258,7 1-258,6-3-258,6-1 258,3 1 258,5 2-516,0-1 0,1 8-516,-6-6-1161,8 5-2451,-9 0 129,-7-1-645,-2 2 258</inkml:trace>
  <inkml:trace contextRef="#ctx0" brushRef="#br0" timeOffset="13432.768">13541 3684 5934,'6'19'4257,"-6"-9"-129,1 9-516,-1 3-3612,0 5 129,0 6 0,0 2 129,0 1 0,0-3-129,0-1 0,0-7-129,4-4 0,4-4-516,-8-17-3354,16 0-258,1-13 0,-4-20-258</inkml:trace>
  <inkml:trace contextRef="#ctx0" brushRef="#br0" timeOffset="13627.779">13656 3333 11094,'-3'17'4773,"3"-17"-774,6 22-1419,-6-22-6837,1 16-516,-1-16-129,0 15-258</inkml:trace>
  <inkml:trace contextRef="#ctx0" brushRef="#br0" timeOffset="14431.824">13659 3723 4644,'15'-11'3612,"-15"11"-129,12-3-387,-12 3-2838,0 0-645,8 7 516,-8-7 258,0 0 0,0 0 516,0 15 0,0-15 129,0 0 0,0 0-258,0 22 0,0-22-258,10 27 0,-4-7-258,4 2-258,1 2 0,1-3 0,0 0 0,-1-3 0,-1-6 258,2 1 0,-12-13 0,20 0 0,-9-10 0,2-2 0,0-9-129,2-4 129,4-4-258,1-3 129,-1 1 129,0 6-129,-3 0 0,0 5-129,0 9 129,-2 5-129,-14 6 0,19 3-129,-19-3 129,17 18-129,-9-6 0,1 2 129,1 1 0,0-2 0,0 2 0,2 2-258,-3 1 258,1 2-129,0-1 129,-4-1-129,-1 1-129,-4-4-258,2 3-387,-3-18-774,2 23-1419,-2-23-1419,0 0-387,0 0 0</inkml:trace>
  <inkml:trace contextRef="#ctx0" brushRef="#br0" timeOffset="15006.857">14372 3710 6837,'1'13'3999,"-1"-13"-258,12 7-387,0-6-3741,3 4 129,0-5 129,3 0 0,2 0 129,0-8 129,1 0 129,-1-5 0,-2-1 0,-1 1-129,-3-1 0,-5-2-129,-2 3 258,-3 0-258,-4-2 0,-2 5 129,2 10-129,-18-19 129,5 17-129,-3 1 129,-3 1-129,-1 6 129,0 8 0,-4 2-129,1 8 129,-2-2 0,2 6 129,-2-2 0,6 7 0,-3-4 0,9 2 129,-2-6 0,9 2 129,-1-10 0,7 3-129,0-9-129,8 1 129,5-6-129,7-2-129,7-3 0,4-1-129,7 0 0,3 0-129,5-3-129,-1-6-258,9 6-1032,-15-11-2193,6 3-774,-4-6-129,-3 0-258</inkml:trace>
  <inkml:trace contextRef="#ctx0" brushRef="#br0" timeOffset="15442.883">14846 3814 3354,'-16'10'4128,"16"3"-258,0-13-129,0 0-3354,0 13 0,0-13-258,13 20 129,-1-12 387,7 1-258,0-9 258,7 2 258,0-6-129,4-1 0,-3-9-129,4 3 0,-9-10-129,2 4 0,-8-11-258,-2 5 0,-8-5 0,-2 3-129,-4-1 129,-8 5 0,-6 4-129,-4 6 0,-5 6-129,-4 5 0,-1 12-258,-8 5-129,3 11-645,-12-9-645,15 14-258,-10-13-258,19 3-258,-10-15-516,19 4 129,-3-12 0,15 0-516</inkml:trace>
  <inkml:trace contextRef="#ctx0" brushRef="#br0" timeOffset="15842.904">15024 3188 5031,'12'-36'3870,"-11"16"-387,11 10-516,-12 10-2580,19-8 0,-8 8 387,-11 0 0,17 0 258,-17 0-129,12 4 129,-12-4-129,6 19-129,-6-6-387,3 12 0,-1 2-129,2 12 0,-1 4-258,3 8 258,3 8-258,0 3 129,1 6-129,1 0 0,3 3 0,-3 0-129,3 0-387,-10-9-1161,6 1-2709,-4-2-387,0-11-129,-3-6-258</inkml:trace>
</inkml:ink>
</file>

<file path=ppt/ink/ink1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 contextRef="#ctx0" brushRef="#br0">10799 6004 774,'-12'-2'3225,"12"2"-387,0 0-387,-16-15-645,16 15-129,-11-17-645,11 17-258,-7-24 0,7 10-258,0-1 129,2-2-258,3 0-129,2 3 0,4-3-129,2 3 0,0 1 0,4 4-129,1 0 129,1 2-129,-1 3 0,2 2-129,0 2 129,-1 0 0,-1 0-129,-1 1 129,-4 4 0,1 1-129,-3 1 129,-1 1 0,-4 4 0,1 4 129,-3 1-129,-2 3 0,-2 0 0,0 3 129,0-3-129,-2 3 129,-4-5 0,1-1 0,-3 0 129,2-3 0,6-14-129,-13 19 129,13-19-129,-17 10 129,17-10 0,-17 3-129,6-3-129,-2-4 0,0-2-129,-4-4-516,17 10-774,-27-12-2709,17 0-258,10 12-516,-14-22 646</inkml:trace>
  <inkml:trace contextRef="#ctx0" brushRef="#br0" timeOffset="621.035">11018 5593 1677,'0'0'3483,"0"0"-1032,0 0-774,0 0-516,-7-4-258,7 4-129,0 0-129,0 0-258,-8 11-129,8-11 129,0 13-129,0-13-129,0 19 0,0-5 0,4 3 0,0-1-129,1 4 0,1 1 129,-1 1-129,-1 3 0,1 3-129,1 0 258,-1 2-129,2 1 0,-2 2 0,2-4 0,0-3 0,2-2 0,-3-4-129,-1-3 129,0-7 0,-5-10 0,7 14 0,-7-14 129,0 0-129,0 0 0,0 0-258,0 0-387,0 0-1290,0 0-1935,0 0-129,0 0 1</inkml:trace>
  <inkml:trace contextRef="#ctx0" brushRef="#br0" timeOffset="1124.063">11214 5811 2193,'9'-15'3612,"-9"15"-516,0 0-1290,3-17-129,-3 17-258,0 0-516,0 0-129,0 0-129,0 0-129,0 0-258,0 12-129,0-12 0,0 20-129,0-6 129,1 6 0,2-4 0,5 4 0,-5-1 0,4 3 0,-2-2-129,2-1 129,-2-2-129,2 0 0,-4-5 0,0 2 0,-3-14-129,3 17 0,-3-17-387,0 0-1677,0 0-1935,0 0-387,0 0 0</inkml:trace>
  <inkml:trace contextRef="#ctx0" brushRef="#br0" timeOffset="1876.107">11375 5820 2709,'0'0'3999,"7"-12"-2322,-7 12 0,0 0 129,0 0-387,0 0-258,0 0-129,0 0-516,0 0 0,0 0-258,0 0 0,0 0-129,0 0 258,11 8-129,-11-8 129,6 17 0,-1-3 0,-2-1-129,3 3-129,-2 1 0,0 3 0,-1-4 0,2 1-129,0-3 0,-2-2 129,-3-12-129,12 16 129,-12-16 0,15 0 0,-15 0 129,21-15-129,-11 0 129,4-1 0,-5-4 0,3 1-129,-3-2 0,-2 4 129,-1 1-129,0 4-129,-6 12 129,7-17-129,-7 17 0,0 0 0,15-11-129,-15 11 129,12-1 0,-12 1 0,13 0 0,-13 0 129,13 3-129,-13-3 0,16 12 129,-9-2-129,-2 5 0,3 2 129,-1 1-129,2 5 0,-4 0 0,4 3 0,0-3 0,-1 0 0,-1-3 0,0-5 0,2-1 0,-9-14 0,14 14-129,-14-14-258,17 2-1290,-17-2-2838,11-16-129,-5 2-516,-2-6 129</inkml:trace>
  <inkml:trace contextRef="#ctx0" brushRef="#br0" timeOffset="3057.174">11713 5995 258,'0'0'2193,"12"-3"-387,-12 3 387,9-14 0,-9 14-129,11-17-516,0 9-258,-7-8-258,8 4-129,-6-5-387,6 3 129,-3-3-258,2 4 0,-1-3-129,0 5-129,-1-1 129,-9 12-129,17-14 129,-17 14-129,12-7 0,-12 7 0,0 0 129,14-1-129,-14 1 0,0 0 129,11 0-129,-11 0 129,8 13-129,-4-1 0,0 1 0,2 3 129,1 3-258,-1 1 129,3 1 0,-2 1-129,3-2 129,0-1-129,1 2 0,-2-4 0,-1-2 0,2-1 0,-5-2 0,-5-12 0,12 18 0,-12-18 0,7 12-258,-7-12-129,0 0-2838,0 0-1419,9-8 129,-7-5-516</inkml:trace>
  <inkml:trace contextRef="#ctx0" brushRef="#br0" timeOffset="3860.22">12468 5927 774,'-31'5'2709,"16"-5"129,-2 0-258,-4-12-516,8 5-129,-7-12-387,11 7-258,-9-10-258,10 4-516,-1-5-129,5 3-129,3-4 0,1 3-258,8 0 258,4 0-258,6 4 0,3 1 0,1 3-258,3 5 258,0 3 0,-1 3-129,-2 2 129,-2 5-129,-2 9 0,-6-1 129,-1 4 0,-3 4-129,-3 1 129,-2 2 0,-3 1 0,0-1 0,0-2 0,-4 1 0,-2-1 0,-1-3 129,-3-3-129,-1-2 129,-2-3 0,-1-2 0,-2-3-129,-3-5 0,2-1-774,-4-6-1806,0-5-1548,7-2-258,-1-10-258</inkml:trace>
  <inkml:trace contextRef="#ctx0" brushRef="#br0" timeOffset="4392.251">12524 5329 2451,'0'0'2838,"1"5"-1677,-1-5-387,0 0 258,2 15 0,3-5 387,-5-10-258,5 25 129,-5-12 0,3 14-258,-3-6 0,0 13-516,0 3 0,0 8-258,0 1 129,4 6-387,-1 0 258,3 2-258,0-3 0,5-3 0,-1-7 0,-1-5 129,2-9-129,-3-3 129,-3-9 0,0-3 0,-5-12 0,0 0-258,0 0-258,0 0-903,6-8-2064,-5-3-1161,-1-7 0,0-1-258</inkml:trace>
  <inkml:trace contextRef="#ctx0" brushRef="#br0" timeOffset="5203.297">13250 5496 1806,'0'0'3096,"0"0"-645,0 0-2064,0 0 258,-8 3 258,8-3 0,0 0 0,0 0 129,-21 5 0,21-5 129,-20 9-129,14 3-258,-13-6 129,5 10-387,-8-2 0,3 11 129,-10-1-258,5 7-129,-9-1-129,2 1 0,-2 1 0,3-3-129,0-3 0,5-4 129,3-8-129,6-1 129,2-4-129,14-9 129,-15 7 0,15-7-129,0 0 129,0 0-129,11 12 0,-11-12 0,21 10 0,-5-2 0,0-1 129,1 4-129,2-2 0,2 0 129,-1-2-129,4 0 129,-1 1-129,2-4 0,-2 1 129,-3-1-129,-1-1 0,-4-1 0,-2-1 0,-13-1 0,14 2 0,-14-2 0,0 0-258,0 0-387,13 1-1677,-13-1-2064,1-5-258,-1 5-387</inkml:trace>
  <inkml:trace contextRef="#ctx0" brushRef="#br0" timeOffset="5984.342">13637 5545 2451,'0'0'3612,"0"0"-774,-7 2-903,7-2-645,-16 9-258,16-9-387,-26 15-129,12-3-129,-7-4 258,1 4-258,-2-1 0,-1 4 0,-2-3-129,2 2 0,-5-2-129,5 3 0,-3-1-129,0-1 129,-1-1 0,1 3 0,2-5-129,1 2 129,3-4-129,3 3 129,4-6-258,2 2 129,11-7 0,0 0 0,-7 11 0,7-11 129,12 8-129,-1-5 129,4 2 0,0-2-129,4 2 258,1-1-129,-2 3 0,5-1 0,-6-2 0,6 4 0,-2-2 0,1 2 0,2-1 0,-1 1-129,2-1 0,-2-1 129,0 1-258,0-3 258,-2 1-258,-5-2 258,-1-2-129,-4 1 129,-11-2 0,14 0-129,-14 0-258,0 0-387,0 0-2064,0 0-1548,0-10-258,0 10-258</inkml:trace>
  <inkml:trace contextRef="#ctx0" brushRef="#br0" timeOffset="6899.394">13955 5210 774,'0'0'2709,"0"0"-1806,0 18 645,0-18 129,-1 17 258,1-17-129,-3 22 0,-1-11-258,4 8-258,0 1-258,6 9-516,-1 3 0,1 6-387,3 6 129,0 4-258,2 3 0,1 3-258,-3-1 516,1-5-258,0 3-258,-1-8 516,0-4-258,-1-5 0,-3-7 0,3-3 0,-2-5 0,0-4 0,-6-15 0,9 18-258,-9-18 129,0 0-903,11 0-2967,-11 0-387,4-20 0,1 2 130</inkml:trace>
  <inkml:trace contextRef="#ctx0" brushRef="#br0" timeOffset="7931.452">14190 5462 2451,'-11'0'3096,"11"0"-387,0 0-516,0 0-387,0-12-258,0 12-516,0 0-129,0 0 0,0 0-387,3 10-129,-3-10 0,8 26-129,-2-6 0,7 6 0,0 1 0,4 7-129,2 0 0,5 2 0,-2 1-129,0-1 129,4-2-129,-2-2 0,-3-2 0,0-3 129,-4-4-129,0-3 0,-6-5 129,-2-5 0,-9-10 0,13 9 129,-13-9-129,2-7 129,-2-7 0,-1-8-129,-7-6 0,2-6-129,-1-6 129,-1-2-129,3-3 0,-1 0 0,5-1 0,1 2 0,1 2-129,8 2 387,1 3-387,1 7 387,2 1-258,-1 5 129,0 6-129,-4 3 0,-8 15 0,11-14-258,-11 14 0,0 0-387,0 0-645,-3 9-2580,3-9-516,-14 21-516,0-12 387</inkml:trace>
  <inkml:trace contextRef="#ctx0" brushRef="#br0" timeOffset="8627.493">14778 5050 1161,'0'0'3225,"14"-1"516,-14 1-2580,0 0 0,0 0 258,0 0 0,1 10 0,-1-10-129,0 15-129,0-15-258,-2 21-258,-1-7-258,3 9-129,0-5 0,4 10-129,1 0 0,3 5 0,0 2 0,3 8-129,-2-1 129,2 6-129,-2-2 258,-1 3-258,-1-1 0,3 2 0,-5-2 129,1-7-129,-2-5 0,-1-6 0,1-3 0,-2-6 0,0-5 0,-1-5 0,-1-11 0,0 0 129,2 12-129,-2-12 0,0 0-129,0 0-645,0 0-2967,0-9-516,0 9-258,-11-20-387</inkml:trace>
</inkml:ink>
</file>

<file path=ppt/ink/ink1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325 9455 1,'0'0'2966,"-4"-12"-644,4 12-129,0 0-387,0 0-129,0 0-387,-12-10 0,12 10-387,0 0 0,0 0-387,0 0 258,0 0-258,0 0 0,0 0 258,0 0-258,0 0 0,0 0 0,0 0 0,0 0-258,0 0 0,0 0 0,-8 11-129,8-11 0,-3 19 258,1-8-258,2 6 129,-2 2 0,-1 4-129,3 0 0,0 2 129,0 2-258,0 1 0,4-2 129,2-3-258,2-2 258,1-4-258,1-4 258,2-5-129,0-7 129,3-1 0,0-5 0,1-7 129,-2-9-129,6-1 0,-4-9 0,1 3-129,-3-2 129,1 3 129,-4 5-129,-2 2 0,-3 3 129,-6 17-129,6-13 0,-6 13 0,0 0 0,0 11 0,0-1-129,1 3 0,0 0 0,3 5 129,0-1-129,2 0 0,5 0 0,1 1 0,-1 0 0,3 0 0,1 0 0,1-2 0,0-3 0,2-4 0,-1-4 129,0-5 0,1-3 0,-2-11 0,-1-7 129,-1-4-129,-3-6 129,-2 1-129,-5-5 0,-3 6 0,-1-1 0,0 4-129,-5 5 129,1 2-129,-1 7 0,0 2-129,5 10-129,0 0-258,0 0-645,0 0-1677,14 0-1935,-3 1 0,8 4-387,-2-2-258</inkml:trace>
  <inkml:trace contextRef="#ctx0" brushRef="#br0" timeOffset="624.035">1134 9654 1935,'-12'4'3741,"12"-4"387,-15 0-1032,3-5-1419,12 5 0,-22-10-258,22 10-129,-25-18-258,25 18-258,-17-21-129,14 9 0,-3-4-258,6 1 0,0-6-129,9 4-129,3-3 0,1 3 0,1 3 0,2 2-129,-1 3 129,-2 3-129,1 5 0,-2 1 0,-2 4 0,-10-4 0,20 19 0,-12-9 0,2 2 0,-5 0 0,1 2 0,-1-2 0,0 0 0,-3 0 0,1 1 0,0-1 129,-3 0 0,0 3 0,-3-2 0,-3 0 258,-5-3-258,-2 1 0,-3-5 0,-4 0-129,1-3-258,-5-3-129,8 0-387,-6-5-516,22 5-1419,-20-7-1677,20 7-387,-12-16-129,12 16 129</inkml:trace>
  <inkml:trace contextRef="#ctx0" brushRef="#br0" timeOffset="1376.078">1448 9432 1935,'0'0'2967,"0"0"-1032,0 0-516,0 0 129,0 0 0,0 0 129,1 15-258,-1-15-129,0 21-129,0-8-387,0 4 0,0 0-258,0 3-258,2 0-129,2 0 129,-3-5-258,4 2 0,-1-5 0,-3 0 0,-1-12 258,8 10 0,-8-10 129,0 0 0,0 0 0,0 0 0,1-9 129,-1 9-129,0-20 0,-1 5-258,-4-1 129,2 1-129,2-4 0,1 4 0,0-3 0,0 2-129,4-1 129,6 0-129,3 1 0,1 1 0,7 1 0,-2 2 0,3 2 0,1 2 0,-2 1 0,1 4-129,-4 2 0,-2 1 0,0 0-258,-16 0-387,26 7-1806,-26-7-1677,15 1-387,-15-1-258,12 0 0</inkml:trace>
  <inkml:trace contextRef="#ctx0" brushRef="#br0" timeOffset="2012.115">1873 9600 2580,'-11'-29'4128,"10"10"0,1 2-1677,0-8 0,5 11-516,-4-10-258,11 15-645,-5-7-129,5 9-129,-12 7-387,22-12-129,-22 12-129,19-4 0,-8 4 0,-11 0-129,20 0 0,-8 0-129,-1 0 129,1 0-129,3 2 0,1 3 0,0 0 129,1-1-129,-3 3 129,0 1 0,-3 0 0,-3 3 129,-8-11 0,2 23 129,-4-9-129,-6 2 0,-8 0 0,1 0 0,-5 0-129,1-5 0,-2 0 0,0-4 0,3-3-258,0-4-129,6-3-387,-3-17-774,14-1-2451,-3-3-516,4-6-258,0 0-129</inkml:trace>
  <inkml:trace contextRef="#ctx0" brushRef="#br0" timeOffset="2428.138">2158 9094 3870,'0'0'4257,"0"0"-516,0 0-1419,0 0-387,-1 11-129,1-11-516,0 14-387,0-14-387,0 29-129,-2-8-129,2 6 129,0 4 0,2 8-129,-2 2 0,0 3 0,1-1-129,0 3 129,2-2-129,-1-3 0,-1-7 0,3-5 0,-1-9-258,1-6-258,3 3-645,-7-17-3225,0 0-258,0 0-258,2-10-387</inkml:trace>
  <inkml:trace contextRef="#ctx0" brushRef="#br0" timeOffset="22899.308">3914 8740 645,'0'0'1548,"0"0"129,0 0 0,0 0 0,0 0-387,0 0-258,0 0-129,0 0-258,0 0-516,0 13-129,0 2 129,0 2-129,0 3 0,0 3 0,0 6-129,0 0-129,0 4 129,0-2 0,0 2-129,0 0 129,0-3 258,0-2-129,0-3 387,-2-2-129,1-6-129,1 1 129,0-6 0,0 0-258,0-12-258,0 13 258,0-13-258,0 0-258,0 0-1290,0 0-1806,0 0 645</inkml:trace>
  <inkml:trace contextRef="#ctx0" brushRef="#br0" timeOffset="23487.343">4077 8953 2451,'0'0'2709,"-2"8"387,2-8-2967,0 0-129,0 0 129,0 0 387,0 0 0,0 0 387,0 0 0,0 0 0,0 0 0,0 0 0,0 0-258,0 0-129,0 0-129,0 0-129,0 0 0,6 0 129,-6 0-258,17-2 129,-3 2-129,-2-2 129,3 2-129,-1-5 0,3 5 0,-1-3-129,0 3 129,-5 0 0,3 0 129,-14 0 0,19 0 0,-19 0 0,0 0-129,11 0 129,-11 0-129,0 0-129,0 0 0,0 0 0,0 0-387,0 0-903,0 0-2580,0 0-258,0 0-516,0 0 258</inkml:trace>
  <inkml:trace contextRef="#ctx0" brushRef="#br0" timeOffset="24112.378">4345 8707 129,'0'0'3225,"0"0"-129,5 7-129,-5-7-2451,0 14-129,0-3 387,-2 1 0,2 2-129,-4 1 129,4 4-129,-3 0-129,3 7-129,0 4 0,0 0-258,2 3-129,1 1 0,2-1 0,0-4 129,0-2-129,-1-6 0,1-5 129,2-4 0,-7-12 0,10 13 0,-10-13 0,10 1 0,-10-1 258,14-5-129,-14 5 0,9-21 0,-4 1 129,4-1-129,-2-8 129,4 0-129,2-8 0,2 5 0,5-7 0,5 4 0,0-2 0,5 4 0,-2 4 0,6 4-129,-4 4 0,0 4 0,-5 2-129,-3 3 0,-8 7 0,-1 0-129,-13 5 0,13 0-129,-13 0-387,0 0-387,0 13-1548,0-13-1548,-13 13-387,13-13 129</inkml:trace>
  <inkml:trace contextRef="#ctx0" brushRef="#br0" timeOffset="24492.4">4457 8937 1,'8'-4'3353,"10"4"130,-8 0-1032,5 0-645,2 6-516,-7-1-258,5 8-129,-5-2 0,3 8-258,-6-7 258,7 8-258,-6-6-129,7 4 0,-4-5-129,3 1-258,0-5 0,0 1-129,0-2-129,-2-3 129,1-1-129,-13-4 0,16 7 0,-16-7-516,0 0-774,0 0-2709,0 0 129,0 0-387,0 0 388</inkml:trace>
  <inkml:trace contextRef="#ctx0" brushRef="#br0" timeOffset="25320.448">5171 8966 1548,'0'0'1161,"9"0"129,-9 0 0,0 0 387,0 0-129,0-10 0,0 10-129,0 0 129,0 0-387,-4-19-258,4 19-387,0 0-129,-16-4 129,16 4-258,-20 0 0,4 2-129,5 5 0,-7 3 129,3 1-258,-3 4 129,1 1-129,0 4 0,2-2 0,-1 3 0,-1-1 0,4 1 0,1-1 129,1 1 0,6-1 129,3-1 0,2 3 0,4-3 0,12 1 0,0-5 0,9 1 0,3-6-129,4 0 0,-1-6 0,4-4 0,1 0-129,-1-7 129,-2-2-129,-5-2 129,-3-3-129,-5 0-129,0 2 0,-10-3-516,5 10-774,-15 5-2580,4-19-387,-4 19-387,0-15 258</inkml:trace>
  <inkml:trace contextRef="#ctx0" brushRef="#br0" timeOffset="32042.832">5472 9204 129,'0'0'3096,"0"0"-1161,-3 9 129,3-9-387,0 0 258,-11 4-516,11-4 129,0 0-258,0 0-258,-11 1-258,11-1-129,0 0 0,0 0 0,-13-5-258,13 5-129,-6-15 129,6 15-258,-2-24 129,2 10-258,0-3 0,5-2 0,4 1 0,2-1 0,2 1 129,2 2-129,0 3 129,3 2-129,-3 4 129,0 1-129,0 4 0,-1 0 129,-1 2-129,-1 0 0,-1 3 0,0 1 0,-11-4 0,16 16 129,-16-16-129,15 21 0,-12-8 129,1 4-129,-3 2 0,0 2 129,-1-3-129,0 5 129,-3-4-129,-4 1 129,-1-4 0,0 0 0,-2-3 129,-2-1 0,-1-7-129,0 2 129,-2-6-129,-2-1 0,0-1-129,0-7 0,0 0 0,-2-2-258,9 5-387,-5-13-1419,10 7-2193,5 11-516,0-23-258,9 12 129</inkml:trace>
  <inkml:trace contextRef="#ctx0" brushRef="#br0" timeOffset="32802.876">5883 9222 1935,'-15'-5'3870,"2"-1"387,1 1-2193,12 5-129,-22-9-258,12 8-258,-8-10-129,18 11-387,-21-13 0,21 13-387,-16-17-129,16 17-129,0-20-129,2 8-129,5-1 0,7-3 0,0 0 0,9-1 0,-2 2 0,1 1 0,5 4 0,-1-1 0,2 7-129,-4 4 129,1 0 0,-5 5-129,-1 5 129,-4 1 0,-5 1 0,-3 4 0,-4 0 0,0 1 129,-3-2-129,-2 2 0,-2-3 0,-2 3 129,0-5-129,-3 1 129,9-13 129,-19 21-258,7-15 129,1 0 0,-3 0-129,-1-2 0,0 0 0,-2-1 0,-1-2-258,-1-1-258,5 4-516,-5-6-1935,4-1-1548,4-6-258,2-4-129</inkml:trace>
  <inkml:trace contextRef="#ctx0" brushRef="#br0" timeOffset="33303.904">6106 8664 2580,'0'-12'3483,"0"12"387,0 0-2838,0 0 129,0 12-129,0-12 129,-5 14-387,5-14-129,-9 20 129,9-20-258,-3 24 129,-2-11-258,5 3 0,0 3-258,5 1 0,-3 5 0,3 4-129,-3 3 129,1 4-129,0 1 0,-1 4 0,0-4 0,-2 1 0,2-4 0,-1-2 0,2-6 0,-1-4 0,3-5-129,-2-7-129,4 2-258,-7-12-516,13 8-1419,-13-8-1806,14 0-129,-14 0 0</inkml:trace>
  <inkml:trace contextRef="#ctx0" brushRef="#br0" timeOffset="33735.929">6325 9026 1548,'13'-2'2451,"-13"2"-516,0 0 387,8 11-387,-8-11-258,7 14-129,-7-14-129,6 19 258,-6-19-774,6 29 129,-6-16-516,4 10 0,-4-4-129,5 3 0,-1 0-387,-1-1-258,3-3 0,-2-3 0,4-1-516,-8-14-903,14 0-2451,-4 0-516,-3-12 0</inkml:trace>
  <inkml:trace contextRef="#ctx0" brushRef="#br0" timeOffset="33967.942">6338 8711 3483,'0'0'4257,"0"0"-129,13 7-258,-13-7-3612,0 0-129,0 0-516,0 0-2580,14 4-903,-14-4-645,0 0 387</inkml:trace>
  <inkml:trace contextRef="#ctx0" brushRef="#br0" timeOffset="35019.002">6650 9028 1419,'0'0'1935,"10"0"-387,-10 0 258,0 0 129,0 0-129,0 0 129,0 0-387,0 0-129,0 0-516,0 0-129,0 8-387,0-8 0,3 17-129,-1-2 129,-1-1-258,5 6 129,-3 1-129,-2-1 0,4 4-129,-1-2 129,-2-2-129,2-2 258,-3-3 0,5-5 0,-6-10 129,11 6-129,-11-6 129,17-14-129,-7-4 0,6-2 129,-3-7-258,3 1-129,1-1 0,-1 3 0,-4 3 0,-1 4 129,-1 4-129,-10 13 0,12-12 0,-12 12 0,0 0 0,13 10 0,-13-10 0,9 21 0,-3-9 0,1 5 0,1 0 129,-3 2 0,0 1-129,-3-1 129,-1 0-129,-1 3 0,0-2 0,-1 0 0,-4 0 129,3-5-387,2 2-258,0-17-1290,0 0-2451,0 0-645,13 0 0,0-12-258</inkml:trace>
  <inkml:trace contextRef="#ctx0" brushRef="#br0" timeOffset="35936.055">7144 9157 3096,'0'0'4257,"-6"0"-258,5 8-2451,1-8-258,-13 24 129,5-14-258,8 9-258,-6-5-129,6 3-387,0-5 129,4 0-258,-4-12 0,23 1 0,-8-7 0,7-8 0,2-8-129,1-4 0,-1-6-129,0 2 129,-6 0 0,0 6 0,-11 2 129,-2 5-129,-5 5 258,0 12-129,-18-10-129,2 10 0,0 0-129,0 2 129,1 3-129,0 3 0,2-1 0,2 2 0,11-9-129,-13 21 129,8-8 0,2 3 0,2 2 0,1 1 0,0 3-129,1 3 129,5 6 129,2-1-258,4 5 129,-3-1-129,6 4 129,-4 1-258,4 3 258,-1-1-387,0-3 0,-2-1 258,0-3-129,-3-8 129,-1 1 0,-2-8 0,0-4 129,-2-4 0,-2 1 129,-2-12-129,0 12 129,0-12-129,0 0 129,-17 16 0,2-11-129,2-1 129,-4-4 0,1 3 0,-2-3 129,1-6 0,0-6-129,5-2 0,-1-8-129,4-5 0,4-6 0,4-6 0,1-4 0,9-3 0,10-7-129,7-1 0,8-1-129,3 1 258,4 1-129,6 5 129,0 3-129,-1 7 129,-6 6 0,-7 7-129,-4 12-258,-10-8-1548,-5 14-2580,-14 7-129,0 0-387,0 0 259</inkml:trace>
  <inkml:trace contextRef="#ctx0" brushRef="#br0" timeOffset="3875.221">778 10355 3096,'0'0'3612,"0"0"-129,-6 0-1290,6 0-774,0 0-387,-10 7 0,10-7-129,0 0-129,-17 5-129,17-5 129,-8 11-129,8-11-129,-7 16 0,5-3-129,-4 2-129,4 4 0,-5 4-129,4 3 258,-2 2-258,3 3 129,0-3-129,2 1 129,0-6-129,1 0 0,7-10 129,5-6 0,7-7-129,6-3 0,3-12 0,4-4 129,0-6-129,1 0 129,-6 0 0,-1 1 0,-9 5-129,-3 3 129,-9 5 0,-6 11 0,4-12 0,-4 12-129,0 0 0,0 0 0,0 0-129,0 0 129,0 0-129,0 0 0,0 0 0,0 0 0,0 0 0,6 11 129,1 3-258,-2 2 258,5 4-258,1 4 129,2 0 0,0 1-129,1-3 129,0-1-129,2-5 129,4-6 0,0-9 0,4-4 0,2-13 129,1-8-129,1-9 0,0-2 0,-3-4 129,-3 0-129,-2 0 0,-8 4 0,-5 5 129,-6 5 0,-1 4-129,-2 4 129,-8 3-129,10 14 129,-20-15-258,20 15 0,-13-3-258,13 3-774,0 5-2709,0-5-645,0 15-516,0-15-387</inkml:trace>
  <inkml:trace contextRef="#ctx0" brushRef="#br0" timeOffset="6743.385">1535 10619 1161,'0'-13'2451,"0"13"-387,0 0-387,0 0-129,0 0-129,0 0 0,0 0-258,0 0 0,0 0 0,0 0-129,0 0 0,0 0-387,0 0 129,0 0-387,0 0 0,7 6 0,-7-6 0,0 0-129,1 12 129,-1-12-129,3 15 0,-1 0 0,-2-1 0,3 4 0,-3 0 0,4 3-129,-4 1 0,1-1 0,0-2 0,-1-3-129,4-1 0,-4-15 129,1 18 0,-1-18-129,0 0 258,0 0-129,0 0 0,12-12 129,-10-2 0,7-3 129,-4-6-258,2 2 0,-1-6-129,3 3 0,0 0 129,-1 2-129,-1 1 0,2 4-129,-1 3 129,0 3-129,-8 11 129,14-12-129,-14 12 129,12-1-258,-12 1 258,0 0 0,17 7-129,-17-7 129,11 11 0,-11-11 0,12 17 0,-5-4 0,-1-2 0,0 6 129,-1 0-129,0 3 0,-2-1 0,1 3 258,-3 1-258,0 2-258,-1-5 258,0 0-129,0-4 129,1-3 0,-1 0 0,0-13-129,0 11 129,0-11 0,0 0-129,0 0-258,0 0-129,0 0-1161,6-7-2580,-6 7-516,0 0 129,4-16-516</inkml:trace>
  <inkml:trace contextRef="#ctx0" brushRef="#br0" timeOffset="8187.468">1950 10715 1548,'0'0'2451,"0"0"0,0 0 0,0 0-387,0 0-645,0 0-258,0 0-258,0 0 0,0 0-129,0 0 129,0 0-129,0 0 129,0 0-129,0 0-129,0 0 0,0 0-129,0 0-129,0 0 129,0 0-258,0 0-129,0 0 0,0 0-129,0 0 0,0 0 0,0 0 0,0 0 0,0 0 0,0 0 129,0 0-129,11 8 0,-11-8 0,12 1 0,-12-1 0,17 1 0,-6-1 0,1 0 0,-1 0 129,1 0-129,0-1 0,-2-1 0,-10 2 0,18-5 0,-18 5 129,12-3-129,-12 3 0,0 0 0,0 0 0,11-1 0,-11 1 129,0 0-129,0 0 0,0 0 0,0 0 0,0 0 129,0 0-129,0 0-129,0 0-129,0 0-645,0 0-2967,0 0-387,0 0-387,0 0-516</inkml:trace>
  <inkml:trace contextRef="#ctx0" brushRef="#br0" timeOffset="9447.54">2306 10585 1,'0'0'1805,"0"0"1,0 0 387,0 0 129,0 0-258,0 0 0,12 2-258,-12-2-129,0 0-387,0 0-387,0 0-129,0 0-258,0 0-129,0 0-129,0 0 129,0 0-129,0 0 129,0 0-129,0 0 129,0 0 0,0 0-129,0 13-129,0-13 129,0 11-129,0-11 0,1 17 0,0-3 0,0-2 129,0 2-129,-1 1 0,3 1 0,-2-1 129,1 1-129,-2-3 0,3 0-129,-2-2 129,0 0 129,-1-11-258,2 15 129,-2-15-129,4 14 0,-4-14 129,1 17-129,-1-17 0,2 12-129,-2-12 258,0 0-129,1 12 0,-1-12 0,0 0 0,0 0 0,0 0 129,0 0-129,0 0 0,0 0 0,0 0 0,0 0 0,0 0 0,0 0-129,0 0 129,0 16-129,0-16 129,0 0-129,0 0 129,0 0 0,-1 11-258,1-11 129,0 0-645,0 0-1935,0 0-1806,0-7-387,0 7-387,1-15 129</inkml:trace>
  <inkml:trace contextRef="#ctx0" brushRef="#br0" timeOffset="18596.063">2708 9951 258,'0'0'2322,"0"0"-903,0 0-1290,0 0 129,0 0 258,0 0-129,0 0 258,0 0-129,0 0 258,0 0-258,0 0 0,0 0-129,13 0 0,-13 0-129,17-8 0,-7 4 387,3-1-129,7-2 0,0 2 129,0 0-129,6 2 129,2-1-129,0 4 0,3-2-129,0 2 258,-1-1-129,1 1 0,-5 0 258,4 0-258,-9-2-129,1 2 258,-7 0-258,1 0-129,-16 0-129,17 0 0,-17 0-129,13-2 0,-13 2 129,0 0-129,0 0-258,0 0-387,0 0-2451,12 0-1032,-12 0 0,0 0-516</inkml:trace>
  <inkml:trace contextRef="#ctx0" brushRef="#br0" timeOffset="19484.113">3156 9749 1806,'12'7'2967,"-12"-7"-129,0 0-2322,0 0-258,0 0 387,11 6 129,-11-6 129,0 0 258,12 2 0,-12-2 0,14 1 0,-2 3 0,-12-4-516,24 5 0,-12-5-387,7 8 258,-1-4-387,1 4 0,5-1-129,0 3 129,0-2-129,-1 1 129,1-2 129,2 2-129,-6-2 129,4 1 0,-8-6 0,2 5 0,-4-4 0,1 0 0,-4-1-129,-11-2-129,19 3 0,-19-3 0,0 0 129,12 4 0,-12-4-129,0 0 129,0 0 0,-9 6 129,9-6-258,-21 8 0,7-3 0,-2 3 0,-2 3 0,-4-1 0,0 2 0,-3 3 129,-1-1-129,0 3 129,-2 1-129,0-1 129,-1 1 0,2 1-129,0-2 129,2-1-129,2-2 129,2 1-129,3-6 0,2 3 0,4-5 0,1-1-129,11-6 129,-13 7-129,13-7 0,0 0 0,0 0-387,0 0-387,9 0-3225,2-3-387,-11 3-258,21-18-129</inkml:trace>
  <inkml:trace contextRef="#ctx0" brushRef="#br0" timeOffset="38292.189">4939 9936 3096,'0'0'3870,"0"0"-1419,0 0-129,0 0-774,0 0-387,0 0-387,0 0-387,0 0-129,0 0 0,0 0 129,0 0-129,0 0 0,0 7-129,0-7 129,0 13 0,0-13 0,2 25 258,-2-9-129,3 8-129,-3-1 129,0 7 0,0-3 258,0 7-258,-3-8 129,3 6 0,0-7-129,7-1-129,-1-6 0,6-6-129,4-4-129,2-6 129,5-4-129,3-10 129,2-7-129,1-3 129,-1-7 0,-2 2 0,-1-4 0,-3 4 0,-5 0 0,-4 3 0,-6 5-129,-1 2 129,-4 3-129,-2 14 0,0-15 129,0 15-258,0 0 129,0 0 0,0 0 129,0 0-129,0 0 0,0 0-129,0 0 129,0 0 0,0 0 0,4 9 0,-1 1 129,4 5-258,0 3 258,4 5-258,3 0 258,2 4-129,1 0 0,6 0 0,2-2-129,1-4 258,0-2-258,4-4 129,0-4 0,2-8 0,-1-3 0,-3-2 0,-1-10 129,-5-2-129,-2-6 258,-3-5-129,-8-6-129,-3 0 129,-3-3 0,-1 0 0,-2 2-129,-5 0 129,1 4-129,-1 4 0,0 7-129,1 4 0,4 13-645,-4-16-1290,4 16-2580,6 0-387,-6 0-129,0 0-645</inkml:trace>
  <inkml:trace contextRef="#ctx0" brushRef="#br1" timeOffset="-138927.111">4173 11415 1032,'0'0'1290,"0"0"-645,0 0-387,0 0-129,0 0 0,0 0 387,-4-7 258,4 7 387,0 0 387,0 0 0,0 0-129,0 0 0,0 0-258,0 0-258,0 0-258,0 0-129,0 0-258,0 0-129,0 0 0,0 0 129,-8-10-129,8 10 0,0 0 0,0 0-129,0 0 258,0 0-129,-15 2-258,15-2 129,-12 8 0,12-8 0,-13 13 0,13-13 0,-13 18 129,8-7 0,-2 0 129,3 3 0,-2-2 0,4 3 0,-2-3-129,2 3 129,1-4-258,1 2 258,0-2-258,0-11 0,7 20 0,-7-20 0,19 14 0,-7-8 0,3-6 129,1 0-129,3 0 129,-1-6 0,5-3-129,-2-3 129,-1-4 0,2 1 0,-4-1 129,-2-3-129,-2-1 129,-2 1 0,-5-2 0,-4 2-129,-3-1 129,0 1-129,-3 2 0,-4 3-129,-1 2 0,-3 1-129,11 11 129,-16-13-129,16 13 0,-19 0-129,14 11-645,-9 3-3096,5-1-387,2 8-258,-6-6 0</inkml:trace>
  <inkml:trace contextRef="#ctx0" brushRef="#br1" timeOffset="-138239.071">4383 11011 1,'0'0'1031,"0"0"259,0 0-258,0 0-258,0 0-129,0 0 129,0 13 0,0-13 387,0 0-129,-16 8 0,16-8 129,0 0-129,-6 14 129,6-14-258,0 0-129,0 16-129,0-2 0,0 3 0,0 7-258,0 4-129,0 7 129,-2 7-258,-1 5 129,-5 2 0,1 4 258,-2-3-258,4 1 0,0-5 129,5-1-129,0-10 0,1-5-129,7-3 0,0-9-258,4-2 129,-12-16-258,16 14 129,-16-14-258,0 0-1290,0 0-2322,0-10-387,0 10-129,-8-22-129</inkml:trace>
  <inkml:trace contextRef="#ctx0" brushRef="#br1" timeOffset="-137771.045">4612 11426 1161,'16'-5'1548,"-16"5"-258,6-16-2709,-6 16-258,0 0 775</inkml:trace>
  <inkml:trace contextRef="#ctx0" brushRef="#br1" timeOffset="-137511.03">4612 11426 129,'36'-22'1806,"-36"22"516,0 0 129,3 6-129,-3-6-516,0 0-258,4 11-387,-4-11-129,7 15-258,-2-4-258,-4 0-129,6 3 0,-4 0-129,1 3 0,-3 0 0,0 3-129,-1 1 387,0 2 129,0-6-129,0 7-129,-3-7 129,3 3-258,0-6 129,0 2-387,0-16 0,0 16-387,0-16-258,0 0-1161,12 4-2580,-12-4 0,15-7-387,-4-2 388</inkml:trace>
  <inkml:trace contextRef="#ctx0" brushRef="#br1" timeOffset="-136374.965">5047 11373 645,'7'12'2580,"-7"-12"-129,6 15-2451,-6-15-129,2 12 258,-2-12 516,0 13 516,0-13 258,-2 11 129,2-11 129,-5 11 129,5-11-387,-5 11 0,5-11-645,-4 15-129,4-15-129,-5 21-129,0-8-129,4 3-129,-4-3 129,2 2-129,-2-2-129,3-1 129,2-12 0,-6 16 129,6-16 0,0 0 258,0 0-129,0 0 129,0 0 0,0 0-129,0 0 0,1-6-129,-1 6-129,12-19-129,-4 5 0,4 0-129,0-2 129,0 2 0,3-4 0,-1 5 0,2-2 0,-3 0 0,4 6 0,-3 2 0,1 1-129,-1 5 129,2 1 0,-1 0 0,3 3-129,-1 3 129,-4 3 0,1-1 0,-1 2 0,-4 1 0,-2 0 0,-1 0 129,-3 4-129,0-1 129,-3 1 0,0 2 129,0 0-129,0-3 0,-3-3 258,1 0-258,2-11 0,-4 13 0,4-13-129,0 0 129,0 0 0,0 0-129,0-7 129,0 7-129,12-18 129,-4 6-129,3-4 129,0 0-129,2 0 0,1-1 0,-1 1 0,-1 2 0,0 3 0,-1 1 0,-11 10 0,22-14 0,-22 14 0,19-8-129,-19 8 129,19 0 0,-8 0 0,1 0 0,-12 0 0,20 9 0,-9-2 0,-11-7 0,16 23 0,-10-7 0,-2 2 0,1 2 0,-1 2 0,-2 3 129,4-1-129,-4-1 0,2-5 129,-2-1-129,0-4 129,1-1-258,-3-12 258,0 0-258,3 12 129,-3-12-387,0 0-1548,0 0-2709,8-9-258,-4-7-516,1-5-129</inkml:trace>
  <inkml:trace contextRef="#ctx0" brushRef="#br1" timeOffset="-135526.916">6081 11061 4386,'0'15'3999,"0"-15"-258,0 13-1290,0 1-2451,0 5 129,0 4 0,0 4 129,2 6 129,-2 1-129,1 7 258,-1-3 0,0 8 0,0-3 0,0 4 129,-4-3-258,-2 4 0,-1-8-129,0 0-129,0-4 0,-2-5-129,6-3 0,-2-5-129,3-5-387,2-18-774,-3 14-2967,3-14 0,8 2-387,3-2 129</inkml:trace>
  <inkml:trace contextRef="#ctx0" brushRef="#br1" timeOffset="-133699.812">6303 11323 1161,'0'0'2838,"0"0"-1935,0 0 0,2 12 516,3-1 0,-5-11 129,0 21 129,0-21-129,0 26-129,0-14-387,3 10-129,-2-5-516,5 7-129,-2 0 0,0 3 0,2 0 0,1 3 258,-2-2-129,3 1-129,-3-6 258,4 0-258,-4-6 129,5 0-387,-6-5 129,-4-12-129,8 14 129,-8-14 0,0 0-129,0 0 129,13 4 0,-13-4 0,0 0 0,12-14 0,-5 0-129,1-5 129,9-5-258,0-2 129,2-5 0,3-2 0,3-1-129,-1 0 129,-1 2 0,0 4 0,-3 2 0,-2 2 0,-3 6 0,-3 0 0,-1 7 0,-3 0-129,-8 11-129,7-11-129,-7 11 0,0 0-129,3 11-1032,-6 4-2709,3-15-387,-13 26-258,1-17 517</inkml:trace>
  <inkml:trace contextRef="#ctx0" brushRef="#br1" timeOffset="-133090.778">6944 11131 2451,'3'20'3870,"-3"-20"0,0 13-129,0-13-3483,-3 22-258,1-4 387,-4 0 129,3 7 129,-11 0 258,7 7-129,-9-4 258,7 12-258,-11-7 0,7 10 0,-5-5-387,3 7 129,-1-4 0,2 2-387,-3-1 0,3 1 0,1-4 0,2 2 0,1-5-129,1-1 0,3-1-129,0-3 129,2-3-129,-1-8 0,5 5-387,0-25-1290,0 19-2580,0-19-387,0 0-258,15-6 0</inkml:trace>
</inkml:ink>
</file>

<file path=ppt/ink/ink1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 contextRef="#ctx0" brushRef="#br0">18009 9313 52 0,'0'-37'22'0,"5"37"-12"0,-10 0 1 15,5 0 10-15,0 0-5 16,0 0-1-16,0 0-12 15,-5-4-1-15,5 4 0 16,-5 0 3-16,5 0 4 16,0 0 5-16,0 0 3 15,-5 0 2-15,5-5 1 16,0 5 0-16,0 0-9 0,0-8-2 16,0 8-5-16,5 0-3 0,-5 0 2 15,0 0-4-15,0 0-2 16,0 0 2-16,0 0 0 15,0 0 1-15,0 8 2 16,-5 1 1-16,0 11 3 16,-5 5 1-16,0 4 3 15,0-8-3-15,0 0 1 16,-5 4-3-16,5-4 0 16,1 3 1-16,-1 6 3 15,-10-6 0-15,5 1 0 16,0 13 1-16,0-1 1 0,5 0-5 15,0 5-2-15,-5 4-2 16,0 3 1-16,0 5-4 16,0 4 0-16,0 5 3 15,0-5 3-15,0 0 2 16,0-17 3-16,0 1-3 16,0-9-2-16,1 0-2 15,-1-8 0-15,5 0-2 16,0-4-1-16,0-5 1 15,0-3-1-15,0 3 0 16,0-7 2-16,5-1-1 16,0-4-1-16,0-4-2 15,5 0-1-15,0-4 2 16,5 0 0-16,0 0-8 16,0-5-4-16,-5 9-134 31,20-16 38-31,-5-1 11 15</inkml:trace>
  <inkml:trace contextRef="#ctx0" brushRef="#br0" timeOffset="-948.02">17481 9218 60 0,'-5'0'24'0,"10"0"-12"0,-5 0-10 0,0 0 6 0,0 0 4 16,0 0 3-1,0 0 0-15,0 0 1 0,0 0-6 16,0 0-2-16,0 0-4 16,0 0-1-16,5 4-1 15,-5-4 1-15,0 0 4 16,0 8 4-16,0-8 0 16,0 8 3-16,5 1 2 15,-5-9-1-15,0 0-7 16,5 8-3-16,-5 4 1 0,0-3-1 15,5-1 2-15,0 0-6 16,0 1-1-16,0 11 4 16,5 14 7-1,0-10-2 1,0-3 3-16,0 4-5 16,0-4-2-16,0 0-2 0,5-1 0 15,0-3-4-15,5 0 0 16,0 3 1-16,9-3 2 15,-4 0-3-15,-5-5 0 16,-5 0 1-16,0 5 2 16,-5-9-1-16,0 5 2 15,-5-5-4-15,0 0 0 16,10 5 5 0,0-9-4-16,-5 0 0 15,0 9 0-15,0-5 2 0,0-4-1 16,-5-8-1-16,0 0 1 15,0 0-1-15,-5 4-11 16,5-5-3-16,-5 5-26 16,0 0-12-16</inkml:trace>
  <inkml:trace contextRef="#ctx1" brushRef="#br1">19231 8900 129,'12'-56'645,"-7"27"-258,3-1 0,-1 1-129,0-1-129,-2-1-129,1 2 0,-1 3-129,1 1 0,0 0-387,1 4 258,3-2-387,0 1 388</inkml:trace>
  <inkml:trace contextRef="#ctx1" brushRef="#br1" timeOffset="1629.091">19284 8671 1032,'0'0'1419,"0"0"-258,12-3-387,-12 3 129,0 0 258,2-12-129,-2 12 0,6-17 0,1 3-129,-6-4-258,3-1-258,1-5 0,0 2-258,1-3-258,1-2 129,3 2-129,2 2 129,2 1-258,2-1 129,3 4 129,1 1 0,4 2 0,-2 1 0,3 4 0,-3 3 0,-2 1 0,2 5 0,-3 2 0,0 0 0,-1 2 0,0 1 0,3-3 0,3 0 0,2-3 129,1-4-129,-3-6 0,2 0 0,0-3 258,-1-3-129,-10 0 0,0 0-129,-9 1 129,-2-1-129,-4 2 0,-5-1 0,-2 3 0,-6-2-258,4 2-129,-3-2-129,5 3-516,-4-1-1548,3-9-1161,9 14 258</inkml:trace>
  <inkml:trace contextRef="#ctx1" brushRef="#br1" timeOffset="481.027">19832 8110 516,'-17'-52'903,"0"29"387,-7-2 129,3 5 129,-1-1 0,5 4-387,0-4 258,12 3-387,5-4-129,14-1-516,7-4-258,11-3 129,7-3 129,5-2 0,8-2-258,2-1 258,-2-2-129,0 4-129,-2 0 129,-8 1 0,-7 4-129,-3-1 129,-10 5 0,-5 2-129,-9 0 0,-5 4 0,-3 1 0,0 2-129,-5-1 129,-2 2-129,2 1 0,2-1-129,3 3 129,0 2-129,11-4 0,2 3 0,5 1 0,4 0 0,3 1-387,1-3-1161,1-8-2193,10 3-387,-7-19 258</inkml:trace>
  <inkml:trace contextRef="#ctx1" brushRef="#br1" timeOffset="2846.162">20846 6595 3870,'15'-3'4257,"-15"3"-258,0 0-1935,0 0-903,0 0-387,6-12 0,-6 12-387,0 0 0,0 0 0,0 0 258,0 0-258,-10-6-129,10 6 129,-16 0-129,16 0-129,-24 14 129,11 0-129,-3-1-129,3 5 0,-1-2 0,4-1 0,2 0-129,4-3 129,4-12-129,0 13 129,10-11-129,6-2 129,4 0 0,4-2-129,4-2 129,-1 3 0,3 1-129,-3 0 129,-4 0 0,-2 9 0,-4 1-129,-4 4 129,-4 0-129,-1 2 129,-3-3 0,-3 2 0,-1-2 0,-1-1 0,0-12 129,-7 19-129,7-19 129,-17 15 0,3-8 0,-3-2 0,0 0-129,-2 0 0,-1-1-129,3-1 0,2 0-387,0-3-903,15 0-1806,0 0-1290,-8-13-129,12 2 0</inkml:trace>
  <inkml:trace contextRef="#ctx1" brushRef="#br1" timeOffset="3445.197">21314 6679 1548,'-11'8'1677,"11"-8"-516,-10 0 387,10 0-258,-9-10-129,4-2-129,1 0-387,1-7-258,0-3 0,1-3-387,2-1 129,0-3 0,3 1-129,8-1 258,-1 7-129,2-2 258,1 8-258,-1 3 0,2 6 0,-2 5 0,1 2-129,-13 0 0,17 13-129,-5 1 129,0 1 0,-2 4-129,2-2 129,-2 0 0,1 0 258,-4-3 258,2 3 0,-9-5 129,0 3-129,0-1 129,-9 1-258,-1-3 0,-3 1-129,-3-4-258,1 2 0,-1-6-129,-2-5-258,5 3-645,-2-3-2580,-3-10-516,18 10-129</inkml:trace>
  <inkml:trace contextRef="#ctx1" brushRef="#br1" timeOffset="4215.241">21625 6459 2193,'0'0'3612,"0"0"387,23-5-2451,-9 0-774,0-7 258,10 4 129,-2-10-129,13 6-258,-2-10 0,8 7-258,-6-6-129,3 4-516,-2 2-1677,0 4-2193,-12-6-387,1 9-129</inkml:trace>
  <inkml:trace contextRef="#ctx1" brushRef="#br1" timeOffset="3923.223">21625 6026 903,'3'77'2193,"3"-31"-129,1 4 129,6 4-516,4 3-516,7 3-129,8-2-516,2-5-258,6-7-129,-2-4-129,-1-9-129,-3-6-387,-6-8 0,-7-8-1419,-2 2-1806,-19-13 258</inkml:trace>
  <inkml:trace contextRef="#ctx1" brushRef="#br1" timeOffset="4952.282">21952 6033 2709,'73'-21'3999,"-30"4"-1419,8 0-387,-3-6-516,7 2-516,-6-6-258,3 3-645,-5 1-1677,1 5-2322,-13-11-516,2 12 129</inkml:trace>
  <inkml:trace contextRef="#ctx1" brushRef="#br1" timeOffset="4666.266">22046 5796 1032,'14'-2'3612,"-14"2"258,0 0-2580,6 8-258,2 3 258,-8-11-129,3 29 258,-1-14-258,6 11-258,-2-6-258,7 13-129,-4-3 0,9 10-129,-4-3-258,5 4 129,-3-2-129,5-1-129,-2-4 0,2-2 0,0-6-129,-2-4-387,3-4-1032,-4-5-2709,-4-13-258,5-4 0</inkml:trace>
  <inkml:trace contextRef="#ctx1" brushRef="#br1" timeOffset="5778.33">22663 6194 1161,'0'0'3225,"0"0"-1677,0 0-645,0 0 258,0 0-129,0 0-129,12-6 129,-12 6-516,21-17 387,-9 5-258,5 1-129,0-4-129,3 5 0,1-6 0,3 3-258,1 3-516,-4 1-2580,-1-9-903,7 11-258</inkml:trace>
  <inkml:trace contextRef="#ctx1" brushRef="#br1" timeOffset="6881.393">22927 5680 1,'12'9'3224,"-12"-9"259,0 0-2193,0 11-258,0-11 0,3 11 129,-3-11-129,13 15 0,-1 0-129,-5-3-258,7 6 0,-4 0-258,6 4-129,-4-1-129,1 1 258,-2-2-258,-1 0 0,0-6 0,0 0 0,-10-14 0,10 14 0,-10-14 0,0 0 129,0 0 0,14 1-129,-14-1 258,4-15-258,-4-1 129,2-1-129,-1-6 0,3-1 0,-3 0-129,3 1 129,-3-1 129,2 6-129,0-2 0,0 3 0,4 3-129,-3 0 129,4 1-129,0 4 0,-8 9 0,20-20 0,-9 15 0,-11 5-129,20-10 129,-20 10 0,16-4-129,-16 4 129,0 0 0,14 2 0,-14-2 0,8 17 0,-3-5 0,2 1 0,-2 4 0,2 2 0,0-2 0,1 0 0,-1-4 0,-1 0 129,-6-13-129,11 19 0,-11-19 129,11 4-129,-11-4 129,16-8 0,-6-7 0,3-3-129,-1-7 129,5 0 0,1-3 0,0 0-129,-2 2 129,-1 2 0,-1 5 0,-1 4-129,-3 1 0,0 6 129,-10 8-129,17-10 0,-17 10 0,17-6 0,-17 6 0,15-1 0,-15 1 0,19 7 0,-19-7 0,18 21 0,-9-5 0,1 3 0,-2 0 0,0 1 129,1 1-129,0-1 0,-1-4 0,-1 0 0,-1-4 0,-6-12-129,13 18-258,-13-18-2580,0 0-1419,17-13-258,-11-7-516</inkml:trace>
  <inkml:trace contextRef="#ctx1" brushRef="#br1" timeOffset="7577.432">23793 5310 2709,'0'0'2967,"0"0"-1935,0 0-774,0 0 774,11 0-129,-11 0 129,15-1 0,-2 0 0,-3-3 0,7 4-258,0 0-129,7 3-258,-1 2 129,4 3-129,4 1-129,-1 4 0,3-1 0,-5 2-129,-2 1 258,-1 4-258,-6 0 258,-6 3-258,-5-3 129,-1 3-129,-5-3 258,-1-1-387,-1-3 129,0-2 0,0-13 0,-8 16 0,8-16 0,-22 9 0,3-6 0,-1-1-129,-6 0 0,-1-2 0,-3 0 0,0 0 0,2-3 0,2-1 0,4-5 0,5 3 0,2-3 0,15 9 0,-11-17 0,11 4 129,0 13-129,13-24 0,1 14-129,1-3 129,5 1-258,2-1 129,1 1-129,-1 2-258,7 9-1161,-5 0-2709,3-7 258,5 6-645</inkml:trace>
  <inkml:trace contextRef="#ctx1" brushRef="#br1" timeOffset="8466.484">24365 5486 2451,'-11'-4'2580,"2"-6"387,3-1-774,6 11 129,-10-29-645,10 13-516,-2-9-645,2 0-129,5-7 0,5 0-258,4-4 0,3 0 0,4 0 129,5 3 0,-2 1-129,3 6 0,-3 2-129,-3 3-774,2 1-3096,-6 16-258,-10-9-516,-7 13 259</inkml:trace>
  <inkml:trace contextRef="#ctx1" brushRef="#br1" timeOffset="8081.462">24212 5139 2451,'0'0'3483,"0"0"0,0 0-2709,0 0 0,0 0 0,0 0-258,11 9 129,-11-9-129,25 15 129,-8-6-129,7 8 258,2-3-258,9 8 129,-1-4-129,6 6-129,-2-5-129,2 3 0,-6-4-129,-4-1 0,-3-2-258,-7-5-129,-1 2-258,-19-12-1548,14 5-1935,-14-5-516,0 0 129</inkml:trace>
</inkml:ink>
</file>

<file path=ppt/ink/ink1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 contextRef="#ctx0" brushRef="#br0">3 3 64 0,'0'-5'24'0,"-7"5"-12"0,11 0 1 0,-4 0 14 16,0 0-2-16,-4 0 0 15,4 0-5-15,0 0 0 16,0 0-9-16,0 0-2 15,0 0-5-15,0 0-1 0,0 5 3 16,0-5-3-16,4 3 0 16,-4-3 3-16,3 3 1 0,1 6 1 15,-1 0 0-15,1 3-2 16,-1-1-1-16,1 7 1 16,-1 0 1-16,1 2-3 15,-1-2-3-15,-3-18 0 31,7 64-1-15,0-8 2-16,0-6-1 16,-3 6-1-16,3-18 1 15,-4 3 1-15,5-6-1 16,-5 4-3-16,4-7-1 0,0-9 2 16,0 1 2-16,-3-4 0 15,-1-5-1-15,1 6 1 16,-1-10-1-16,1-5 0 15,-1 3 2-15,-3 0-3 0,4 0-2 16,-4-9-9 15,0 3-18-31,0-3-9 16,0 0-26-16,-4 0-11 16,1-3 27-16,-1-3 13 15</inkml:trace>
  <inkml:trace contextRef="#ctx0" brushRef="#br0" timeOffset="796.333">295 282 88 0,'0'-3'33'0,"0"3"-18"16,0 0-9-16,0 0 9 0,0 0-2 15,0 0 2-15,0 0 5 16,0 6 2-16,0 0-5 16,0 6 0-16,0 0-6 15,0-1 1-15,0-5-7 16,0 12 1-16,0-3 4 0,0-4-4 16,0 10 2-1,4-6-3 1,-1 2-3-16,1 7-1 15,-1-7 0-15,-3-17 10 32,7 33-2-32,0-4 0 15,-3-6 0-15,-1-8-1 16,1 6-4-16,-1-10-3 16,1 1 0-16,0 0-1 0,-4-6 0 15,0 0-3-15,0-3 0 16,0-3-5-16,-4 3-2 15,0-3-22-15,1 0-6 16,-1-3-10 0</inkml:trace>
  <inkml:trace contextRef="#ctx0" brushRef="#br0" timeOffset="-915.991">-57 776 176 0,'-10'0'30'0,"3"-6"-11"16,0 0-7-16,0 6 1 15,0-6 4-15,0 3-9 16,-1 0 2-16,5-3 3 0,-1 3-1 16,1-5 3-16,-1 5 1 15,1-6 2-15,3-3-8 16,0 6-3-16,0-3-2 15,3-2-1-15,1 2-2 16,-1-6-2-16,4 3 1 16,4 4-1-16,7-4-3 15,-4-3 2-15,0 6 1 16,0 1 0-16,-4 2 0 16,1 0 0-16,0-6 0 15,-1 9 0-15,4 0 0 0,-3-3 0 16,-1 3 0-16,1 3 0 15,-1 0 0-15,1 0 0 16,0 0 0-16,-4 0 0 16,0 3-3-16,0 6 2 15,0 0 1-15,0-3 2 16,0 0-3-16,-4 5 0 16,4-5 1-16,-3 6 0 15,-1 6 0-15,1-7 0 16,-4 1 0-16,0 0 2 15,0 0-3-15,-4 2 0 0,-3 4 3 16,0 0 1-16,0-1-4 16,-3-5-1-16,-1 11 1 15,1-5 0-15,-4 0 1 16,3-7 2-16,-3 10-1 16,3-6-1-1,1-4 1-15,-1-11-1 16,-3 0 0-16,4-3-7 15,-1-5-3-15,4-4-19 16,0 0-6-16,0-3-57 16,3-5-25-1,1-4 61-15</inkml:trace>
  <inkml:trace contextRef="#ctx0" brushRef="#br0" timeOffset="-1485.942">-32 770 64 0,'-18'6'27'0,"18"-6"-14"0,0 0-2 0,0 0 10 15</inkml:trace>
  <inkml:trace contextRef="#ctx0" brushRef="#br0" timeOffset="1306.536">433 362 96 0,'0'-6'35'0,"0"3"-18"0,0-21-9 15,7 21 11-15,-7 3-9 16,0-8-3-1,10 5-2-15,-3-6-1 16,7 6 2-16,-10-6-3 16,6 6 0-16</inkml:trace>
  <inkml:trace contextRef="#ctx0" brushRef="#br0" timeOffset="2012.775">499 291 226 0,'4'0'12'0,"-4"0"1"0,3 0-1 16,1 0 2-16,-1 0-5 15,1 3-3-15,3 6-1 16,0-3 5-1,0 3 0-15,0 11-4 16,0-2-3 0,-3-1 1-16,3-2-1 0,0 3 3 15,-4-1-3-15,1 1 0 16,-1-6-1-16,1 2-2 16,-1-2 1-16,1 3-1 15,-1-3 0-15,1-7 2 16,-4 1-1-16,0 0 2 15,3 3-2-15,-3-9-1 16,0 0 3-16,0 0 0 16,0 0 1-16,0 0 0 15,0-6 0-15,0 3 2 16,4-3-3-16,-4 0 0 16,4-2 1-16,-4-1 2 0,3-3-3 15,1 0 0-15,-1 1-3 16,4-13-1-16,-3 6-1 15,-1-11 0-15,4 6 2 16,0-4 0-16,0 4 0 16,0-1 2-16,7 1-1 15,-3-1-1-15,10 12 1 16,-7-5-1-16,0 2-3 16,0 3 2-16,0 4 1 15,0-4 2-15,-3 9-1 16,0-3-1-16,-1 0 1 15,1 6-1-15,-1 0 0 16,-3 6 0-16,0 0 2 16,0 6 1-16,0-1 1 15,0 1 0-15,-3 6-9 0,3-4-2 16,-3 1 13-16,-1 9 5 16,1-4-8-16,-1 4 0 15,-3-1-1-15,0 1 3 16,0-1-2-16,0-2 0 15,0-10-1-15,0 4-2 16,0 0 1-16,0-3 1 16,0-4 1-16,0 1 1 15,0-3-2-15,0 0 1 16,0-3-7-16,0-3 1 16,0 0-37-16,0-3-13 15,-3-6-59-15</inkml:trace>
  <inkml:trace contextRef="#ctx0" brushRef="#br0" timeOffset="3152.328">964 362 40 0,'-4'0'16'0,"4"-6"-8"0,0 6-10 0,0 0 6 16,0 0 1-16,0 0 11 16,0-6-2-1,0-3 0-15,0 6 0 0,0-6 2 16,0 6 2-16,0 3-6 15,0-5-2 1,0-1-3-16,0 6 0 0,0-6 5 16,0 0 2-16,0-3-5 15,4 6-1-15,0-9-4 16,-1 4-1-16,8-1 1 0,-1-6 2 16,4 0 1-16,0 7-1 15,0-10 1-15,0 3-2 16,1 4 2-16,-1-4-4 15,0-6 0-15,3 10-1 16,1-4 1-16,-4-3-2 16,0 7 2-16,-3 5-4 15,-1-6 0-15,-3 12 3 16,4 0 1-16,-4 3-1 16,0 0-2-16,-4 3 1 0,1 0-1 15,3 2 2-15,-4 1 1 16,5 6 5-16,-8-6 3 15,7 2-2-15,0 1 2 16,-4 6-4-16,1-1 1 16,-1 1-5-16,-3-6 0 15,0 2-3-15,-3-2-1 16,-4 0 1-16,3-6 0 16,1 0-5-16,-4 0-1 15,3-1-33-15,0-2-11 16,1-3-39-16</inkml:trace>
  <inkml:trace contextRef="#ctx0" brushRef="#br0" timeOffset="4581.094">31 858 40 0,'0'0'16'0,"0"0"-8"0,-3 9-3 16,3-9 8-16,0 0 6 16,0 0 5-16,-4 0 1 15,1-9 0-15,3 9-8 16,0-3 0-16,-4-3-4 16,1 3 2-16,-1 3-2 15,1-3 0-15,-1-3-7 0,1 3-4 0,-8 3-1 16,4-3-1-1,0-2 0-15,-7 2 0 16,3 3 0-16,1-3 0 16,-1-6 0-16,1 3 0 15,3 0 6-15,0 0 4 16,0 0-1-16,-1 1 2 16,1-1-6-16,0-6-1 15,4 3-2-15,-1-3 1 16,1 1 0-16,-1-4 1 15,1 3-5-15,3 3-1 0,0-2-2 16,0 2 3-16,3 3 0 16,1-3 1-16,3 3 0 15,0 0 0-15,7-5-3 16,-3 5 2-16,3 0 1 16,0-3 2-16,0 6-1 15,0 3-1-15,0-6 1 16,-3 6-1-16,-1 0-3 15,-3 0 2-15,0 6 1 16,0 0 2-16,-3 3-3 16,-1 0 0-16,1-6 1 15,3 5 0-15,0-5 0 16,-4 6 0-16,4-6 0 16,-3 6 0-16,-4-9 0 15,7 9 0-15,-4-6-5 16,1 0 1-16,-4 5-9 0,4 4-2 15,-4-12-113 17,-4 24 56-32,-3 2 21 15</inkml:trace>
  <inkml:trace contextRef="#ctx0" brushRef="#br0" timeOffset="63850.398">1842-523 197 0,'7'29'10'15,"0"-2"-2"-15,0 2 0 16,0-3-5-16,4 4 0 16,-1 2-1-16,1-3-4 0,-1-5 1 15,1 8 1-15,-1 1 2 16,-2-4 1-16,-1-6 1 15,0 1 0-15,0-4 0 0,0-2-2 16,0-3 1-16,0-1-2 16,3 1-1-16,-3-3 3 15,0 0 0-15,1-4-1 16,-1 4-2-16,0-3 1 16,-4-6-1-16,1 6 0 15,-4-9 2-15,0 0 5 16,0 0 6-16,0 0-5 15,0 0-2-15,0 3-6 16,0-3-2-16,0 0-6 16,0-3-2-16,0 3-17 15,0-9-8-15,10 6-32 16</inkml:trace>
  <inkml:trace contextRef="#ctx0" brushRef="#br0" timeOffset="63535.384">1768-670 32 0,'0'-3'13'0,"0"3"-6"0,0-15-4 16,3 15 4-16,-3 6-6 15,0-9 0-15,0 9-1 16,0-6 2-16,0 0 5 15,0 0 10 1,11 6-2-16,-4-9-4 16,-4 9 1-16,5-3-7 15,-5 0-1-15,1 6 0 16,-4-9 4 0,0 3 0-16,3 3-4 0,1 2-2 15,-1 1 1-15,-3 0 0 16,4 3 3-16,-4 2 3 15,0 1-6-15,7 0-2 16</inkml:trace>
  <inkml:trace contextRef="#ctx0" brushRef="#br0" timeOffset="62469.158">1799-294 44 0,'0'-3'16'0,"0"3"-8"0,0 0-1 0,0 0 7 16,-3 3-1-16,-1-3 0 0,1 3-7 15,-1-3-2-15,1 0 2 16,-1 0 3-16,1 0-6 15,-1 0-2-15,0 0 3 16,-3 0 5-16,4 3 12 31,-4 0-10-15,0 3-6-16,-1 0-1 16,5-4-1-1,-4 7-1-15,0-3 1 16,3 0 0-16,1 0-1 15,-1 0-2-15,1 6 1 0,-1-1-1 16,0-2 0-16,1 9 0 16,-4 0 0-1,3-7 0-15,1 1-3 16,-1 3 0-16,1 2 4 0,-1-2 1 16,0-3 0-16,1 9-2 15,-1-10 1-15,4 1-1 16,0 0 6-16,0 0 4 15,4-1-5-15,-1 1-1 16,1-6-2-16,0 6-2 16,3 5 1-1,3-5-1-15,-3 6 0 16,1-3 2-16,2-9 1 16,1 2 3-16,-1 1 1 15,1-9-1-15,3 6-1 0,-3 0 3 16,3-6 3-16,0 0-4 15,-3-6 1-15,0 0-3 16,-1-3 0-16,1-2-1 16,0-1 0-16,-1-3-5 15,1 6-1-15,-4-3 1 16,0 1 2-16,0-10 4 16,-3 9 2-16,-4 1-3 15,0-1-1-15,0-3-1 16,-4 3-2-16,1-5 1 15,-1-1 1-15,1 3-3 16,-1-8 0-16,0 5-4 16,1 6 1-16,-1-8-5 15,1 5 1-15,-1 3-1 16,4-8 3-16,-3 5 4 0,3 0 1 16,-4 0-2-16,4 4 2 15,-3 2 1-15,-1 0 0 16,-3 3 2-1,-7 3-6-15,3 3-1 16,0 0-20-16,1 3-9 16,-1 3-31-1,1 3-20-15,-1-3 41 16</inkml:trace>
  <inkml:trace contextRef="#ctx0" brushRef="#br0" timeOffset="64735.698">2244-414 253 0,'0'0'4'0,"0"0"2"0,7 2 6 16,-4 4 2-16,1-3-1 16,-4-3 2-16,7 3-2 15,0 3 0-15,7 0-3 16,-3 0-1-16,3 0-3 15,3 5-1-15,1 1-1 16,3 0 2-16,0 0-3 16,4 8-2-16,3-8 0 15,0 0-1-15,-3-1 0 16,3 4 0-16,-3 3 0 16,-1-4 2-16,1 1 8 15,-4-3-6 1,-7 0 1-16,1-1-3 0,-8 1-2 15,0 0 1-15,-11-3 1 16,1-1-8-16,-1-5-1 16,-7 0-14-16,1-9-4 15,-1 1-20-15,1-1-7 16,-1-6-32 0</inkml:trace>
  <inkml:trace contextRef="#ctx0" brushRef="#br0" timeOffset="64421.206">2247-420 128 0,'0'-18'49'0,"-3"33"-26"0,3-6-16 0,0-9 15 0,0 0-11 16,0 0-3-16</inkml:trace>
  <inkml:trace contextRef="#ctx0" brushRef="#br0" timeOffset="65199.866">2386-67 88 0,'0'0'33'0,"4"0"-18"0,-4 0-13 16,0 0 6-16,0 0 0 15,0 0 2-15,0 0 1 16,0-6 3-16,0 3 8 16,0-3 4-16,0 3 3 15,0 0 2-15,0 0-8 16,0 0-3-16,3 0-12 15,1-8-3-15,-1-10 1 0,1 3-1 0,3-2 2 16,0-7-4-16,3-2-2 16,1-3 2-16,0-1 2 15,3 1 0-15,-4-3 0 16,1-1-3-16,-1 7 1 16,1 8 0-16,0 4 3 15,-4 5-10-15,0 0-4 16,0 6-5-16,0 0-2 15,-4 6-6-15,1-5-1 16,-4 5-24-16,0 0-7 0</inkml:trace>
  <inkml:trace contextRef="#ctx0" brushRef="#br0" timeOffset="65951.799">2827-940 88 0,'0'0'35'0,"3"0"-18"0,-3 0-13 0,0 0 8 0,0 0-3 15,0 0 0-15,4-3 6 16,-4 3 2-16,0 0 3 15,0 0 11 1,10 6-6-16,-3 2-13 16,1 4-3-16,-1 0-2 0,-7-12 19 31,14 32-15-15,-4 18-4-16,1-3-8 15,-1-3 0-15,1 0 3 16,0-2 1-16,-1 13-1 15,1-2-4-15,-1 3 1 0,1-9 1 16,-1 3 2-16,1 9 3 0,-4-12 2 16,0-6-1-16,0-5-1 15,0-4-1-15,-3-9 2 16,-1-5 1-16,-3 0 1 16,0-7-7-16,0-2-2 15,0-3 4-15,0-6 3 16,0 0-10-16,0-3-2 15,-3 0-8-15,-1-17-50 16,1-4-10 0,-1-5-15-1</inkml:trace>
  <inkml:trace contextRef="#ctx0" brushRef="#br0" timeOffset="67031.774">3172-695 100 0,'0'-3'38'0,"0"3"-20"0,-3 3-6 16,3-3 27-1,-7 3-9-15,0-3-6 16,3 0-3-16,1 0-12 16,-1 0 1-16,1 6 1 0,-1-6-2 15,0 0 0-15,4 0 1 16,0 0 4-16,8 9 5 15,2 0-8 1,4-3-1-16,1-3-4 0,-1 3 1 16,-4 3-4-16,4 3 0 15,-3-1-6-15,3 4-2 16,0 3 6-16,1-3 4 16,-1 0-5-16,0 11 1 15,0 4-3-15,-3-3-2 16,-1-1 5-16,8-2 3 15,-4 3-1-15,-3-7 0 16,7 7-1-16,-4-12 1 16,0 0 2-16,0 2 2 15,-3-8-1-15,-1 0-1 16,1-3-1-16,-1-3 0 0,-2 0-2 16,-1-3-2-16,3 0 1 15,-6 0-1-15,-1-3 0 16,-3 0 2-16,0-3-3 15,0 0 0-15,0-3 1 16,0-2 2-16,0-1-3 16,0 0 0-16,0 0 1 15,0-12 2-15,0 1-1 16,0-4 2-16,4 3 0 16,-1-5 3-16,-3 2-1 15,4-12 0-15,-4-2-3 16,4-1-2-16,-1 1 1 15,1-1-1-15,-1 4-3 16,1 5 2-16,3 4-4 0,-4 2 1 16,1 9-5-16,-1 3-1 15,1 1-2-15,-1 2 2 16,1 3-7-16,0 3-2 16,-1 0-14-16,-3 3-7 15,0 3-44 1,-3 3-34-16</inkml:trace>
  <inkml:trace contextRef="#ctx0" brushRef="#br0" timeOffset="68158.305">3763-1193 64 0,'-4'0'27'0,"8"0"-14"0,-4 0-2 0,0 0 12 15,0 0-6-15,0 0 1 16,0 0-5-16,0 3 2 15,0 3-4-15,0 0 1 16,0-1-3-16,0 4 0 16,0 3-5-16,0-3-3 0,0 0 0 15,0 2-1-15,0 7 2 16,0-6 3-16,0 11 9 16,3 10-1-1,-3 2 2-15,4 3 1 16,-1 3-5-16,1 0-1 0,-1 12-2 15,4-6 0-15,-3-8-4 16,3-1-3-16,0-3 2 16,0 0 0-16,0-8-4 15,-4-1 1-15,1 10 2 16,-4-7-1 0,0-3-1-16,4-5 3 15,-4 0 0-15,0-7-1 16,0-2 1-16,-4-3 0 15,4 3 1-15,0-6-2 16,0-1-2-16,0-2 1 16,-4 0-1-16,4-3-5 0,0 0 1 15,0 0 0-15,0 0 2 16,4-3-4 0,0 0 0-16,-1-5-11 0,-3 8-3 15,0-6-37 1,4-3-52-16,-4-6 22 15</inkml:trace>
</inkml:ink>
</file>

<file path=ppt/ink/ink1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2">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8527 9453 1,'0'0'644,"0"0"130,0 8 258,0-8 0,0 0 258,0 13-258,0-13 387,-1 12-387,1-12-129,-1 22 0,-1-7-258,2 4-129,-3 3 0,2 7-129,-1 3 0,2 5 0,-1 2 0,-1 4 129,0-1-129,2 4 0,-5-5 129,4 3-129,-6-5 129,4 2-258,-3-2 258,2-3-387,-1-5 129,3-2-129,0-4 0,1-1-129,-1-3 0,2-4 129,0-1-129,0 0 129,0-4 0,0 1 0,0-13 129,0 20 258,0-20-129,0 15 0,0-15 0,0 13 0,0-13-129,0 13 0,0-13 0,0 11-129,0-11 0,0 0 129,12 7-129,-12-7 129,22 5-129,-3-5 129,-2 0-129,7 1-129,-1-1 129,2 0-129,1 0 0,0 0 0,-1 0 0,-3 0 0,4 0 0,-3 0 0,4-1 0,-1-1 0,0-1 0,0 0 0,-5 0 0,0-1-129,-2 2 129,-4-1 0,-15 3-129,18-4-129,-18 4-387,0 0-645,0 0-3096,0 0-387,0 0-258,-22-10 0</inkml:trace>
  <inkml:trace contextRef="#ctx0" brushRef="#br0" timeOffset="410.022">8498 9954 129,'8'-6'645,"-8"6"258,12-2 387,-12 2 0,20-3 258,-20 3 258,22-4-258,-22 4 0,27-9-258,-15 3-129,5 4-129,-1-3-516,3 2 0,-1 1-387,3 0-129,-1-1 0,1 1-129,2-1-258,-6 1 258,3 0-387,-8-3-645,0-3-2580,1 8-516,-13-13 258</inkml:trace>
  <inkml:trace contextRef="#ctx0" brushRef="#br0" timeOffset="804.045">8555 9452 1935,'52'-7'3225,"-26"2"-2064,-2-3 0,4 2-258,-1-4-387,1 3-129,0-1-258,-1 1 0,1 2-129,0 1 258,0 1-516,-2 3 258,2 0-129,-2 0 0,-1 0 0,-2 4 0,-1 0-645,0 8-2709,-12-12 258</inkml:trace>
  <inkml:trace contextRef="#ctx0" brushRef="#br0" timeOffset="3086.176">9304 9060 1161,'-1'10'2193,"1"6"-387,0-16 258,1 21-903,3-4-129,-4 2-387,0 6-258,0 1 0,-6 6-129,1 3 0,1 2-258,-4-3 387,2-1-258,1-4 0,2-1 0,-2-10-129,5-2-129,-2-5-129,2-11-645,0 0-1806,0 0-1161,0-19 129</inkml:trace>
  <inkml:trace contextRef="#ctx0" brushRef="#br0" timeOffset="4686.268">9440 9897 645,'0'-8'3225,"0"8"129,0 0-2967,0 0 0,0 0-129,0 0 0,5 8 258,-4 3 0,-1-11 258,1 19 0,-1-19 0,3 24-129,-3-8 0,3 4 129,-3-1-258,4 1 129,-4 4-258,2 0-129,-1-2 0,1 1-129,1-7 258,-1 1-387,2-5 258,3 0-129,-7-12 129,13 2 0,-13-2 129,17-9 0,-9-4 129,3 0-129,-1-8-258,0 2 0,-2-1-129,3 1 129,-5 0-129,0 6-129,3 1 0,0 0 0,-9 12 129,15-12-129,-4 8 129,-11 4-129,19 0 129,-19 0-129,20 4 129,-11 7 0,-1 1 129,4 4 0,-4 2 0,2 3-129,0 0 258,0 2-129,-3-5 0,2 2 0,-1-7 0,2 3-129,-10-16 258,16 17-129,-16-17 0,17 5 129,-17-5-129,16-4 129,-16 4 0,16-20 0,-9 3 129,4 0-129,-5-5-129,1-2 0,-2-5 0,1 0 0,-2-2-129,2-2 129,-2-2-129,1 1-129,0 3 258,1-3-258,2 6 129,-1 5-129,1 3 0,-1 4 0,-7 16-258,10-16-387,2 20-1032,-12-4-2838,3 21-258,0-6-258</inkml:trace>
  <inkml:trace contextRef="#ctx0" brushRef="#br0" timeOffset="5577.319">10160 9893 1419,'0'0'3225,"0"0"-645,0 0-774,0 0-516,0 0-129,0 0-258,11-1-129,-11 1-129,19-3-129,-19 3-129,27-3 0,-14 1-129,4 1 0,-1 1-258,0 0 129,-1 0 0,1 0-129,1 0 129,-1 0 0,0 2 0,0 1-129,3-2 258,1 0-258,-1 1 0,1-2 0,-5 0 0,3 0 0,-7 0 0,1 0 0,-12 0-258,0 0-1419,8-11-2451,-8 11-258,0-10 0</inkml:trace>
  <inkml:trace contextRef="#ctx0" brushRef="#br0" timeOffset="6217.355">10461 9648 1548,'0'0'3096,"0"0"-2193,12 0-516,-12 0 387,14 5 0,-14-5 129,16 8 0,-16-8-129,20 7 0,-20-7-258,22 14 0,-9-9-258,1 4-129,1 1-129,-1-1 129,0 2-129,1-1 0,-3 2 0,0 0 0,-1 0 0,-4 1 0,0 0 0,-4 3 0,-1-2 0,-2 2 129,0 1-129,-5-2 258,-3 2-258,1 0 258,-7-3 129,5 3 129,-8-4 0,7 3-129,-7-3 258,5 1-258,-5 0 258,3 0-387,0 1-129,0-2 0,0 0 0,3-1-129,11-12 0,-18 21-129,18-21 129,-12 15-129,12-15 0,-4 10 129,4-10-129,0 0-258,-1 12 129,1-12-258,0 0-2064,0 0-1677,0 0-129,11 0 130</inkml:trace>
  <inkml:trace contextRef="#ctx0" brushRef="#br0" timeOffset="14288.817">11771 10467 645,'-45'113'258,"29"-58"0,0-1-258,6-2-129,4 0-129,6-5-387,5 0 517</inkml:trace>
  <inkml:trace contextRef="#ctx0" brushRef="#br0" timeOffset="19795.131">11711 10643 903,'2'-26'2580,"-2"14"-258,0-3 129,-3 2-774,3 0-516,-4-2-516,4 2-387,0-1 0,0-1-129,0 1 258,4-1-129,-2-2 129,5 5 129,-5-5-129,6 0 0,-3-3 129,5 2-258,-2-4 0,3 2-129,2-3-129,3 1 0,-2 0 0,2 3-129,-2-1 129,4 1 129,-6 2-129,2 0 129,-5 2 0,0 3 258,-2-1-129,-1 2 0,-6 11 0,6-17 0,-6 17 0,3-13 129,-3 3 0,0 10 0,0-19-129,0 19 129,-3-21-129,3 11 0,-3-5 0,-1 2-129,-1-4 0,1 1 0,-4-4 0,2 3-129,-1-1 258,1 1-129,-2 0 0,4 1-129,-1 3 129,2 1-129,3 12-129,-5-14 0,5 14-258,0-12-258,10 12-645,-10 0-2838,25-9-645,1 1-387,-1-11 259</inkml:trace>
  <inkml:trace contextRef="#ctx0" brushRef="#br0" timeOffset="48020.746">12565 9769 516,'0'0'2451,"0"0"-258,0 0 0,0 0-516,0 0-516,0 0-258,0 0-516,0 0 0,0 0-387,0 0 129,0 0-129,0 0 0,0 0 129,0 0 0,0 0 0,0 0 0,0 0 129,0 0 0,0 0-129,0 0 0,2 7 0,-2-7-129,11 14 0,-11-14 0,9 19 0,-4-9 129,0 3-129,2 2 258,-3-1-258,1 6 129,-1-3-129,1 3 129,-2 1 0,4 2-129,-4-3 129,2 1-129,0 0 129,1-3-129,0 0 0,-1-1 129,-1-3-129,-2 1 0,-1-3 129,-1 2-129,0-2 129,0 3 129,0-15-129,-12 19 0,12-19 129,-18 20 129,4-12-258,2 0 258,-6-4-129,4 0-129,-4-1 129,0-1-129,-2-2-129,0 0 129,1-2 129,1-1-129,-1-4 0,3 2 129,2-4 0,0 1 0,3-1-129,11 9 129,-19-20-129,13 7 0,-4-2-129,4 1 129,-4-2-129,4-1 129,-2 0-258,-3-1 129,6 0 0,-4 1-129,3-2 258,0 4-258,2-2 129,3 2 0,1 1 0,0-3 0,0 3 0,3-1 0,5 3 0,2-5 0,4 0 0,4-3 0,4 0 0,4 2 0,4-7 0,5 1-129,3 0 129,2 0 0,2 0 129,-2 2-129,0 1 0,-4 3 129,-1 3-129,-3 2 129,-3 3 0,-4 5-129,0 2 0,-3 3 129,-6 0-129,-1 0 0,-5 0 129,-10 0-129,13 0 258,-13 0 0,0 0 0,0 0 0,0 0 129,0 0-129,0 0 129,0 0-258,0 0-258,0 0-258,0 17-516,0-17-2838,0 0-1161,0 0 0,0-12-645</inkml:trace>
  <inkml:trace contextRef="#ctx0" brushRef="#br0" timeOffset="51476.943">13217 9235 129,'-15'12'129,"15"-12"129,-15 17 0,7-3 0,-2-2 387,-2 2 258,3 1 129,-7 4 129,3 5 129,-6-1 258,4 7-258,-9 5-129,7 4-258,-8 4-387,6 6 0,-4 3-258,3 4 0,0 3 0,2 0-129,2 0 0,4 1 129,2-6-129,5 2 258,-1-7-258,6-2 129,0-1 0,6-2-129,1-3 0,2 0 0,3-2 129,-1 0-129,0-1-129,3 1 129,1-8-129,0-2 258,-1-4 0,1-1 0,0-7 258,3-2-129,-7-9 129,6 2 0,-6-5 0,5 1-129,-16-4-129,20 1 0,-20-1 0,15 0-129,-15 0-129,13 0 129,-13 0-129,0 0 0,14 0 0,-14 0 0,0 0-129,0 0 129,13 3 0,-13-3 0,0 0-129,0 0-129,11 4-645,-11-4-3612,0-7 0,6-8-387,-6-12 259</inkml:trace>
  <inkml:trace contextRef="#ctx0" brushRef="#br0" timeOffset="54745.13">13357 9542 1548,'0'10'1806,"0"-10"0,0 0 258,0 0-774,0 0-258,0 12-129,0-12-258,0 0 129,0 14-258,0-14 129,0 15-129,0-3 129,0-12-129,3 26 0,-3-12 0,3 6-129,-3 1 129,0 9-129,0 1 0,0 7-129,-1 2 0,-1 3-129,-1 3 258,3 5-258,-2-5 0,2 0-129,0-2 129,0-5-129,0-1 0,0-4 0,1-7 0,2-1-129,-2-8 129,2-2 0,-1-5 0,-2-11 129,1 14 0,-1-14 0,0 0 0,0 0 0,0 0 0,10-12-129,-7-1 129,2-1 0,2-6-129,1-1-129,2-5 258,1-3-129,0-4 0,1 0 0,2 0 0,-1 0 0,0 2 0,-1 1 0,1 2 0,0 3-129,-2 4 129,0 6 0,-3 0 0,-1 2 0,-7 13 0,10-15 0,-10 15-129,0 0 258,0 0-129,0 0 0,6-12 129,-6 12-129,0 0 129,0 0 0,0 0 0,0 0 0,0 0 0,0-10-129,0 10 0,0 0 129,0 0-129,0-12 0,0 12 0,0 0 0,0 0 129,0 0-129,0 0 0,0 0 0,0 0 0,0 0 0,0 0 0,0 0 0,0 0 0,0 0 0,0 0 0,0 0 0,0 0 0,0 0-129,0 0 129,0 0 0,0 0-129,0 0 129,0 0-129,2 5 129,-2-5-129,6 21 258,-2-6-129,0 4 0,2 4 0,2 5 129,1 8-129,0-1 0,3 2 0,1 0 0,0-1 0,1-3 0,1-5 0,0-1 0,4-6 0,-3-3 0,1-2 0,-1-4 0,3 0 0,-4-4 129,2-3-129,-4 0 129,1-5-129,-2 0 129,-12 0 129,17-10-129,-17 10 0,11-20 0,-8 8 0,1-4-129,-1-2 129,2-6 129,5-5-258,1-5 0,5-7 0,3-7 0,5-7 129,4-6-129,2-5 0,1-6 0,-1-1 129,0-2-129,-4 1 0,-3 4 0,-3 4 0,0 4 0,-6 7-129,0 10 129,0 8-129,-3 8 129,-1 7 0,-3 6-258,-7 16 129,11-13 129,-11 13-129,0 0 129,2 8-129,-2-8 0,0 17 0,-1-5 129,-3 0-258,-1-2-129,5 11-1419,0-6-2709,0-15-258,-4 16-387</inkml:trace>
  <inkml:trace contextRef="#ctx1" brushRef="#br1">11062 9230 12 0,'0'-4'5'0,"0"4"-2"0,0 0-2 0,0 0 3 15,0 0-2-15,0 0-2 0,0-4 5 16,0 4 4-16,0-4 4 16,0-5 2-16,0 5-2 15,0 4 2-15,0 0-8 16,0 0-2-16,0 0-3 15,-5 0 1-15,5 0-4 16,0 0 0-16,0 0 1 16,0 0 0-16,0 0 0 15,0 0 0-15,0-4 6 16,0 4 6-16,0-4 0 16,0 4 3-16,-5 0-6 15,5 0-1-15,0 0-6 16,0 0-2-16,0 0-2 15,-5 0 0-15,5 0 2 0,0 0 2 16,0 0-1-16,0 0 2 16,0 0 4-16,-5 0 4 15,0 4 2-15,0-4 3 16,0 4-3-16,5 0 0 16,-5-4-7-16,5 0-4 0,0 0-1 15,0 0-1-15,0 0 2 16,0 9-1-16,0-1-1 15,0 0 1-15,0 1-1 16,0-1 2-16,0 8 3 16,0 1 0-16,0 0 2 0,0-1-2 15,0 17 2-15,0-8 2 16,5 4 2-16,-5 0-3 16,5-4-3-16,0 9 0 15,-5-10-1-15,0 1 0 16,0 9 2-16,0-1-3 15,0 4-2-15,0-8 0 16,0 4-1-16,0-4 0 16,-5 5 0-16,0-1 2 15,5 4 3-15,0-4 0 16,0 5 0-16,0-9 1 16,0 8 1-16,0-8-6 15,0 9-2-15,0-9 0 16,5 0 0-16,0-9 1 0,0 5 2 15,0-8-1-15,0-1-1 16,-5-3 1-16,0-1-1 16,0 5 0-16,0-9 0 15,0 1 0-15,0-1 0 16,0 0 0-16,0-4 0 16,0-4 0-16,0 9 2 15,0-5-1-15,0-4-1 16,0 0 1-16,0 0-1 15,-5 0 0-15,5 0 2 16,0 0-1-16,0 0-1 16,0 0-2-16,0-4 1 15,0-1 1-15,0 1 2 0,0 0-1 16,0-4-1-16,0 0 1 16,5-5-1-16,-5-8-3 15,5 1 2-15,0-5-1 16,-1-4 0-16,1 4 2 15,5-8 0-15,0 8-3 16,0-4 2-16,5 0 1 16,0 4 0-16,5-4 0 15,-5 8 0-15,5 0-3 16,-5 0 2-16,5 9-1 16,0-1 0-16,-5 5 2 15,-5 0 2-15,0 4-1 16,5 4-3-1,0 0 1-15,-5 4 3 16,-10-4 1-16,9 8-4 16,-9 0-1-16,5 5 1 0,0-1 2 15,0 5 0-15,0-5-1 16,0 1 1-16,0 3-1 16,-5 5 0-16,0-4 2 15,0-1-1-15,-10 26 2 16,0-9-2-1,-5-8 2-15,1-4 2 16,4 0 0-16,0-1 0 16,5-7-1-1,10-1-2-15,0-4-2 16,-5-8-6-16,15 9-1 16,-15-9-15-16,14 4-3 0,1-4-16 15,0 0-6-15</inkml:trace>
  <inkml:trace contextRef="#ctx0" brushRef="#br0" timeOffset="65192.727">14968 9835 774,'0'0'1032,"0"0"-129,0 0 387,0 0-258,0 0 258,5 9-129,-5-9-129,0 0 0,4 12-129,-4-12 0,4 15-129,-4-15-129,5 22-129,-4-8 0,4 5-258,-2 4 129,3 3 0,-4 1 0,2 6-129,-2-4 0,0 5-129,0-4 129,1 2-129,-3-7 129,1-3-258,1-2 129,-2-4-129,0-3-129,0-13 129,2 15-258,-2-15 129,0 0-516,0 0-516,0 0-1290,0 0-1677,0-20-258</inkml:trace>
  <inkml:trace contextRef="#ctx0" brushRef="#br0" timeOffset="65893.768">14864 10055 774,'0'0'1806,"0"0"-1935,0 0 258,3-7 516,-3 7 258,0 0 258,0 0 258,5-12-129,-5 12-129,0 0-258,0 0-129,0 0-387,0 0-258,0 0 258,14-5-129,-14 5 129,12 0 129,-12 0 0,24 0 129,-11 0-129,8 0 129,-3-6-129,6 5-129,-3-7 129,5 6-129,-3-4 0,4 2 0,-5-1-129,2 3 129,-3-1-258,-1 0 0,-6 1 0,0 2 0,-14 0 0,16-2 258,-16 2-129,0 0 0,0 0 0,0 0 0,0 0-387,0 0-258,0 0-1161,0 0-2967,0 0-129,0 0-516</inkml:trace>
  <inkml:trace contextRef="#ctx0" brushRef="#br0" timeOffset="66913.827">15479 9356 1806,'6'-3'1419,"-6"3"-1677,0 0 387,0 0 258,0 0 774,0 0 0,0 0 387,0 0-258,0 0 258,0 0-258,0 5-258,0-5-258,0 0-258,0 0-258,0 15-129,0-15 0,0 17-129,-2-6 129,2 3-129,-4 2 258,2 6 129,0 4-129,2 6 0,-2 4 0,2 10 129,0 0 0,0 5-129,1 2 0,2 2 0,-3-4-129,0 0 129,0-5-129,0 0 0,0-7 258,-2-4-387,-2-6 129,2-5-129,-1-4 129,0-5-258,3-15 258,-2 14-129,2-14 129,0 0 0,0 0 129,0 0-129,0 0 129,0 0-129,-1-12 129,1 0 0,0 0-258,1-5 129,8-3-258,-2-1 129,9 0-258,-1-1 258,6 2-129,1 0-129,3 4 258,0 2-129,2 4 129,-2 2-129,-4 6 129,-1 0 0,-2 2 0,1 5 0,-6 4-129,-13-9 129,21 22-129,-14-7 258,0 1-129,-2-2 0,-1 3 129,-3 0-129,-1 1 129,0-1-129,-4-3 129,-1 3-129,-4-5 129,0 3-129,-5-5 129,0-1 129,-2-1 0,0-1 0,-5-3 129,0 1 0,-1-2 258,-1 0-258,-3-3 0,1 2-129,-1 0-129,4-1-129,2-1 0,0 0-129,7 1-387,-6-5-1161,19 4-2967,-8-14-258,7-1-516,1-5 258</inkml:trace>
  <inkml:trace contextRef="#ctx0" brushRef="#br0" timeOffset="68650.925">15651 9110 645,'15'0'1677,"-15"0"0,0 0 129,13 0 0,-13 0-258,0 0 0,0 0-387,0 0-258,11 0-258,-11 0 0,0 0-387,18 12 0,-18-12-129,20 13 387,-9-8-258,4 7 129,-1-4 0,5 6 129,-1 0-258,6 4 129,-1 1-129,3 5 0,0 0 258,4 5-387,-2 1 129,4 3-129,-7 3 129,2 3-129,-3 1 129,-2 5-258,-7 6 129,-1 5 0,-3 2-129,-5 7 129,-3-1 0,-3 3-129,0 0 0,-3-4 129,-5-5 0,-3-5 0,-2-7 258,3-2-258,-8-10 129,6-2 129,-5-6 129,5-4-258,-2-3 0,3-3 0,0-4-129,11-12 0,-18 16-129,18-16 0,0 0 0,-12 11 0,12-11-129,0 0 129,0 0-129,0 0 129,0 0-129,0 0 0,0 0-129,0 0-258,0 0-774,0 0-2580,0 0-903,2-11-387,1-2-129</inkml:trace>
  <inkml:trace contextRef="#ctx0" brushRef="#br0" timeOffset="84369.825">16147 9827 645,'0'0'1161,"-10"1"-387,10-1-387,0 0 0,0 0 258,0 0 129,0 0 129,0 0 258,16 12 258,-5-12-129,9 4 129,-1-4-258,11 5-129,0-5-129,8 0-387,4 0 0,4 0-387,2-2 0,0-2-129,9-1 0,1-1-129,3-1 129,1 0 0,2-2 0,-1 1 0,-2-2 258,-3 4 0,-10-1 0,-7 3 258,-7-1-387,-6 5 129,-8 0-129,-5 0-129,-4 3-129,-11-3 0,10 6 129,-10-6-129,0 0 129,0 0-129,0 0-258,0 0-903,0 0-1806,0 0-1032,0 0-258</inkml:trace>
  <inkml:trace contextRef="#ctx0" brushRef="#br0" timeOffset="84968.859">17172 9547 903,'3'12'3096,"-3"-12"129,0 0-3096,0 0 0,8 15-129,-8-15 129,12 12 0,-12-12 387,19 9-129,-7-4 129,-1-2 129,6 1-129,-5-4 258,6 6-129,-2-3-258,2 5 0,-1 0-129,-2 4-129,-2 0 0,0 4-129,-4 1 0,-4-4 0,-3 5 0,-2-1 129,-4 1-129,-3-1 129,-6 0 129,-3 0 129,-5 0-129,1 4 129,-4-4 129,-1 3-129,0-3-129,2 3 0,-3-5 0,4 1 0,3-4-129,4-3-129,3-1 0,12-8 129,-13 9-129,13-9 0,0 0-129,0 0 0,0 0-258,8 0-903,-8 0-2451,25-5-516,-21-9 0</inkml:trace>
  <inkml:trace contextRef="#ctx0" brushRef="#br0" timeOffset="90181.158">18751 9740 129,'-11'0'774,"11"0"-516,-11 0 0,11 0-129,-14 3-129,14-3 0,-18 2 129,18-2 129,-16 4 258,16-4 129,-16 7 129,16-7 258,0 0 129,0 0 258,-13 5-258,13-5 0,0 0-129,0 0-129,0 0-258,0 0 0,0 0-258,8 0 0,-8 0-129,16 0 0,-16 0-129,25 0 129,-11-1 129,7 1-129,-1 0 0,6-3-129,-1 2 129,5-2 0,1-1 0,1 0 0,0-1 0,2 2 0,-6-2 0,2 4 0,-5-2 0,0 1 129,-11 1-258,2 1 0,-16 0-129,17 0 0,-17 0 0,0 0-129,0 0 0,0 0 129,0 0-387,0 0 0,0 0-1290,0 0-2322,0 0-258,0 0-129</inkml:trace>
  <inkml:trace contextRef="#ctx0" brushRef="#br0" timeOffset="90834.195">19050 9491 258,'-2'12'2967,"2"-12"-1419,0 0 0,12 7 387,6-2-258,1-5-129,8 7-129,1-6-258,9 4-387,-3-5 0,6 5-129,-3-3-129,2 5-129,-4-2-129,-1 2-129,-6 0 0,-1 0 0,-4 3-129,-7-3-129,-2 1 129,-14-8-129,14 17 0,-14-17 0,0 15 129,-3-4 0,-9-1 0,-6 2 129,-3 4 0,-1 1 0,-7 3 0,-2 5 129,-7 1-129,1 2 258,-8 0-129,8 3-129,-4-7 129,6 0-129,0-6 0,7-3 0,5-4-129,8-4 0,15-7-129,-13 6 0,13-6-387,0 0-1161,8-3-2451,12 2-516,-4-10 129</inkml:trace>
  <inkml:trace contextRef="#ctx0" brushRef="#br0" timeOffset="91535.235">19921 9174 258,'0'0'774,"0"0"516,0 0 0,0 0 387,0 0 387,5 12-258,-5-12 0,0 18-387,-3-4 0,3 7-516,0 3 0,0 9-387,0 5 0,0 10-258,3 3 0,1 7-129,1 3 0,0 4 0,2-4-129,0-3 258,-3-5-258,1-5 258,0-9-258,-2-5 129,2-8-258,-4-8 0,0-4-387,-1-14-645,0 0-1290,0 0-1806,-10-12-258,5-10 129</inkml:trace>
  <inkml:trace contextRef="#ctx0" brushRef="#br0" timeOffset="92021.262">19773 9131 1,'13'-24'3095,"6"18"-128,-12-8-1419,7 0-645,6 1 0,-3-6 129,10 7 258,-4-6-129,11 7 129,-5-6-129,10 8-258,-3-4-129,4 8-387,1 2-258,-1 3 0,-4 1-129,-3 8 129,-5 6-258,-5 5 129,-8 1 0,-2 8 0,-10-2 0,-3 3 129,-4-4 0,-11 0 0,-9-3 258,-1 0-129,-11-5 0,-5 0 0,-8-3 0,-1-1-129,-4-1 0,3-2 0,3-1-129,0-4-129,8 1 129,7-5-258,12 3-387,-2-5-1935,13-3-1548,10 3-516,0 0 129</inkml:trace>
  <inkml:trace contextRef="#ctx0" brushRef="#br0" timeOffset="92786.307">20788 8932 2322,'21'-23'3483,"-21"8"258,0 15-2322,11-13-903,-11 13-258,0 0 0,0 0 0,-8-4 258,-3 4-129,11 0 387,-26 3-129,12 8 129,-7-3-258,2 8 129,-4 1-258,2 7-129,-5 1-129,1 6 0,-1 5-129,2 5 129,-2 4-129,6 6 129,-1 1 0,1 4-129,5 8 129,1 2-129,2 3 0,4 0 129,2 2-129,3-2 129,3-4 129,9-1 0,6-9-129,8-3 258,4-8 129,7-4-129,2-11 0,5-1-129,-3-11 129,3 1-129,-5-11 258,2 1-387,-7-5 0,-3-2-129,-7-1 129,0 0 0,-7 0-129,-14 0 129,16 0-129,-16 0 0,0 0 0,0 0-258,0 0-516,0 0-2709,0-12-1032,0 12-516,0-22-129</inkml:trace>
  <inkml:trace contextRef="#ctx0" brushRef="#br0" timeOffset="94753.419">20769 9463 129,'0'0'3483,"11"-12"-1032,-11 12-516,0 0-129,3-12-129,-3 12 129,0 0-516,-2-13-387,2 13-387,0 0 0,0 0-258,-5-12 0,5 12-129,0 0 0,0 0 129,0 0-129,0 0 0,0 0 0,0 0 0,0 0 0,0 0-129,0 0 0,0 0 0,0 0-129,0 0 129,0 10-129,3 1 129,-1 6 0,3 0 0,-3 8 0,0-1 129,1 2-129,0 4 129,-2-6-129,3 2 258,2-6-258,2-2 129,5-10 0,3-1 0,4-7 0,4-2 0,-1-8 129,3-5-129,-1-6 0,1-1-129,-4-4 129,-2 1-129,-4 0 129,0 0-129,-5 1 129,1 3-129,-5 4 0,1 1 0,-8 16 0,11-17-129,-11 17 129,0 0-129,12-1 0,-12 1 129,9 8-129,-2 2 129,0 5-129,2 2 129,3 3 0,1 1 0,0 4 0,1 0 0,1 2 0,-1-2 0,1-3-129,-3 1 129,2-6 129,-1-2-129,-1-9 0,0-1 129,-2-5 0,4-4 0,-2-8 129,1-5-129,-4-7 129,3-2-129,-2-4 0,4-1 0,-8-3 0,2-2 0,-2 2-258,-1 5 258,-2-3-258,-2 8 129,0 6-258,-1 2 0,0 16-387,0-16-1419,0 16-2193,0 0-516,-8 11 0</inkml:trace>
  <inkml:trace contextRef="#ctx0" brushRef="#br0" timeOffset="95857.481">21608 9559 1161,'0'0'1290,"0"0"387,0 0 0,0 0 258,0 0-258,0 0-129,-8-12-387,8 12 0,0 0-129,0 0-258,0 0-387,0 0 0,0 0 0,0 0 0,0 0-129,0 0 0,0 0-129,1 10 129,-1-10-258,1 21 129,1-11-129,-1 4 129,1 0-129,1 4 129,-1-1 0,1 2 0,0-2 129,0 3 0,-2-2-129,2-3 129,-1 0-129,2-5 0,-4-10 129,2 16 0,-2-16 129,0 0-129,0 0 129,0 0-129,8-13 129,-1 1 0,-2-8-258,5 0 0,3 0-129,-1-2 0,6 2 0,-3 3-129,-1 4 129,2 4 0,1 6 0,-7-1 0,-10 4-129,17 0 129,-17 0-258,14 14 258,-14-14 0,12 15 0,-12-15 0,14 16 0,-14-16 0,15 17 258,-15-17-258,14 22 129,-8-8-129,0 0 0,-4 3 129,1 2-129,-3-1 0,0 4 0,0-3 0,0-2 0,-3 0 0,1-2 0,2-1 0,0-3 0,0-11 0,0 13 0,0-13 0,0 0-129,0 0-258,0 0-516,0 0-3225,9 0-516,-4-6-387,3-6-129</inkml:trace>
  <inkml:trace contextRef="#ctx0" brushRef="#br0" timeOffset="98277.621">22103 8946 645,'0'0'3225,"-15"-2"-129,15 2-1935,0 0-774,0 0 258,0 0 0,0 0 0,0 0 0,0 0 0,0 0-129,0 0 0,0 0-129,0 0-258,5 13 129,-2-2 129,4 6-129,-3 0 0,2 7 0,0-1 129,3 9 0,-3-2-129,2 10 129,-3 2 129,3 9-258,-4 3 129,4 5 0,-4 4-129,5 3 0,-2 3 129,7-2-258,-2-4 0,2-8 0,-1-6-129,1-3 129,-4-10-129,-2-6 129,-3-9-129,1-4 129,-6-17 0,2 17 0,-2-17 0,0 0-129,0 0-258,-2-20-645,2 6-1935,1-3-1548,1-10-258,6 0-258</inkml:trace>
  <inkml:trace contextRef="#ctx0" brushRef="#br0" timeOffset="99397.685">22557 9343 2967,'6'-7'2967,"-6"7"-2064,0 0-387,0 0-129,2-12 0,-2 12 129,0 0 258,0 0 0,0 0 258,0 0-129,0 0 0,0 0 0,0 0-387,0 0-129,0 0 0,0 0-129,0 0-258,0 0 129,0 0 0,0 0-129,0 0 129,0 0-129,0 0 0,0 0 0,0 0-129,0 0 129,0 0 0,0 0 0,0 0 0,0 0 0,-3 10 0,0 5 0,-2 1 0,2 8 0,-5 3 129,3 5-129,-4 1 0,7 1 0,-4-5 129,6 1 0,0-8 0,5-2 258,3-10 0,5 0-129,2-10 0,4 0-129,1-7 129,1-6 0,-2-5 0,2-1-258,-4-1 129,-1-2-129,-2 0 0,-2 4 0,-4 0 0,-1 2-129,2 4-129,-5 1 0,-4 11 129,13-17 0,-13 17 129,0 0-129,16-12 0,-16 12 258,0 0-129,11 3 0,-11-3 0,10 21 129,-6-8-258,0 4 258,5 2-129,-2 1 0,3 3 0,0-1 129,1-2 0,5 3 129,0-7 129,3 1-129,-5-6 129,7 1-129,-3-7 0,1-5 0,-2 0 0,-2-4-129,2-6-129,-3-4 129,0-3 0,-2-3-129,-1-4 129,-1 2 0,-4-6 0,-2 3-129,-1-3 129,1 6 0,-4-1-129,0 1 0,0 9-129,0-3-129,0 16-645,0-17-1161,0 17-2322,0 0-258,0 0-387</inkml:trace>
  <inkml:trace contextRef="#ctx0" brushRef="#br0" timeOffset="100457.745">23257 9603 2709,'-1'-20'3741,"1"20"0,0 0-1806,3-17-774,-3 17-387,0 0-387,10-11-129,-10 11 258,0 0-258,0 0 0,0 0 0,0 0 0,0 0 0,7 7 0,-6 5-129,-1-1 129,0 7 0,0 0 0,2 2 0,-2 4-129,4 0 0,-2-2 129,3 3-129,-3-4 0,3-1 0,-4-6 0,0 1 0,-1-15 129,2 14-129,-2-14 129,0 0 129,0 0-129,0 0 129,0 0-129,0-7-129,2-5 129,4-4-129,-2-5 0,7 0-129,1-6 0,3 1 0,0 1 0,4-1 0,-3 4 0,4 2-129,0 6 129,-3 0 0,-1 6 0,-3 2-129,1 3 129,-3 2 0,-11 1-129,17 0 129,-17 0 0,11 15 0,-9-3-129,2 2 129,-2 1 0,-1 2 0,0 5 0,0 2 0,-1 3 0,1 1 0,-1-1 0,2-1 0,-2-1 0,0-2 0,1-5 0,-1-2 0,0-16 0,0 16 0,0-16 0,0 0-387,5 10-1935,-5-10-2193,1-7-129,1-5-387</inkml:trace>
  <inkml:trace contextRef="#ctx0" brushRef="#br0" timeOffset="100975.775">23730 9732 516,'0'0'3354,"11"3"258,1-3-1548,2 0-645,-14 0 0,26-4 129,-13-2-387,4 6-129,-2-2 0,4 2-258,-4-2-129,0 2-387,0 0-129,-2 0 0,-13 0-129,17 0 0,-17 0-258,0 0-129,0 0-645,0 0-1032,0 0-2193,0 0-129,0 0-129</inkml:trace>
  <inkml:trace contextRef="#ctx0" brushRef="#br0" timeOffset="101837.824">24088 9474 2580,'10'0'3483,"-10"0"516,12-5-2322,-12 5-645,0 0-258,0 0 0,0 0 0,0 0-129,12 0 129,-12 0-129,0 0-129,1 16-129,2-4 129,-3-1-258,2 6 129,-2 2-258,3 6 129,-2 2-129,5 3 0,-4 2 0,3 1 0,2-1-129,0-3 0,-1-3 129,1-3-129,0-6-129,-2-3 129,1-2-258,-6-12-258,0 0-2709,13 10-1032,-13-17-258,0-5-387</inkml:trace>
  <inkml:trace contextRef="#ctx0" brushRef="#br0" timeOffset="103401.912">23973 8481 774,'0'0'2193,"0"0"0,0 0 129,0 0-387,0 0-258,0 0-258,6-6-129,5 6-645,-11 0-387,21 0-129,-5 0 129,4 5 0,1 3 0,5 3 0,4 5 0,4 5-129,1 5 258,3 6-387,1 1 258,2 5-258,-2 4 0,4 8 0,-6 4 129,0 2 0,-2 5-129,-4 3 129,-6 4-129,-1 3 129,-7 2-129,-6 1 129,-6 1-129,-5 0 129,-2 1 0,-7 1 0,-4-5-258,-3-4 258,-4-3-129,1-7 129,-2-5 0,1-6 258,-1-8-129,1-2-129,-1-8 129,2 0-129,0-4 0,3-1-258,-2-2-129,-1-5-774,9 1-2838,-3 1-387,-6-10-645,7-2 516</inkml:trace>
</inkml:ink>
</file>

<file path=ppt/ink/ink1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13705 10527 44 0,'0'3'19'0,"0"0"-10"0,0 0 5 16,0 3 12-16,0-6-1 0,0 0 3 15,0 6-5 1,0-6-2-16,0 9-7 0,-3 2-1 16,-1-2-6-16,1 0-2 15,-1 3-2-15,1 0-3 0,-1-4 3 16,1 1-4-16,-1 0 0 16,1 6 3-16,-1-3 1 15,1-1-1-15,-1 4 1 16,0 3 4-16,-3-4 6 15,7 4-5-15,-7 3 0 16,4-4-2-16,-4 7-1 16,0-4-3-16,-4 10 1 15,4-4 0-15,0-2 1 0,0-1-2 16,0 1-2-16,3-4-2 16,1 1 1-16,3-4 1 15,7 4 0-15,0 0 0 16,-3-4 0-16,-1 1 0 15,4 0 0 1,4-4 0-16,-4 4 0 16,0-3 2-16,-11 5-1 15,1-2-1-15,-4 2 1 16,3 4-1-16,-6-1 0 16,-5 4 2-16,1 5-1 15,-3 1-1-15</inkml:trace>
  <inkml:trace contextRef="#ctx0" brushRef="#br0" timeOffset="374.884">13455 11533 212 0,'-7'23'82'0,"7"-17"-44"0,0 6-49 0,0-6 11 16,0 6-8-1,0 11 5 1,0 1 1-16,0-7 2 0,3 1 0 16,1 2-3-16,3-5 2 15,0 0-6-15,4 0-3 16,-1-4 6-16,1 1 1 15,-1 0 0-15,-3 2 2 16,0-2 1-16,-3 3 0 16,-4 3 4-16,-4-4 5 0,-3 13-3 15,-3-1-1-15,-4 4 2 16,-4-4 2-16,4 1 2 16,0-4 1-16,0-2-4 15,3-1 0-15,1 1-5 16,2-7-2-16,1 1 2 15,0 9 0-15,4-1-1 16,-1 1-2-16,1-7 1 16,-1 4 1-16,4-6-3 15,0-1 0-15,0 4-10 16,0-6-3-16,0-1-37 16,0-2-14-16,4 3-16 15</inkml:trace>
  <inkml:trace contextRef="#ctx0" brushRef="#br1">14359 9521 60 0,'-5'0'24'0,"5"4"-12"0,-5 0-8 16,5-4 10-16,-10 4-8 15,0 4-1-15,0-8-3 16,5 9-2-16,0-5 1 16,0 0-1-16,0 0 6 15,0 4 6-15,5-3 3 16,0-1 3-16,0 0-4 16,0 0 0-16,0 0-8 15,0 0-2-15,0 5 2 16,0 3 1-16,0-4-3 15,0 5-3-15,-5 3 0 0,0 1 1 16,0 12 3-16,0-4 2 16,0 8 1-16,-5-4 0 15,0 13 0-15,5-5 0 0,-5 13 0 16,0 4 0-16,5 0 0 16,0-4-4-16,0-5-3 15,0 1 4-15,0-9 4 16,-5-4-1-16,5-4 1 15,-5 1-3-15,5-10 1 16,0-3-4-16,5-1-2 16,0-3 0-16,0-1 1 15,0-3-3-15,0-5 0 16,-5 0 1-16,5-4 2 16,0 4-1-16,0-4-1 0,-5 0-2 15,0 0 1 1,5-4 1-16,-5 0 0 0,5 0 2 15,0 0 1-15,0 4-4 16,0-5 1-16,5-3-2 16,0-4 0-16,0-5 2 15,0 5 2-15,0-1-3 16,10-3 0-16,-5-5 1 16,0 8 2-16,0-3-1 15,0-9 2-15,5 0-4 16,-5 0 0-16,10 4-1 15,0-4 0-15,5 9 2 16,0-1 0-16,-5 1 0 16,-1 7 2-16,6 1-1 15,-5 4-1-15,0 0 1 16,0 4-1-16,-5 0-3 0,0 0 2 16,0 4 3-16,-5 8 1 15,0 5 1-15,0-9 2 16,0 0-3-16,0 9 0 15,-5 0-1-15,5-1 1 16,-5-3-2-16,0-1 2 16,5-4-2-16,-5 1-1 15,0 3 1-15,0 5-1 16,0-5 0-16,0 1 2 16,-1-1 1-16,6 1 1 15,-5 3-5-15,0 1 1 16,0-1-2-16,0 1 0 0,-5 0 2 15,0 3 0 1,0 9-18 0,0 0-8-16,0-4-77 15</inkml:trace>
  <inkml:trace contextRef="#ctx0" brushRef="#br0" timeOffset="7175.971">12312 12241 76 0,'-4'3'30'0,"4"3"-16"0,0-3-8 15,0-3 11-15,0 0-7 16,0 0-1-16,4 6-3 15,-4 0-1-15,0 0 3 16,0-1 3-16,0 1 2 16,0 0 3-16,0 3 2 15,0-3 1-15,0 3-6 16,0-3 0-16,0 2-8 16,-4-2-3-16,4 6-1 0,0-3-1 15,-3 0 0-15,3 0 2 16,0 2 3-16,0 4-2 15,0 3 0-15,0 5-1 0,0 1-2 16,-7-1 3-16,0 4 0 16,3 2 5-16,8-5 5 15,-4-1-7-15,3 21-3 16,-3-3-5 0,0-2-1-16,-7 2 2 15,4-3 0-15,-4-3 3 16,3 3-3-16,-7-8 0 15,1 2 7-15,-1-8 6 16,4-1-4-16,0-5-2 16,4-3-3-16,-1-7-3 15,1 1 1-15,-1-3-1 16,4 3 0-16,0-9 0 0,0 0-3 16,0 3 0-16,7 0-1 15,0 3 3-15,-7-6-5 16,7 0 2-16,-3-9-7 15,-4 9-1-15,3-6-13 16,1-3-4-16,-4 6-20 16</inkml:trace>
  <inkml:trace contextRef="#ctx0" brushRef="#br0" timeOffset="7942.906">12548 12788 140 0,'4'3'52'0,"10"-3"-28"0,-21 0-26 15,7 0 11 1,0 0-4-16,0 0 6 15,0 0 5-15,0 0-8 16,0 0 9-16,0 0 3 0,0 0 1 16,0 3-1-16,0 0-4 0,0 3 0 15,0 0-9-15,0 2-2 16,0 1-3-16,0 3 1 16,-4 0-4-16,4 5 0 15,0-2 3-15,-3 0 1 16,-4 8-1-16,7 1-2 15,-4 2 3-15,1-2 2 16,-1-1 2-16,1 1 1 16,-1-4-7-16,1-2-2 15,-1 3 0-15,0-7 0 16,1 1 1-16,3 0 0 16,-4-6 0-16,4-1 0 0,0-2-5 15,0 0 1-15,0 0-5 16,-3-3 1-16,3-3-12 15,-4-3-2-15,1 0-30 16,-1-6-62 0</inkml:trace>
  <inkml:trace contextRef="#ctx0" brushRef="#br0" timeOffset="8978.276">12781 12829 140 0,'0'3'55'0,"4"-3"-30"0,-4-3-34 16,3 3 9-16,1-3-4 15,6 0-1-15,-3 0 8 16,4 3 3-16,-8 0 16 15,-3 0 9-15,4 3 1 16,-1 3 1-16,1 0-18 16,0 0 0-16,-1 0 1 0,-3 0-6 0,0 5-1 15,0-2-5-15,0 0-3 16,0 0 0-16,0 0-1 16,0 5-3-16,0-2 2 15,0 6 1-15,0 5 0 16,-7-5 4-16,0 3 2 15,0-4 0-15,0 1-1 16,14-3-1-16,-14-7 2 16,14 1-3-16,-4-3 0 15,1 0-1-15,-4-6-2 16,0 0 3-16,0 0 2 16,3 0-4-16,1-3-3 15,3 0 3-15,0-9 3 0,0-2-6 16,4-10 0-16,3 4-2 15,3-4 2-15,1 0-4 16,0-2 2-16,3 3 2 16,-3-1 3-16,-1 3-2 15,-3 4 0-15,0 5 1 16,1 0 2-16,-1 3 1 16,-4 1 3-16,-3 5-3 15,0 3 0-15,4 0-1 16,-4 3 1-16,0 5-2 15,0 4-1-15,-7 0-2 16,0 3 1-16,0 2 3 16,0 1 3-16,0 3 2 15,0-4 3-15,0-2-1 0,4 2 0 16,-4-2-5 0,0-3-3-16,3-3 0 15,1 3-1-15,-4-7 0 16,0-5 2-16,3 3 1 15,4-6-4-15,-3 0 1 16,-1-5 2 0,1-1-1-16,-1 0 2 15,4-3-2-15,0 0 2 16,1-2-7-16,-1 2 1 16</inkml:trace>
  <inkml:trace contextRef="#ctx0" brushRef="#br0" timeOffset="9308.505">13219 12838 320 0,'7'-3'121'0,"-4"6"-66"0,1-3-64 16,-4 0 20-16,0 0-10 16,3 6-1-16,1-3 3 15,-1 3 2-15,1 3-2 16,-1-1 0-16,1 1 1 0,-4 3-2 16,0 0 1-16,3 2-2 15,1 4 2-15,-4 6 0 16,0-7 1-16,0 1-2 15,0 2-2-15,3 1 1 16,-3 0 1-16,0-7 1 16,0 1 3-16,0 3-1 15,0-7 0-15,0-2-6 16,0 0-1-16,4 3-2 0,-4-3 3 16,0-4-5-16,0 1 2 15,0-6-5-15,0 3-1 16,0 0-13-16,-4 0-5 15,1-3-43-15,-4-6-18 16,0-3-20 0</inkml:trace>
  <inkml:trace contextRef="#ctx0" brushRef="#br0" timeOffset="6229.942">12047 12929 60 0,'-3'-6'24'0,"6"3"-12"0,-3-3 3 16,0 6 15-16,0-2-1 16,4-1 1-16,-4-6-6 15,0 3-1-15,0 0-6 16,-4 0 0-16,4 0-10 15,-3-3 0-15,6-2 3 0,-3 2-4 0,4 0 2 16,-4-3-3-16,3 0 2 16,4-5-4-16,0 5 0 15,-3 0 1-15,7-11 0 16,-1 8-2 0,1 0-4-16,-1 1-1 15,1-1 2-15,-1 6 0 16,1 0-2-16,0-2 2 15,-1 5 1-15,1 0 2 16,6 0-1-16,-2 3-1 16,-5 0 7-1,1 3-4 1,-4 0 1-16,0 6-7 16,-4 0 2-1,-3 6 2-15,0 8-2 16,0-2 0-16,-7-3 1 15,4 2 2-15,-1 1-1 16,1 2-1-16,-1-2 1 16,1 0-1-16,-4 2 0 15,3-2 2-15,-3 2-3 16,0-5 0-16,0 0 1 16,0 5 0-16,0-11 0 15,-4 6 0-15,1-3 0 16,3-1 2-16,-4-5-1 15,4 0-1-15,0-3 1 0,0-6-1 16,0 0-5-16,3-3-1 16,1 1-11-16,-1-7-3 15,1 0-15-15,3-3-2 16,-4-5-38 0</inkml:trace>
  <inkml:trace contextRef="#ctx0" brushRef="#br0" timeOffset="33974.479">13727 12532 56 0,'0'-6'24'0,"3"12"-12"0,1-3-8 0,-4-3 10 0,0 0-2 16,0 0 3-16,0 0 1 16,0 0 2-16,0 0 1 15,0 0 3-15,0 0 1 16,0 0 1-16,0 3-2 16,0 0 1-16,0 3-13 15,0-6 1-15,0 6 2 0,0-6-3 16,0 6 2-16,0 0-5 15,0-1-2-15,0 7 0 16,0-3-1-16,0 0-2 16,-4 3 1-16,4 2-2 15,0 7-1-15,0 11 1 16,0 1-1-16,0 8 0 16,0 3 2-16,0 6-3 0,0 0 0 15,-3 0-1-15,-1 6 0 16,0-1-3-16,1 1 1 15,-1 3 2-15,1-3 3 16,-1 0-2-16,1-9 0 16,-1 3 3-16,1-15 3 15,-1 0 0-15,1-5 0 16,-1-7-3-16,1-2 1 16,-1-6 2-16,1-1 2 15,3-2-1-15,0 0 1 16,0-6-4-16,-4-3-2 15,4-3-3-15,0 0 1 16,0 0-1-16,0-3 0 0,0 3-7 16,0-6-2-16,0-6-40 15,0 0-57 1</inkml:trace>
  <inkml:trace contextRef="#ctx0" brushRef="#br0" timeOffset="34424.964">13913 12870 4 0,'0'-3'0'0,"0"-2"0"16,0-1 0-16</inkml:trace>
  <inkml:trace contextRef="#ctx0" brushRef="#br0" timeOffset="35174.845">13906 12835 148 0,'0'0'55'0,"0"0"-30"0,0 0-23 15,0 0 12-15,0 0-9 0,0 0-1 16,0 0 2-16,0 0 1 15,0 0-3-15,4 3 6 0,-1 3 5 16,-3 0-1-16,0 0 0 16,0 5-2-16,4-2 0 15,0 0-4-15,-1 0 0 16,1 0-1-16,-4 5 1 16,3-2-4-16,1 3-1 15,-1 8-1-15,1-2 1 16,-1 2-2-16,1 1 2 15,-1 2-2-15,1 1 2 16,-1 5-2-16,1 6-1 0,-1 1-2 16,4-4-1-16,1 0 2 15,-1-2 0-15,0-7-2 16,3 0 0-16,1-5 2 16,-1 0 0-16,-3-7 1 15,0 4 2-15,1-6-3 16,-5-3-2-16,1-1 4 15,-1-2 1-15,1 0 0 16,-4-6-2-16,0 0 1 16,0 0-1-16,3 0 0 15,1-3 0-15,-1 0 2 16,4 0 1-16,-3-3 1 16,-1 1 2-16,1-1-5 15,-1 0-1-15,4-3 2 16,1-3 3-16,-1 3 2 0,0-2 1 15,0-1-2-15,3-6 1 16,4-2 0-16,-3-4 1 16,3-2-4-16,-3-1-3 15,3 4 0-15,0-4 1 16,0 1 1-16,0-1 1 16,0-2-2-16,0 2-2 15,-3-5 3-15,-1 6 2 16,1-4 0-16,0 4 0 15,-4 5-6-15,0 4 1 0,-4-1 2 16,4 6 1-16,-3 3 1 16,-1 1 0-16,1-1-2 15,-4 3 1-15,0 3-4 16,0 0-2-16,0 0-5 16,0 0 0-16,3 0-5 15,-3 3-2-15,0 0-9 16,0 0-3-16,4 0-34 15,-4-3-13-15,0-3-21 16</inkml:trace>
  <inkml:trace contextRef="#ctx0" brushRef="#br0" timeOffset="36105.507">14594 12559 128 0,'0'0'49'0,"4"3"-26"0,-4 0-27 0,0-3 8 16,0 0-4-16,0 0 2 15,3 5 5-15,-3 4 4 16,4 0 7-16,-1 0 6 15,-3 3-13-15,0 8 5 0,0-2 4 16,0 11-7-16,0-2 0 16,-3 5-7-16,-1 3-4 0,1 1-1 15,-1 8 1-15,4-44-19 32,-17 88 10-17,3-6 2-15,-1-2 4 16,5-13 3-16,3-5 1 15,3-6 1-15,1-9-2 16,-1-9-2-16,1 0 1 0,-1-2-1 16,4-7 0-16,-3-3 0 15,-1-2 2-15,1-6 3 16,-1-4 4-16,1 4 0 16,3-6 2-16,0-1-6 15,0-8-3-15,0-3-1 16,0 6-1-16,0-6-3 15,0 0 2-15,0 0 1 0,0 9 0 16,0-9-5-16,0 0-1 16,0-6-15-16,3 3-4 15,-3 0-143 1,4-26 89 0</inkml:trace>
  <inkml:trace contextRef="#ctx0" brushRef="#br0" timeOffset="36887.674">14813 13041 148 0,'-3'-3'55'0,"6"3"-30"0,-3 6-23 0,0-6 14 15,0 0-8-15,0 0-2 16,0 0 3-16,0 0 2 15,0 0 7 1,4 9-10-16,-1-4 7 0,1 1 5 16,-1 0-2-16,-3 0-1 15,4-3-7-15,-4-3-2 0,0 0-4 16,3 6-3-16,1-3 0 16,-4-3 1-16,3 3-3 15,1 6 0-15,-1-6 7 16,1 2 4-16,-4-5-3 15,3 6-2-15,4 3-2 16,-3 0-3-16,3 3 1 16,0 0-1-16,0-1 0 15,4 4 2-15,-1 8-3 16,4 1-2-16,1 2-1 16,-1-5 0-16,0 3-4 15,-4-4 0-15,1 1 6 16,0-7 3-16,-1 1-2 15,-3 0 1-15,0-6 0 16,-3-1 0-16,-4-2-5 0,0 0 1 16,0-3 0-16,0 3 2 15,-4-3-8-15,1-3-3 16,-1 0-7-16,1 0 0 16,-1-3-16-16,1-6-4 15,-8 0-39 1</inkml:trace>
  <inkml:trace contextRef="#ctx0" brushRef="#br0" timeOffset="37456.35">14802 13341 128 0,'-3'-3'49'0,"3"3"-26"0,3 3-16 0,-3-3 13 15,0 0-10-15,0 0-3 16,0 0-7-16,0 0 0 15,0 0 0-15,0 0 6 0,4 0 4 16,0-3 8-16,-1 0 3 16,1 0-4-16,-1-3-2 15,1 0-5-15,-1 0 1 16,4-6 7 0,4-5-8-16,-1-7 0 15,5 4-4-15,2-4-1 0,4 4-1 16,0-4 2-16,1 7-1 15,-1-4 2-15,0 6 2 16,-3-5 2-16,-1 2-3 16,-3 6 0-16,-14 12 12 31</inkml:trace>
  <inkml:trace contextRef="#ctx0" brushRef="#br0" timeOffset="37593.044">15067 13050 482 0,'7'-12'0'0,"0"3"-3"16,0 6 1-16,-3 0 1 15,-4 0-4-15,0 0 1 0,3 0 0 16,-3 3-1-16,0 0-14 0,0 0-5 16,0 0-23-16,0-20-83 31</inkml:trace>
  <inkml:trace contextRef="#ctx0" brushRef="#br0" timeOffset="38883.848">15370 13405 220 0,'8'18'82'0,"-5"-15"-44"0,8 3-40 15,-8-6 14-15,4 0-6 16,7-3-1-16,4-9-6 16,3 0 1-16,0-2 0 15,0-7 0-15,1-2 0 0,-1-1 0 16,-4 1 0-16,1-1 2 15,-4 3 3-15,-3 4 4 16,3-4 2-16,-7 7-1 16,0-4-1-16,0 3-8 15,-3 1-2-15,-4 2 0 0,0-3 0 16,-4 3 1-16,-3 1 0 16,0-7-3-16,-7 6 2 15,0 0 7-15,0 4 6 16,-4 2-4-16,0-3 0 15,-3 3-4-15,0 0-3 16,3 0-5-16,1 3 0 16,3 0-9-16,-1 6-4 15,1 3-7-15,0-3-2 16,0 6-6-16,4-3 0 16,-1 6-29-1,0-7-37-15,4 4 25 16</inkml:trace>
  <inkml:trace contextRef="#ctx0" brushRef="#br0" timeOffset="38522.184">15497 13106 100 0,'-14'2'41'16,"4"1"-14"-16,-1 3-9 15,1-3-5-15,3 0-1 16,-1 3-2-16,1 0-1 16,0 3-5-16,0-3-1 15,0 0-1-15,0-1 1 0,0 4 0 16,0-3 3-16,4 0 3 16,-1 12 9-16,1 2-8 15,-1 4 0-15,0-4-2 16,4 1 0-16</inkml:trace>
  <inkml:trace contextRef="#ctx0" brushRef="#br0" timeOffset="38344.562">15550 13097 24 0,'-3'-6'11'0,"-1"6"-6"0,1 0-11 0,-1 6 3 16,-3-3 7 0,-3 0 7-16</inkml:trace>
  <inkml:trace contextRef="#ctx0" brushRef="#br0" timeOffset="40955.384">15420 12973 64 0,'-4'0'24'0,"1"9"-12"0,3-3-3 0,0-6 11 15,0 0-2-15,0 0-1 16,0 3-3-16,-4 0-1 16,4-3-3-16,0 12-1 15,0-4-5-15,-3-2-1 16,-1 0 3-16,1 3 3 16,-1-3 5-1,1 6-8-15,-1-4-1 0,1 1-1 16,-1 0 2-16,4 0 1 15,-3 3 1-15,-1-4 0 16,0 1-4-16,1 0-3 0,-1 0 2 16,1 3 0-16,3-3 1 15,-4-4 2-15,4 4-1 16,-3 0 0-16,-1 9-3 16,1-7 7-1,3 1 4-15,0 9 0 16,-4-4-4-1,4-2-1-15,0 3-5 16,0-7-2-16,0 1-3 16,0 0-1-16,0 0 2 15,4-3 0-15,-1-1 1 16,1 1 0-16,-1 0-3 16,4 3 2-16,-3-6 1 15,3 0 2-15,0-1-3 0,0 1 0 16,0 0-1-16,0-3 0 15,0 3 0-15,0-6 0 16,0 0 0-16,4-6 0 16,0 3 4-1,-1 0-1-15,4 0-1 16,0-3 3-16,-3 1 0 16,-1-4-1-16,1-6 1 15,0 3-2-15,-4-2-1 16,0-7 1-16,0 3 1 15,0-2-1-15,0-1 2 16,-4 4-2-16,1-4-1 0,0 6 1 16,-4 1-1-16,0-4 0 15,0 3 0-15,0 4 0 16,0-7 0-16,-4 6-7 16,4 0 0-16,0 1-8 15,-4-7-1-15,1 3 2 16,-1 3 3-16,1-5 5 15,-4 11 1-15,-4-6-6 16,1 3-1-16,-8 6-42 16,0 3-19-1</inkml:trace>
  <inkml:trace contextRef="#ctx0" brushRef="#br0" timeOffset="42215.528">15684 12406 96 0,'0'0'38'0,"0"0"-20"0,0 0-23 16,0 0 6-16,0 0-1 15,0 0 2-15,0 0 3 16,0 0 4-16,0 3 7 16,-3 3 2-16,-1 0 2 15,1-1 2-15,-1 7-3 16,1-6 0-16,3 3-10 16,-4-3-1-16,4-6 17 31,-3 20-9-16,-1 7-4-15,1-7-2 0,-4 4-2 16,3-4-2-16,1 1-1 16,-1 20-6-16,4 0-1 15,0-2 1-15,0 5 0 16,0-3 1-16,0-3 2 16,0 0 1-16,0 3 1 15,-3-5 0-15,-1-4 2 16,0 0 3-16,1-2 5 15,-1-4-2-15,1 1 1 16,-4-7 1-16,3 10 2 16,1-4-1-16,-1 1 1 0,4-7-8 15,0 4-3-15,0-7-5 16,0-2-1-16,0 3 3 16,0-4 3-16,-3 1-2 15,3 0-2-15,-4-1 4 16,1-2 4-16,-1 3-1 15,1-3 3-15,3-1-6 16,-4-2-3-16,4 3 1 16,0-6 0-16,-3 0-4 15,3 0 1-15,0-3-2 16,0 0 0-16,0-3 0 16,0 0 0-16,0 0 0 15,0 0 0-15,0 0-3 16,0 0 1-16,0 0-3 15,0 0 0-15,0 0-3 0,3 0-1 16,1 0-8-16,3 0-2 16,0-3-27-16,0-6-9 15,-4-12-58 1</inkml:trace>
</inkml:ink>
</file>

<file path=ppt/ink/ink1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8457 15534 3096,'0'0'3354,"0"0"258,0 0-1419,0 0-1419,0 11-258,0-11 129,0 17-258,0 0 129,1-1-129,3 9 0,-1 6-129,3 8 129,-4 8-258,4 6-129,-4 1 0,2 1 129,0 0-129,-1-5 129,1-10-129,-2-7 0,4-11-258,-2-10-258,-4-12-903,18 5-2064,-14-19-387,8-3-387</inkml:trace>
  <inkml:trace contextRef="#ctx0" brushRef="#br0" timeOffset="308.017">8526 15557 1677,'0'0'2580,"-7"-14"387,7 14-2064,0 0-774,7-15-129,-7 15 0,15-15 258,-15 15 387,21-12 0,-6 8 0,-1-2 129,7 2-129,0-2-258,6 1 129,2-1-387,4 2 0,0-3 0,-1 2 0,-2 3-129,-2-3-1032,-9-2-2064,6 8-387,-25-1 129</inkml:trace>
  <inkml:trace contextRef="#ctx0" brushRef="#br0" timeOffset="591.033">8512 15729 6063,'1'15'4386,"-1"-15"-258,14 5-258,-14-5-3483,17-9-645,1 2-129,1-2 129,4 0 0,0-2-129,1 2 0,-1-5-387,6 12 0,-3-7-258,3 9-774,-2 1-1548,-3-1-774,7 15 516</inkml:trace>
  <inkml:trace contextRef="#ctx0" brushRef="#br0" timeOffset="1242.071">9039 15628 1161,'0'0'3483,"0"0"0,-4-11-387,4 11-1935,0 0-1032,0 0-129,0 0 258,0 0 0,0 12 0,0-12 387,5 27-129,-3-9 129,4 8-258,-1 3 0,2 8-129,-2 2 129,1 1-258,-2 0-129,3 1-129,0-4-387,-6-7-774,2-11-2322,5 5-258,-8-24-258</inkml:trace>
  <inkml:trace contextRef="#ctx0" brushRef="#br0" timeOffset="1881.107">9324 15722 2193,'7'44'3096,"-1"-15"129,-6-11-645,3 9-2709,2 0 0,3 1 0,-2 2-129,0-6 129,0 1 516,-3-7-129,3 0 129,-6-18 129,7 19 0,-7-19 258,0 0-129,0 0-129,6-12-129,-6-5 258,0-4-258,-2-6-129,1-5 0,-2-8 129,3 1-387,0 0 129,0 1 0,7-1-129,3 6 0,1 2 129,1 7 0,1 4 0,1 7 129,-1 0-129,1 8 0,-1 2-129,1 3 0,-1 0-129,-2 5-129,0 6 129,-4 1 0,-1 2 0,-2 2 0,-4 1 258,-1 1-129,-8 0 0,0-3 129,-5-1-258,1-8-774,2 2-903,0-5-1419,-3-6-903,14 3 129</inkml:trace>
  <inkml:trace contextRef="#ctx0" brushRef="#br0" timeOffset="2099.12">9454 15698 1032,'5'7'3354,"-5"-7"-258,7 15-1419,5-3-516,1 1-258,4 3-129,2 3-387,4-1 0,1 0 129,-1 2 0,0-1 129,0 2 0,-4-6 0,1 6 129,-8-10-387,-1 3 0,-2-2-774,-9-12-1161,0 0-2322,14 17 0,-14-17-387</inkml:trace>
  <inkml:trace contextRef="#ctx0" brushRef="#br0" timeOffset="2644.151">10083 15536 6450,'0'0'4257,"0"0"-387,0 0-516,-9 2-3096,-5 3-645,-3-3 129,0 5 129,-6 0-129,4 5 129,-2 1 129,3-2 0,1-1 0,3 1 129,14-11-129,-15 18 0,15-18 0,0 15 0,0-15 0,22 17 0,-4-10-129,3 3 129,0 2 0,3 1-129,-2 1 0,-2 2 129,0-1 129,-4 0-129,-3-1 258,-6-3 129,0 0 129,-7-11 129,6 18 129,-6-18-258,-6 15 129,-6-12-129,12-3-129,-29 15 0,13-5-258,-4-1-645,-6-7-129,8 10-645,-9-12-645,10 7-1161,-4-1-1290,2-6-258,7 4 0</inkml:trace>
  <inkml:trace contextRef="#ctx0" brushRef="#br0" timeOffset="3002.171">10453 15548 1677,'-4'56'3096,"5"-18"-129,-3-14 0,2 14-3225,0-1 0,5 4 129,1-5 0,0-4 258,2-1 129,-1-7 387,1-4-258,-3-11 0,-5-9-1032,0 0-2193,22-5-387,-22-21-129</inkml:trace>
  <inkml:trace contextRef="#ctx0" brushRef="#br0" timeOffset="3284.187">10280 15508 2709,'37'0'4128,"-21"-3"129,11-4-258,4 0-1935,-6-14-516,12 14-516,-6-15-258,6 10 0,-3-8 0,5 6-258,-5-2-129,2 3-258,2 6-903,-10 2-3354,-1-4-129,-4 6-516,-23 3-258</inkml:trace>
  <inkml:trace contextRef="#ctx0" brushRef="#br0" timeOffset="40388.31">12423 15813 645,'-14'3'2838,"14"-3"516,0 0-2193,0 0 0,0 0 0,0 0 258,0 0-129,0 0 129,0 0-387,0-16 0,0 16-387,3-24-258,3 9-129,-2-6 0,3-2 129,1-6-258,4 2 0,-2-5-129,4 1 0,0-4 0,1 5 258,-1 1-258,-1 2 129,1 2-129,-1 2 129,-2 3-129,2 4 129,0 2-258,0 1 0,0 1 0,1 4 0,-2 2 0,-12 6 0,21-8 129,-21 8 0,14 0 129,-14 0 0,12 13 0,-8-1 0,0 2 0,2 6 0,-2 1 0,4 2-129,1 3 0,0 0-258,3-2 129,2 1-129,-2-2 129,2-3-129,-2-1 0,-2-4 0,4 0 129,-14-15-258,14 19-129,-14-19-645,0 0-2322,13 16-516,-13-16-387,0 0 517</inkml:trace>
  <inkml:trace contextRef="#ctx0" brushRef="#br0" timeOffset="40608.322">12588 15529 2709,'34'0'2967,"-17"-9"258,7 5-2967,7 1 0,1 0-129,0 1-387,3 1-516,-1 1-2451,-10-3 258</inkml:trace>
  <inkml:trace contextRef="#ctx0" brushRef="#br0" timeOffset="40936.341">12979 15354 1,'10'12'2579,"0"5"1,-4-5-2451,-1 5 387,1 0 129,-2 8 387,6 3 0,-6 1 258,6 3-258,-3-3-129,4 2-129,-2-6-129,0-1-516,3-7 0,-12-17-645,15 14-1677,-3-11-1290,-12-14-516</inkml:trace>
  <inkml:trace contextRef="#ctx0" brushRef="#br0" timeOffset="41404.368">13011 15313 903,'0'-14'3483,"0"14"129,0 0-258,15-5-2322,-15 5-1032,12-3 129,-2 3 129,3-3 0,3 3 129,-1 0 258,7 3-129,-2-3 258,7 5 0,-6-3 0,9 4-129,-7-3-129,4 3 0,-2 1-258,-1 2 0,-2-1-258,-3 6 0,0 1 0,-5 2 0,0 0 0,-3 5-129,-4-3 129,-1 6 0,-4-3 387,1 3-129,-3-5 258,-1 5 0,-9-11 129,3 5 129,-10-6-129,4 0-258,-5-5 0,-2-3-258,-3-1-387,-4-4-516,11 0-1032,-16-1-2193,9-7-1032,-2-2 0,3-1-129</inkml:trace>
  <inkml:trace contextRef="#ctx0" brushRef="#br0" timeOffset="41954.399">13561 15172 4257,'20'18'4386,"-6"11"-129,-13-15-258,7 3-3096,-3 7-1032,2 2 0,-1 7 129,0 0-129,2-1 0,-2-1 0,0 1 0,-1-9 129,-2 0 0,0-6 129,0-2-129,-3-15-129,0 0-1032,0 0-1161,0 0-1806,0-13 0,-3-3-129</inkml:trace>
  <inkml:trace contextRef="#ctx0" brushRef="#br0" timeOffset="42336.42">13521 15155 1548,'10'-11'1806,"-10"11"0,21-1 258,-21 1-258,28 1-387,-15 1 387,10 10-258,-5-5-258,8 9-387,-5-5-129,6 8-258,-4-4-129,3 6-258,-4-1 0,1 1-129,-2 2 0,-5-2-129,-1-1 129,-2 1 129,-7-6 387,4 4 0,-10-19 129,0 25 0,0-25 0,-13 19 0,-6-9 0,1-1-387,-7 1-129,-2-3-258,-4 3-258,-1-9-516,6 8-258,-7-11-1548,11-2-1677,4 0-516,5-9 0</inkml:trace>
  <inkml:trace contextRef="#ctx0" brushRef="#br0" timeOffset="42655.439">13953 15166 1935,'19'4'3870,"-19"-4"258,0 0-129,0 0-2838,0 0-645,0 0 0,10 14 387,-10-14 0,2 21 129,-2-8-258,0 9 0,0-3-258,1 8 0,2-2-387,3 4 258,2-3-516,-1 1-258,5-2-129,-4-10-1032,11-3-2193,-4-6-1032,-1-8-129,3-9-129</inkml:trace>
  <inkml:trace contextRef="#ctx0" brushRef="#br0" timeOffset="43152.468">14237 15036 6321,'0'0'4644,"0"0"-387,0 0-258,0 16-3870,0-5-387,2 4 258,2 4-129,-2 6 129,3 3 129,1 6 0,2 0-129,2 3 129,-1-1-129,-1-2 0,2-7-129,-2-2 0,-1-7 0,-1-7-258,-6-11-516,0 0-645,0 0-516,2-18-1032,-2-1-516,-8-2-774</inkml:trace>
  <inkml:trace contextRef="#ctx0" brushRef="#br0" timeOffset="43418.483">14130 15025 645,'11'9'4257,"8"-2"258,-19-7-387,18-4-2193,2 4-645,0-10-387,8 3-516,0-6-258,3 0-129,0-4 0,-1 2 0,-1 0-129,-3 1-129,-3 7-903,-11-1-2322,-1-2-774,1 9-258,-12 1 130</inkml:trace>
  <inkml:trace contextRef="#ctx0" brushRef="#br0" timeOffset="43648.496">14562 14933 7482,'13'36'4773,"-4"-18"-258,-3-5-387,-3 7-4128,8 0-387,5 10 129,1 4 129,0-1-129,-3 2 258,0-3 0,-1-2 0,-2-5-129,-4-8-258,7-2-1548,-14-15-2322,13-3-387,-4-14-258</inkml:trace>
  <inkml:trace contextRef="#ctx0" brushRef="#br0" timeOffset="44263.53">14952 15075 5676,'-10'29'5031,"10"-29"-516,-11 4-258,11-4-3741,-10-7-645,8-7 129,2-7 0,0 1-129,0-6 258,7 2-129,1-2 129,5 4-129,0 0 129,4 5 0,1 4 0,2 4-129,2 2-129,0 3 0,0 4 129,-1 0-129,0 7 0,-3 1 0,-3 2 129,-2 5 0,-5 2 0,-1 3 129,-5-2 129,-1 5 129,-2-2-129,-5 1 258,-8-5-129,0 6 387,-8-9-387,1 3 0,-7-4-129,1-4-129,-1-1-387,-5-8-903,13-5-3483,-5-6-129,5-7-516,6-8 0</inkml:trace>
  <inkml:trace contextRef="#ctx0" brushRef="#br0" timeOffset="45016.574">15260 14812 4644,'7'22'4644,"-7"-22"-387,10 25 0,-9-7-3612,3 5-903,0 0 516,-3 1 129,2 5 0,-3-4 129,-2 3 129,-4-8-129,4 0 0,-1-9 0,3-11-258,-3 14-129,3-14 0,3-11-258,2-7-129,3-5-129,-1-4 129,2-4 129,-5 1 0,1 0 0,-3 2-129,-2 4 129,0 6 0,-3 5-129,-4-3-129,7 16-129,-5-19-129,5 19-258,0-18 387,0 18 0,13-16 0,-1 10 387,0 0 129,1 1 0,3 0 129,2 5 129,3 0-129,-1 2 0,2 7-129,3 0 0,-1 5 0,1 2 0,0 2 0,-4-1 129,1 3 0,-3-3 129,1 5 0,-5-8 129,3 2 258,-18-16 0,26 17 0,-26-17 129,19 0 0,-16-8 0,5-4-258,-8-9 129,0-3-258,0-9-129,-2-3-129,-7-3-129,1 0 129,-1-1-387,1-2 0,6 11-516,-7-10-1419,9 14-2322,6 5-645,3 5-129,5 5 129</inkml:trace>
  <inkml:trace contextRef="#ctx0" brushRef="#br0" timeOffset="45563.606">15782 14921 6321,'-2'12'5160,"2"-12"-387,0 0-258,7 7-3741,-3-17-645,3-7-129,-3-1 387,3-11-258,4-7 0,-3-1 0,3-7-129,3-1 129,1-1-129,4 1 129,0 4-258,2 5 129,0 5-129,1 6 129,-3 9-129,0 6 129,-2 10-129,0 0 129,-2 6 0,-1 10 0,-2 3 0,2 8 129,-2 0-129,2 2 129,-4 6 0,2 2 0,0-4 0,-1 1 0,0-3-129,1-3 0,-3-3 129,1-2-258,-1-10 258,-9-13-258,12 17 0,-12-17 0,0 0-129,0 0-516,11 0-645,-20-19-1419,2 8-1806,-5-5-387,-8-2 0</inkml:trace>
  <inkml:trace contextRef="#ctx0" brushRef="#br0" timeOffset="45768.617">15908 14675 2967,'0'11'4644,"0"-11"129,20 1-258,4 2-2838,-3-10-774,15 3 0,-3-9-387,8 5-258,0-5-258,-4-2-1806,1 3-2451,0 2-645,-10-4-129,-5 2-128</inkml:trace>
  <inkml:trace contextRef="#ctx0" brushRef="#br0" timeOffset="47044.689">16485 14361 258,'6'-14'2451,"-6"14"-2193,7-12 387,-7 12 903,0 0 258,1-14 387,-1 14-129,0 0 129,0 0-258,0 0-258,0 0-645,-1 7-387,1 5-387,-5 2 0,3 4-258,-4 3 0,2 8 129,-3 0 129,2 9 258,-5-5-129,6 7 258,-8-6-129,8 6 129,-4-9-129,6 2 129,-5-8-387,7-3 0,0-8-129,0-14 0,22 9 0,-1-15-129,6-11 258,5-1-258,4-6 0,3 1 0,1-2 129,-5 1-258,-3 7 258,-4 5-258,-7 5-258,-3-3-774,2 7-3354,-10 3-516,-10 0-129,0 0-258</inkml:trace>
  <inkml:trace contextRef="#ctx0" brushRef="#br0" timeOffset="5688.325">8506 16683 1677,'0'0'2709,"0"13"387,0-13-2451,0 0-258,0 0 387,0 0 258,0 0-129,0 0 129,-8 13 0,8-13 0,-8 14 0,1-1-516,2 5-258,-4 2-258,-1 7 129,1 3 129,-2 7 129,-3-3 129,5 8 0,-6-11 258,7 5-129,-2-14-129,7 4 0,-2-11-129,5 0-129,0-15-258,18 7 129,-2-7-129,3-2 0,4-1 0,3 1 0,-3-5 0,2-1 129,-2 6-129,0 1-129,-3 1 129,0 0-129,-2 3-129,-1 0-387,4 2-903,-4-5-2709,1-5-129,4-6-516,-6-5 516</inkml:trace>
  <inkml:trace contextRef="#ctx0" brushRef="#br0" timeOffset="6297.36">8883 17123 1032,'0'-10'3354,"2"-8"-774,2 2-516,4-1 0,-6-4-258,6 3-258,-4-6-129,5-3-387,-4-4-387,7-4-129,-2 1-129,3-1-258,-1-3 0,1 0-258,3 5 258,-2-1-129,3 3 0,-4 6 0,1 2 129,-2 6-129,-12 17 129,17-17-129,-17 17 129,13-2-129,-13 2 0,11 9 0,-11-9 0,11 22 0,-2-10 0,-1 7 0,1-1 0,-2 7 0,6-1 0,-4 5 0,1 3 0,2-2 0,-3 4-129,2-5 129,-5 0 0,3-5-129,-2-2-129,-5-8-516,6 2-774,-8-16-2451,0 0 0,0 0-387</inkml:trace>
  <inkml:trace contextRef="#ctx0" brushRef="#br0" timeOffset="6537.373">9005 16760 1,'16'14'3353,"19"-7"130,-18-9-258,12 0-2193,1-1-774,4 2 129,0 0-258,0-1-258,-5 2-258,1 0-1032,4 7-1806,-17-12-258,10 7 259</inkml:trace>
  <inkml:trace contextRef="#ctx0" brushRef="#br0" timeOffset="6945.397">9470 16588 129,'0'0'2451,"5"11"-1032,-5-11-129,0 0 258,14 14-129,-14-14 129,14 18-129,-14-18-129,16 25 129,-16-25-258,17 28-258,-10-15-258,4 3-258,1-5-129,-1-2-258,2-6-258,-1-6-516,5 1-1419,0-8-1548,-5-14-516,10 6 516</inkml:trace>
  <inkml:trace contextRef="#ctx0" brushRef="#br0" timeOffset="7475.427">9768 16554 2322,'21'-17'3612,"-21"17"645,0 0-1032,9-17-1161,-9 17-1032,0 0-645,0 0-258,0 0-129,0 0 0,0 0 0,-5 0 129,5 0 129,-11 0 0,11 0 0,-16 3 0,16-3 129,-15 7-258,15-7 0,-17 10-129,7 2-129,-3-2 129,4 4-129,-3-1 129,2 0 0,-2 0 0,4-1 129,-4-1 129,12-11-129,-11 12-129,11-12 129,0 0-129,0 0 129,-9 11-129,9-11 0,0 0-129,0 0 129,0 0 0,8 5 0,-8-5 129,0 0-129,7 13 0,-7-13 0,1 18 129,-1-2-129,0 2 0,0 3 129,0 1-129,-2 0 0,2 5 129,0-3 0,0 6 0,0-9 0,4 5 0,0-9-129,2 0 129,-1-3-129,-5-14-129,9 18-129,-9-18-258,0 0-774,0 0-1677,0 0-1290,13 0 0,-13-12-516</inkml:trace>
  <inkml:trace contextRef="#ctx0" brushRef="#br0" timeOffset="7931.452">10003 16526 4773,'4'25'3741,"-4"-3"0,0-22-258,-8 13-3096,1 0-645,1 5 129,-2 4 129,-2 0 0,2 7 387,-3-7 258,8 10 0,-4-11 0,7 5 258,0-9 0,7 6-258,-7-23 0,25 21 129,-6-17-387,10 1-129,-2-5 129,7 1-129,-4-1-129,5-1 129,-5-5 0,0 0 0,-9 0-129,0 3 0,-5-1 129,-5-1-516,0 4-387,-11-18-1935,0 19-1806,9-17-387,-9 0-387,0-2 0</inkml:trace>
  <inkml:trace contextRef="#ctx0" brushRef="#br0" timeOffset="8190.468">10037 16644 1806,'0'15'2967,"11"-9"0,-11-6-903,14-9-2322,0 2 516,4-3 0,3 1 387,-1-2 0,5 0 258,-1-2 0,4 1-774,-3-1-2193,8 9-903,-18-14-645,10 15-129</inkml:trace>
  <inkml:trace contextRef="#ctx0" brushRef="#br0" timeOffset="8444.482">9987 16421 4902,'15'19'4515,"10"-14"0,-2-5-516,12-7-2064,0 2-1806,3-5 0,1 3-129,1-3-258,-7-6-516,4 11-2064,-4-1-1290,-8-3 0,-1 9-645</inkml:trace>
  <inkml:trace contextRef="#ctx0" brushRef="#br0" timeOffset="9916.565">10514 16423 2451,'0'0'4257,"9"17"-258,-9-17-387,0 0-1290,6 18-2193,-5-3 0,4 3 129,-4 6 0,4 5-258,-2 1 129,2 6 129,-1-2-129,-1 2 0,-1-7 387,3 3-129,-5-15 0,4 4 129,-4-21 129,0 15 0,0-15-129,0-7-129,-4-6-129,2 0-129,-1-7 0,-1-5-129,0-1 0,1-3-129,-2-2 258,4 2-129,0-2 129,1-1 0,0 5 0,4-2-129,6 0-258,0-5 258,9 11-516,0-8 258,7 11-516,-4-5 129,6 9-129,-4-1 258,6 13 129,-7-1 0,2 5 0,-7 9 258,-3 2 258,-3 7 0,-6-2 258,-3 7 0,-3-5 129,-6 9-387,-9-11 387,1 4-258,-6-7 0,0 3-129,-2-4-129,-3-5-258,5 0-129,-1-7 129,4 6 0,0-6 0,4 1 129,3-1 0,10 0 129,-12 0 0,12 0 0,0 0 129,0 0 0,0 0 0,7 13 129,-7-13 0,17 17 129,-5-3 129,-2-2 0,6 5-258,-4-2 258,4 4-129,-1-3-258,5 4 129,-1-3-258,2 3-129,2 1 0,-2-4 0,0 7-387,-4-11-645,10 7-2967,-9-3-387,-4-9-258,0-4-129</inkml:trace>
  <inkml:trace contextRef="#ctx0" brushRef="#br0" timeOffset="12276.702">6820 16944 1935,'-4'-15'645,"3"-2"-258,1 17-258,-1-14 0,1 14 129,0 0 258,0 0-129,0 0 258,0 0 258,0 0 129,6-4 0,-6 4 0,5 6-129,-2 6 0,-3-12-258,1 29 129,-1-11-129,0 13 0,-8-3 0,3 12-129,-5-9 129,3 7-129,-3-6-258,5 0 129,-2-11-258,6-4-129,1-17-387,0 0 129,17-5-258,-5-19-129,5-6 0,-2-13-129,4 3 387,-6-16-258,1 12 387,-3-9 0,-4 13 516,-1 0 0,-6 9 387,5 9-387,-5 3 258,4 7-258,-4 12 0,11-13-258,-11 13 0,20-5-129,-4 5 0,1 0 0,1 3 129,2 3 129,-1 5 0,2 0 129,-1 4-129,0 7 129,0 0 0,3 5 0,-4-3 0,1 7 0,1-8 0,-2 8 129,-1-14 0,-2 4-129,-3-8 258,-1 1-129,-12-14 258,17 11-258,-17-11 129,6-13-129,-6-7 0,1-2-129,-1-14 0,0-1 0,-2-6-129,0-5-258,1-1 129,-1 3-129,2 5 129,0 0-258,5 12-258,-1-7-516,12 22-1419,-4-5-1935,-4 7-258,4 7 0</inkml:trace>
  <inkml:trace contextRef="#ctx0" brushRef="#br0" timeOffset="13200.754">7559 16675 2580,'5'-9'3870,"-5"9"129,0 0-1419,0 0-1677,0 6-516,0 5-129,0 5 0,0 4-258,0 11 258,0 4-129,0 8 129,0-3 129,1 2 258,-1-8-129,4 2-129,-4-12 0,1-5 258,-1-19-258,0 0-258,0 0 0,13-24-129,-13-3 0,0-6 258,-1-3-129,-5-2 0,-6-1 129,1 4 0,-2 6 0,3 9-129,1 4-129,-2 4-258,11 12 0,0 0-129,0 0 129,0 0-129,13 14 0,1-6 0,7 5 258,4 4 0,4 3 129,2 0 129,-1 2-129,2 9 129,-3-4-129,0 2 258,-3 9-258,1-4 129,-5-2-129,0 1 0,-1-11 0,-1 3 129,-3-11 129,2 1-129,-5-8 258,4-5-129,-6-2 129,4-9 0,-6-6 0,1-2 0,-5-2 0,-1-6 0,-5-11-129,0-2 129,-3-2-129,-1-7-129,-5 1 129,6-1-129,-1-3 0,4 1-129,1 6 0,3 2-258,11 9-387,-10-3-2709,11 7-1419,-3 5 129,-3 3-903</inkml:trace>
  <inkml:trace contextRef="#ctx0" brushRef="#br0" timeOffset="48311.762">12941 16499 1806,'15'-38'3354,"-11"15"-1548,6 9 129,-9-8-129,-1 22 0,7-24 0,-7 24 0,0 0-258,0 0-258,0 0-645,0 0-129,0 0-129,8 9-129,-5 4 129,-1 6-387,1-2 516,3 8-258,-5 0 387,5 4-516,-5-4 258,2-1-258,-1-5 0,1-5 0,-1-3-129,-2-11 0,0 0-258,8-10-258,-1-2-129,-7-13 0,7 4 0,-7-11 258,3 5-258,-3-5 258,0 6-258,-3-5 516,1 9 0,2-2-129,0 5 0,0-4 258,6 2-129,3 1 0,3 4 129,1 4 0,4-3 129,-3 6-129,4-3 129,-4 10-129,6 1 129,-1 1 0,-2 0-129,1 5 0,-2 5 0,5 2 258,-4 5-258,1 4 258,-2-1-129,0 4 0,0-3 258,1 3-258,0-4 387,-1 0-387,1-8 258,0 2-387,-4-6 387,1-1-258,-14-7 258,20 6-129,-20-6 387,0 0-387,0 0 0,11-13 387,-11-2-387,0-3 258,-7-6-387,0-5 258,1-4-516,-1-4 258,-2-3-129,4 2 0,2-2-129,1 2-258,2 5 129,2-5-387,15 14-645,-12-15-2064,11 13-1419,3 2-516,-3 4 0</inkml:trace>
  <inkml:trace contextRef="#ctx0" brushRef="#br0" timeOffset="49172.812">13869 16016 6966,'16'-1'4515,"-16"1"-258,12 0-387,-12 0-4257,14 25-129,-12-9 0,6 10 258,-4 1 129,-1 8 387,6 1 387,-9-2-258,3-2 129,-3-8 0,4-4-129,-4-6 0,0-14-258,0 0 0,3-9-258,0-12 0,-3-2-129,0-8 129,-5 1 0,0-7 129,-3 6 0,-1 1 0,0 4 0,-2 4 129,5 3-258,0 6 0,0-1 0,6 14-129,0-22-129,0 22 129,18-15 0,-2 12 129,0 1 0,2 2 129,2 0 129,-2 5 0,4 7 129,-2 1-129,2 6 0,-2-2 0,5 5-129,-2 0 0,2-1 0,-2 3 0,2-2 0,3-4 129,-1 0 0,-2-6 129,2 1 0,-6-10 0,1 1 129,-4-4-129,1-2 129,-9-10 0,1-3-129,-7-2 0,1-7-129,-5-7 129,0-3-129,-3-5 129,-2-2-129,-3 1 0,2 2-129,-1-3 0,4 5-129,3 5 0,0 1-129,7 11-516,-1-10-1419,10 12-2580,1 3-258,2 2-516</inkml:trace>
  <inkml:trace contextRef="#ctx0" brushRef="#br0" timeOffset="49779.847">14915 15712 3999,'13'0'4128,"-13"0"129,5 11-1806,-5-11-2064,1 22-129,-1-6 129,1 7 258,-1 3-129,-1 9 129,-5-1-258,4 7 258,-5-9-258,6 6 0,-3-9-129,4 0-129,0-8 0,5-3 129,7-8 0,6-3-129,6-5 129,5-2 129,2 0-129,5-4 129,-1-8-129,4-1 0,-4-1-129,0 1-129,-10 1 129,-3 1-258,-2 4-258,-14-13-1548,-6 20-2709,11-8-516,-11 8-258,0 0 388</inkml:trace>
  <inkml:trace contextRef="#ctx0" brushRef="#br0" timeOffset="50275.875">15450 16051 4386,'-10'28'3999,"10"-13"-258,-11-15 0,11 0-4386,0 0 516,0 0 516,0 0 0,-1-21 387,7 6 387,-5-14 258,13 5-387,-6-15 0,9 2-387,-4-9-387,3 0-129,2 0 0,-1 1 0,1 4 0,1 6 129,-4 2-387,1 8 387,-4 4-258,1 5 258,-2 3-258,-11 13 129,17-12-129,-17 12 0,13 0 129,-13 0-258,15 20 258,-8-2-387,0 3 387,0 7-258,2 5 258,0 5-258,-1 8 0,2-1 129,-2-1 0,1-3-129,1-2 129,-2-6-129,1-3 0,-5-11-129,5-7-258,-9-12-516,0 0-1161,0 0-2064,-10-2-774,-7-13-258</inkml:trace>
  <inkml:trace contextRef="#ctx0" brushRef="#br0" timeOffset="50484.887">15508 15790 2967,'-24'-20'3999,"24"20"-1032,-10-12-903,19 12-645,-9 0-129,34 3-129,-15-3 0,16 5-129,-5-3-129,13 6-387,-6-3 0,6 1-258,-2 2-387,-6-5-516,5 7-2193,-8-8-1677,-5-2-387,-5-2 0</inkml:trace>
  <inkml:trace contextRef="#ctx0" brushRef="#br0" timeOffset="51184.926">15896 15483 1419,'0'0'3612,"0"0"645,0 0-258,17 7-3096,-17-7 0,15 23 258,-13-12 0,13 13-129,-12-9 0,11 13-129,-6-11 0,5 8-258,-1-8-258,4-4-258,1-1-129,1-7 0,3-4-129,-2-4-129,8-9-258,-3-12 387,5 2-387,-3-10 387,4 3-258,-1-2 387,2-2-258,-4 6 258,-1 4 0,-5 3-129,-3 6 129,-4 3 0,-14 11-129,15-9-129,-15 9 0,0 0 129,0 0-129,0 0 129,0 0 0,-5 7 129,5-7 0,-15 14 129,3-3-129,-3 1 0,0 2 0,-4 2 0,-3 1 129,-2 3-129,1 0 129,-1 3-258,0-3 258,5 3-129,-1-2 129,3 3-258,0 0 258,4 0 0,-1 2 129,6-1 258,-4-4-129,6 4 129,-2-5-129,8 4 129,-2-7-258,2 2 0,2-5-129,4 2-129,0 1 0,4-4-129,0 1 0,-10-14-258,23 19-774,-23-19-1548,14 0-1935,-1 0-258,-13 0-387</inkml:trace>
  <inkml:trace contextRef="#ctx0" brushRef="#br0" timeOffset="51799.962">16463 15523 3612,'0'0'4515,"19"14"-516,-19-14-258,0 0-3483,1 13-516,-1-13 258,7 25 129,-7-13 645,3 9-129,-3-7 387,2 15 0,-5-14 258,3 14-129,-1-12-387,1 7-129,-1-4-258,0 1 0,-3-6-129,2-2-258,1 0 0,-2-3-129,3 1 129,0-11-129,2 17 129,-2-17-258,19 13 129,-2-8 129,3 1-129,7-6 129,3 0-129,4-1 129,3-9 0,-1-2 0,-1 2-258,-5-8-258,6 10-1161,-17-9-2709,-2 0-516,-1 3-387,-10-1-129</inkml:trace>
  <inkml:trace contextRef="#ctx0" brushRef="#br0" timeOffset="52049.977">16495 15645 4128,'40'0'4257,"-21"-5"-516,15-3-516,-4 1-3354,4-2-258,-2-2 387,0 4-387,-2-5 0,-1 1-1677,2 3-1677,-15-9-258,5 7 0</inkml:trace>
  <inkml:trace contextRef="#ctx0" brushRef="#br0" timeOffset="52298.99">16478 15464 7998,'-8'19'5031,"27"-15"-516,0-7 0,10-5-4644,4-4-129,5 0 129,1-4-129,2 0 129,-4-4-516,6 7-903,-13-4-2838,-3-2-129,-1 4-516,-7-3 258</inkml:trace>
  <inkml:trace contextRef="#ctx0" brushRef="#br0" timeOffset="53023.032">16971 15320 8643,'11'30'4902,"-7"-14"-516,0-5-129,-1 6-4515,0-4-516,10 12 258,-6-4 129,-1 7 258,-2 2 0,0-1 387,-1 5 0,-3-7 258,0 5-129,-4-9 258,1 1-387,0-9-129,0-1 129,3-14 0,-6 16-129,6-16 129,0 0 0,0 0 0,-7-14-258,3-5 129,-1-4 129,3-6-387,-1-6 0,2-3-129,0-1 129,2-1-258,5-2 387,8 7-258,-1 2 0,8 6 129,3 3 0,1 5 129,0 5-129,2 4 129,1 5 0,-2 5-129,-5 0-129,-3 9 0,-5 6 129,-4 5 0,-5-3 0,-4 6 0,-5 1 258,-8-2 0,-2 2 0,-9-4 0,3-3 258,-4 0-516,-1-11-258,6 3-258,-4-9 0,8 2 129,-1-2 0,17 0 129,-20-6 0,20 6 0,0 0 387,0 0 129,0 0 258,0 0-258,0 0 0,10 0 0,5 6 129,-3 1 129,10 8 258,-4-1-129,7 11 0,-2-4 258,5 9-387,-6-2 129,3 4-258,-1-1-129,0-3-258,-2-2-258,-8-17-903,12 4-3225,-8-9-387,-3-7-258,-2-11-129</inkml:trace>
  <inkml:trace contextRef="#ctx0" brushRef="#br0" timeOffset="53536.062">17745 15267 4644,'13'-12'4773,"-13"12"0,0 0-387,0 0-2709,-14-3-1032,4 4 0,-14 1 0,6 6-258,-12 0-258,4 5 129,-4 1 0,3 3-129,1 0-129,0 0 0,5-1-129,3-3 129,7 2-129,3-4 0,8 0 129,0-11 0,9 14-129,10-5 129,2 1 0,2 4 0,5 0 0,1 2 0,0 2 0,-3 2 0,-2 0 0,-4-2 0,-4 1 258,-6-1 0,-7-3 129,-1 5 129,-8-8 129,-3 5 0,-15-3-129,2 3 0,-5-2-129,-4-1-129,-4 1-387,-5-8-645,10 10-2838,-11-17-1419,1 0-387,-2-12-129</inkml:trace>
</inkml:ink>
</file>

<file path=ppt/ink/ink1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888 2187 8 0,'-4'-9'5'0,"8"7"-2"0,-4-1-2 0,4 0 3 16,-1 0 4-16,-3 0 5 15,4-3 8-15,-1-6 5 16,4 3-1-16,-3-2 2 16,-1 5-4-16,1-15 0 0,-1-2-6 15,-3-1 0-15,0 3-4 16,0 4 2-16,4-10-8 15,-4 4-6-15,0-1-2 0,0 1 3 16,0-7 1-16,3 4 3 16,-3 0 3-16,4-7-2 15,-1 7 1-15,1-1-3 16,-1-2 2-16,-3 11 0 16,4-2 1-16,-4-4 0 15,4 4 2-15,-4-13-1 16,0-2 2-16,0 8-2 15,0-5 0-15,0 0-3 16,-4 2-1-16,0-5-3 0,-3-3-2 16,0 3 3-16,0 8 0 15,0-8-1-15,4 3-2 16,-1 5 1-16,1-2-1 16,-1 5 4-16,-3 1 5 15,0 5-12-15,0-3-2 16,-4 4 2-16,1 2 1 15,-4-8 2-15,0 8 2 16,-1-15 1-16,-6 7 1 16,4-1-2-16,3 1-2 15,-4-4-2-15,4-2 1 16,3 3-1-16,1 2 0 0,3 1 0 16,0-1-2-16,-1 3 0 15,1 1 0-15,0-4 0 16,0 10 3-1,0-10 0-15,0 12 1 16,-3-5 0-16,3 2 0 16,-4 0 0-16,0-5 0 15,1 5 2-15,-4-3-1 16,0 4-1-16,3-1-2 16,0-6 1-16,1-11 1 15,-4 9 0-15,10-4-3 16,1 4 0-16,-1-10 2 15,4 10 0-15,0-1 1 16,0 1 0-16,4 2-3 0,-1 1 2 16,1-7 1-16,-1 12 0 15,-3-5 0-15,0 8 0 16,-3-6 0-16,-1 1 2 16,1 5-1-16,-8 0 2 15,-7 1-4-15,-3 2 0 16,0 0-1-16,-4 6 0 15,1-6 2-15,-5 6 0 16,5 3 0-16,-8-3 0 16,4-3 0-16,-7 6 2 15,6 0-1-15,1-3-1 16,3-5 1-16,4 5 1 16,4-3 1-16,-1 0 1 0,0-3-2 15,1 0-2-15,-1-2-2 16,4 5 1-16,0 0 1 15,3 0 2-15,1 0-3 16,3 3 0-16,3 0-12 16,1 3-7-16,-1 0-22 15,4 0-9-15,4 12-33 16</inkml:trace>
</inkml:ink>
</file>

<file path=ppt/ink/ink17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46.8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3600 8281 129,'4'85'387,"4"-37"-129,5 2-129,-1 4 129,4 9 0,-2 3-129,4 11 0,-4 8 129,1 9 129,-2 7 0,0 9 129,-3 8 258,-1 7-129,-1 4 0,-2 2 0,0 0 387,-3 2-258,0 0 0,-1-3 129,2 1-129,-2-8 129,3 1 0,-1-6-129,4 3-129,-1 0 0,6 2-258,-5-1 0,2 2-129,0 1 0,1 3-258,-3 8-129,-1-5 129,-2-5-129,-5-8-129,0 3 129,-1-7 0,-8-1 0,-1-5 0,-4-7 129,2-1 0,0-1 0,3-3 0,2 0 0,5-1-129,2-1 258,0-2-258,0 4 129,0-1 0,4 7 0,0 2 129,0 2-129,2-2 0,-2 3 129,3 1-129,-2 0 0,-2-3 0,-2 1 129,-1-2-129,0 1-129,-6-4 129,-2 1-129,-1-8 129,-2-3-129,3-4 0,1-3 0,1-8 0,3-4-129,-1-3 129,4-4 129,0-5-129,0 0 129,0-6-258,0 6 0,0-12-387,0 12 0,0-10 129,0 2-129,0-6 258,0-2-258,-5-3 387,3-7 129,-3-1 129,1-8 129,0-7-129,2-5-129,-2-2-258,2 0-129,2-11-645,-2 17-387,2-7 129,0-10-129,-4 17 129,1-2 517</inkml:trace>
  <inkml:trace contextRef="#ctx0" brushRef="#br0" timeOffset="1231.07">3729 16284 129,'-4'28'774,"4"-28"-129,0 21 0,0-21-258,15 23-258,-3-12 129,4 2-258,4-1 0,5 3-258,4-3 258,4-3 0,4 3 0,5-7 0,2-1 258,9 3-129,-3-3 0,4-4 0,6 1 387,1-1-258,6 0 387,0-3-129,1 0 0,0-2 129,-1 0 129,-1 0-258,-6-2 0,-1 3-129,-11-6 0,-1 3-129,-10-1 0,-7-6 129,-4 3-258,-6 2-129,-6-3 129,-4-2-129,-4 3 0,-1-3-129,-5-3 0,0 2 129,-3-6-129,-2-7 129,-2-2 0,-3-4 129,1-4 0,1-8 258,-1-4 258,3-7 129,-3-14 258,5 3 0,-2-15 129,6 0-129,-5-23 129,5 4-258,0-20 258,0 4-387,0-15-129,0 1-129,0-12-129,2-4 0,-2-7 0,0-4-129,-3-9-129,-1-8-129,-4-13 0,4 1 129,-2-10-258,2-1 129,-1-3-258,3 5 129,-4 4 129,2 9 0,0 9 0,1 0 0,-1 11-129,0 5 129,1 2 129,1 5-258,2-1 0,0 8 0,0-1 0,-4 1-258,-2 4 387,-1 2-258,1 7 129,-3 4 129,-3 6-129,2 3 0,0 2 129,2 6-129,5 7 129,3 3 0,0 4-258,2 3 129,7 8-129,-2 2 129,3 9-129,-3 5 129,-3 3 0,-4 6-129,0 5 258,-4 6 0,-4 1 0,-3 6-129,-1 2 129,3 6-129,2 4 129,0 4-129,1 3 129,2-1 0,3 7 0,-1 0 129,-1 4-258,1-1 258,-1 4-129,-1-4 129,1 2-258,3 13 258,-9-19-258,6 8 0,-3-4 258,6 15-258,-18-26 129,4 14 0,-1-2 129,-6-2-258,-1-1 129,-6 0 129,1 1-129,-6-1 0,1-3 0,-3-1 0,-5 3 0,-1-1 0,-3 4 129,-3-1-129,-2 1 0,-1 3 129,-2 3-129,1 2 0,0 3 129,-2 0-129,4 1 258,0 3-258,4 0 0,2 0 129,6 0 0,4 0 0,6 0-129,6 0 129,5 0-258,16 0 129,-14 0-129,14 0 0,0 0-516,10 0-1419,8 0-2064,8 2-387,-2-7 0</inkml:trace>
  <inkml:trace contextRef="#ctx0" brushRef="#br0" timeOffset="44850.564">8763 8254 1,'-8'66'515,"3"-22"-128,0-1 129,0 8-129,-1 4 0,3 3-258,0 7-129,1 5 129,0 6-129,0 6 0,0 3 516,-1 2-129,0 5 129,-2 0-129,3 0 258,1 3 129,-1-1 0,2-2 129,2 0-129,6-3-258,-2 4 258,3 2 0,-2-1-129,5 4-129,-6-1 0,2 2 0,-3 3 0,3 6 0,-4-10 0,2 4 0,-2-7 258,3 2-129,-6-14 258,5 7-129,-4-14-258,5-1 258,-5-5-258,5 2 0,-3-5 0,3 1-387,0 1 129,-1 2-258,1-1 129,-4-3-129,1 6 0,-1-3 0,-3 1-129,0-3 258,-1-2 0,-2 0 0,0-3 0,1 5-129,0-4 129,2 3-129,0 0 258,0 4-258,0 3 0,4 3 0,4 7 0,2 2 0,0 7 0,3 2 0,-2 8 0,1 3 0,0-4 258,-2 0-258,-2-3 0,-3-2 129,0-8 0,-1 0-129,-3-6 129,-1-3-129,0 4 129,1-1-129,-1-5 129,0 8 0,0-6 129,0 8 0,0-4 0,0 1 0,0-1 0,1 4 0,0-3-129,3-4 129,-4-6-258,1-1 129,0-5-258,0-1-258,0-5 129,-1-5 0,5 6-645,-5-14-774,8 8-1935,-3-11-1032,0-6-258,-1-11 0</inkml:trace>
  <inkml:trace contextRef="#ctx0" brushRef="#br0" timeOffset="46194.642">9002 15877 1419,'12'10'2580,"-12"-10"-1290,0 0-258,0 0-387,5 16 0,-5-16 0,6 10 0,-6-10-129,0 0 258,8 12 0,-8-12 0,0 0-129,12 16 0,-12-16-258,10 11 129,-10-11-258,13 11 129,-13-11-129,17 11 387,-17-11-129,16 13 129,-16-13-129,19 11-129,-19-11 129,22 17 0,-22-17-129,22 14-258,-8-6 0,1 0 0,0-2 0,1 4 129,1-1 0,3-1 0,-3-3-129,5 3 129,0-5 0,0 3 0,1-4-129,3 0 0,-2-2 129,5 0-258,0 0 387,2-2-129,4 0-129,4 1 129,0 1 0,5 0-129,0-1 129,5 1 0,-1-1-258,0-5 0,-1-2 0,-1-5-258,2 4 0,-8-7-258,2 8-387,-11-9 0,5 9-516,-15-13-1419,2 5-1806,0-1 129,-12-7-258</inkml:trace>
  <inkml:trace contextRef="#ctx0" brushRef="#br0" timeOffset="48710.786">8703 8536 903,'28'-94'1548,"-18"49"0,-1-1-258,-5 2-129,0-2-258,-2 5-258,1-2-258,-3 4-129,1 1 0,-1-2-258,0 3 129,0 0-129,0 8 129,0-4 0,0 3 0,-1 1-129,1 0 129,0 4 129,6 0-258,4 5 0,0-1 129,-1 4 0,2 3 0,-2 0-129,-9 14 129,14-18-129,-14 18 0,11-11-258,-11 11 129,10-1-258,-10 1 0,11 4 258,-11-4-258,24 9 387,-9-3 0,4-4 258,4 3 0,7-3 0,6-1 129,5 2-129,2-2-129,8 2 129,-1 2-258,6 4 258,-2 6-258,-1-3 0,0 8 0,-4-4 0,3 3 129,-6-3 129,3-1 129,0-4 0,1-1-129,0-5 387,-3-1-516,-6-2 258,-3 3-258,-8-3 0,-8 1-129,-8 1 258,-14-4-129,0 0-129,10 13 129,-10-13-129,0 0 0,0 0-129,-6 14 0,6-14-129,0 0-258,0 0-387,0 0-1032,9 1-2322,7 6 516</inkml:trace>
  <inkml:trace contextRef="#ctx0" brushRef="#br0" timeOffset="149430.546">9889 7897 258,'12'0'1161,"6"-1"-645,-6 0-129,-2-2-129,3 2-129,0-1 129,-2 2-129,0 0-129,0 0 0,-11 0 129,19-3 258,-19 3 258,20-1 129,-20 1 0,25-2 258,-12-2 129,5 3-258,-3-2-258,5 2 0,-4 1-387,2-2 129,-2 2-387,1 0 129,-2 0-129,1 2 129,-4 1 0,4-2 387,-3-1-129,2 0 0,-1 0 258,1 0 0,2-7-129,0 7-129,1-4 129,-3 2-258,5 0-258,0 0 129,-2 2-129,0 0 0,-3 0 0,3 0 0,-4 0 129,4 0 129,-3-2-129,-1 2 258,0-3-258,3 0 129,-2-1 0,1-1-129,1 2 0,-1 1-129,1-1 0,-1 3 0,0-3 0,0 1 0,0 2-129,-2-1 129,1-1 0,-2 1 129,1-2 129,-1 0-258,4-1 129,-3 1-129,1 0 129,-1 0-129,1 2 0,0-2-129,-4 2 129,2 0 0,-13 1 0,18 0 0,-18 0 0,13 0 129,-13 0-129,0 0 0,12 0 129,-12 0-129,0 0 0,14 0 0,-14 0 0,0 0 0,14 5 0,-14-5-129,0 0 129,14 0 0,-14 0 129,0 0-129,14 0 0,-14 0-129,10 0 129,-10 0 0,13 0 0,-13 0 0,12-3-129,-12 3 129,15-2 0,-15 2-129,15-1 129,-15 1 0,20-6-129,-20 6 0,20-9 129,-20 9 0,16-8 0,-16 8 0,0 0 0,14-5 0,-14 5 0,0 0 129,0 0-387,13 2 258,-13-2 0,10 7-129,-10-7 129,12 4 129,-12-4 0,0 0 0,0 0 258,0 0-258,0 0 258,0 0-387,0 0 129,0 0-129,0 0-129,0 0 129,0 0-258,0 0 129,0 0 0,0 0 129,0 0 0,0 0 0,0 0 0,0 0-129,0 0 129,9 11 0,-9-11 129,0 0-129,0 0 0,0 0 0,0 0 0,0 0 0,0 0 0,0 0 0,0 0 0,0 0 0,0 13-129,0-13 129,0 0-129,0 0 129,-3 11 0,3-11-129,0 0 258,-6 12-387,6-12 258,0 0-129,-11 17 258,11-17-258,-4 17 129,4-17 0,-3 19-129,1-8 258,2 3-258,-1 0 129,0 3 0,1 1 0,0 0 0,-2 2 0,1 4 0,0 3 0,0-1 0,-1 6 0,-1 2-129,1 2 129,1 3-129,-2 2 129,3 0-129,0 0 129,7 3 129,0 3-129,3-4 0,-1 2 0,2-1 0,-3 0 0,3 2 0,-4-1 0,-3-1-129,1 4 129,-1 7-129,-3 1 129,1 7-129,-2 1 129,0 3 0,0 2 0,0 5 129,0-3-129,0 2 0,0-4 0,1-4 0,6 1 129,-1-3-258,2-4 129,-2-2-129,5-3 258,-5-2-258,0 3 258,-1-1-129,-1 2 0,-2 2 0,-1 2-129,2 5-129,-3 3 258,2 2-129,-2 0 129,0-2-129,0 2 258,-3-4-129,-2 0 129,0-9 258,2-1-387,-1-1 129,2-6-129,1-3 0,1 0 0,0 0-129,0 1 129,0 1-129,0-3 258,0 2-129,0 1 129,-2 3-129,-6 1 129,1-3 0,3 2-129,-2-1 129,0 1-258,3 0 129,-2-2 0,3 4 129,2 0-129,0 3 129,0-1 0,0-2 0,0 3 129,-1-2-129,0 0 129,-1-4-258,-1-2 387,-1-2-258,0 2-129,-1-4 258,0 1-258,-5 0 129,3 4 0,-3 3 0,-2 4 0,1 2 0,2 5 0,-5 2 0,3 3 0,0 2 129,1 0-129,2-5 0,1-2 129,0-4 0,3-4-258,3-6 258,1 1-129,0-8-129,1-1 129,4-3-129,1 3 0,-3 0 0,2 1 129,-2 4-129,1 1 0,-3 4 0,2 3 0,-2-1 387,4 6-258,-4-2 129,3 0 129,-4-2 0,4 1 0,-4-6 0,1 2 0,-1-7-129,0-2 0,-2-4-258,-1 0 129,-1-5-129,0 0 0,2-1-129,0-2 258,-1 2-258,1 3 258,-2 3-129,1 4 0,-2-1 129,0 4-129,-1 2 129,1 2 0,0 2-129,-1-5 129,1 0 0,1 0-129,-1-4 129,5 0 0,-1-2-129,1-5 0,0-2 0,0-3 0,0 1 129,0-3-129,0 3 0,0-3 0,0-2 0,0 2-129,0-1 129,0-1-129,0 2 0,1 3 129,3-6 0,-1 3 0,1 0 0,-2 3 129,-1-6 0,1 6 0,-2-6 0,0-2-129,0-2 0,0-2 129,-2 1-129,1-6 129,-1-3-129,2-12 0,-4 15 0,4-15 0,0 0 0,0 12 0,0-12 129,0 0 0,0 0-129,0 0 0,0 0 129,0 0-129,-1 11 0,1-11 0,0 0 0,0 0 0,0 0 0,0 0 0,0 0 0,0 0 129,0 0-129,0 0 0,0 0 0,0 0 0,0 0-129,0 0 258,0 11-129,0-11 0,0 0 0,0 13 0,0-13 129,0 0-129,0 0 0,0 0-129,0 0 258,0 0-129,0 0 0,0 0-129,0 0 129,0 0 129,0 12-258,0-12 258,0 0 0,-2 18-129,2-18 129,0 0-129,-7 15 0,7-15 0,0 0 0,-13 9-129,13-9 129,-14 2 0,14-2 0,-19 2 0,5-2 0,0 3 0,-3-3 0,-2 1 0,-2 0 0,0 0 129,-2 1-258,0 2 258,0-1-129,-1 0 0,1 2 0,1-3 0,-2 0-129,3 1 258,0-1-129,-1-2-129,1 1 258,-2-1-129,2 0 0,-2 1 0,-1 1 0,-2-2 0,-2 0 0,1 0 0,-1 1-129,1 3 129,-2 2 0,-1-1 0,0-3 0,0 1 129,-1 4-129,-4-2 0,0 0 0,-2-1 0,2 0 0,-2 0-129,5-2 0,-2-2-516,10 2-1548,-6-6-2451,4-3-258,1-6-387,-1-1-258</inkml:trace>
  <inkml:trace contextRef="#ctx0" brushRef="#br1" timeOffset="-172111.009">9894 10689 129,'-15'-17'2322,"-5"7"-1548,5 5-516,-3 1 129,-4-2 0,-3 4 129,-2 0 0,-3 2 258,-6 0 129,-2 0-258,0 5 0,-2 5-258,-1 1-129,1 4-258,-1 0 129,-1 3-129,6 4 0,-1 0 129,3 4 0,2 3 0,1 2 0,2 4 129,-2 2 0,5 7-258,-1 5 129,3 6-129,0 3 0,3 2 129,0 2-258,6 2 129,-1 1 0,7-6 129,1-5 258,8-3-258,0-5 129,3-2-129,7-6 129,3-1 0,2 1 0,3-2-129,3 0-258,0 4 129,5 2 0,2 0 0,5 3 0,1-2 129,4 1 129,5-5 258,-1-5 0,5-3 258,-3-10-129,5 2 258,-5-9-129,8 0-129,-8-9-129,7 7-129,-4-7 0,5 5-258,1-4-129,0-1 0,0-2 0,1 0 0,0-2 0,-4 0 0,1-1 129,-2-2-129,-6-1 129,2-4-129,-5 0 0,-2-1 129,-3-4 0,-1-2 0,-5-4 129,3-2-129,-5-4 129,3-4-129,-5-6 129,1-2-129,-2-5 129,1 2-258,-1-2 129,-1-1-129,-1-3 0,-2 2 129,-2-1-258,-2-3 0,-3 0 129,-1-3 0,-7-4 0,0-2 0,-3-2 0,-2-4-129,0 0 129,-8 0 0,0-2 129,-4 1-258,0 3 129,-7-2 0,-3 4-129,-5 3 258,0 5-258,-4 2 129,-3 3 0,-2 4 0,-3 2-129,0 3 258,-2 4-129,-1 4-129,-4 2 129,-2 1-129,-2 8 129,-3 0-129,2 10-129,-4 2-129,4 6-387,-3 1-774,13 12-2193,-1 8-645,3-4-387</inkml:trace>
  <inkml:trace contextRef="#ctx0" brushRef="#br1" timeOffset="-170347.908">10699 10892 2580,'13'-12'903,"-13"12"-903,22-11 129,-10 6-129,2-3 258,-2 1 129,4-3 0,0-1 129,-1 1 0,5-1 258,-3-3 129,9 3-129,-1-6 129,9 4-129,-2-4-258,12-4 129,4-4-258,10-1 0,2-6-129,7-2-129,3-4-129,5-4 258,6-5 258,0 4-258,-4-5 516,2 7-258,-5-3 258,3 6 0,-6-1-129,0 5-129,-6 2-258,-1 1 0,-6 4-258,-4 6 129,-9-2-129,-8 6 0,-7 3 129,-7 5 0,-9 0 0,-14 9 258,13-3-258,-13 3 0,0 0-129,0 0 0,0 0-258,0 0-516,3 10-903,-3-10-2709,0 0 0,4 11-516</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39.540"/>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8331 3355 903,'-10'0'2322,"10"0"-258,0 0 129,0 0-645,0 0-516,0 0-258,0 0-516,-13-6 0,13 6-129,0 0 129,0 0-129,0 0 0,0 0 129,0 0-129,0 0 258,0 0-129,0 0-129,0 0 0,0 8 0,0-8 0,4 15 129,-4-15-129,11 19 129,-11-19 0,12 25 129,-6-11 0,4 3 129,-4-1 0,7 5 129,0-5-129,2 8 0,3-5 129,4 6-258,0-6 0,7 6 0,-1-9 0,3 6 0,-2-2-129,2 3 0,-5-3-129,1 2 0,-4-1 0,0 3-129,-3-2 129,1 3-129,-1-3 129,1 1-129,1-3 258,1 5-258,0-7 0,2 5 129,-3-4 0,-1 0-129,-1-2 0,0-2 0,-5-1 129,1-1 0,-2-4-129,0 1 129,-3-2-129,2-1 0,0 2 129,0 0-129,2 0 0,-1-3 0,2 1 0,-2 2 0,1-5 129,-1 4-129,-2-1 0,0-4 0,-2 5 0,-10-8 0,20 7 0,-20-7 0,16 6 0,-16-6 0,14 4 0,-14-4 0,0 0 0,15 7 0,-15-7 0,10 5 0,-10-5 0,13 7 0,-13-7 0,13 2-129,-13-2 129,0 0 129,11 3-129,-11-3 0,0 0 0,0 0-129,11 1 129,-11-1 0,0 0-129,0 0 129,16 4 0,-16-4-129,0 0 258,10 0-129,-10 0-129,0 0 129,12 0 0,-12 0 0,10-5 0,-10 5 0,13 0 0,-13 0 0,20-8 0,-8 0 129,2-5-129,1 0 0,5-1 0,1-1 0,4-6 0,0 4 0,2-6 0,1 3 0,-1-2 0,0-5 0,0-4 0,3-1 129,2-1-129,2-1-129,0-1 129,6 2 129,-4-1-258,3 5 258,-3 2-129,0-1 0,-1 0 0,-2 1 0,-3 2 129,-3 0-129,0 1 129,-1-4-129,-5 5 0,-1 0 0,-6 5 0,-2-2 0,-3 3 129,-3 2-129,-2 3 0,-4 12 129,1-13-129,-1 13-129,0 0 129,0 0 0,0 0 129,0 0-129,0 0 0,0 0 0,2-12 0,-2 12 129,0 0-129,0 0 0,0 0 0,0-11 0,0 11 0,0 0 0,0-14 0,0 14 0,-2-15 0,2 15 0,-10-11 0,10 11 0,-15-17 0,7 7 0,-1-3 0,-3-3 0,0 1 0,-1-2 0,-3-4 0,-3 1 0,-3-7 0,-4-2 258,-2 2-387,-2-1 129,-1-2-129,-3-3 0,0-1 0,-3-2 0,2 2 0,-1-2-258,-2-3 258,1 0 129,-4 2 0,-1 2 0,2 0 0,1 4 0,1 2 0,3 3 0,3 5 0,1-2-129,5 4 129,2-1 0,4 4-129,4-1 129,1 0 0,3 2-129,2-2 129,-1 4 0,3 1-258,8 12 258,-16-18-129,16 18 129,-16-11-129,16 11 0,-12-4 129,12 4-129,0 0 129,-12 0-129,12 0 0,0 0 0,0 0 129,0 0 0,0 0 0,0 0 0,0 0 0,0 0 0,0 0 0,0 0 0,0 0-129,-15 3 129,15-3 0,-16 16-129,5-8 129,-5 5 0,-2 3 0,-3 3 0,-5 6-129,-4-1 129,-3 9-129,-5-1 129,-2 12-129,-5-4 129,-1 3 0,-6-1 0,2 2 0,-5 2 129,-1-3 0,0 2 258,-1-5-258,0 5 0,3-5-129,5-1 129,1-3-129,10-3 129,6-5-129,2-5-258,8-6 258,6-5 0,3-2 129,13-10-129,-13 6-129,13-6 129,0 0-129,0 0 0,0 0-258,8-11-1032,11 0-2838,3 3 0,6-12-258,6-1 0</inkml:trace>
</inkml:ink>
</file>

<file path=ppt/ink/ink18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06.3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definitions>
  <inkml:trace contextRef="#ctx0" brushRef="#br0">16203 6770 645,'0'0'903,"0"0"-258,0 0-258,-12-7 129,12 7-129,0 0 0,0 0 0,0 0 129,0 0-129,0 0 0,-7 8-129,7-8 0,0 0 129,-5 15 0,5-15-258,-2 14 129,2-14-129,-5 15 0,3-5 0,2-10 0,-9 21 129,2-8-129,-1 3 129,-5 4-129,4 2 387,-6 4-258,0 5 258,-3-2-129,4 6 129,-5-3 0,6 2 258,-4-4-258,7 4 0,-3-3 0,6-1 0,-3-1 0,6 3 0,-3-2-258,7 0 129,0-3-258,2-5 129,6-1 129,7-2-129,3-9 0,8 2 129,3-10 0,7-1 0,-2-1 129,4 2-129,-1-2 0,0-1-129,-5-3-129,2 4 129,-6 0-258,-3 0 129,-2-3-129,-2 1 0,-5 0-129,-2-3-258,0 5-774,-14 0-3096,6-17-129,-6 17-516,0-32 387</inkml:trace>
  <inkml:trace contextRef="#ctx0" brushRef="#br0" timeOffset="443.025">15867 7066 2193,'-6'-13'2967,"12"5"-1290,-6 8-1290,21-7-387,-7 6 0,5-2 0,0 0 258,1-1 387,1-1 258,4 1 0,0-3 129,4 2 129,0-4-129,9 4-129,-1-5-258,5 6-129,0-2-258,2 2 0,-3-1-258,-3 2 129,-6 3-129,-5 0 0,-7 0-129,-5 0 129,-15 0 0,13 10-258,-12 2-1032,-3 0-2580,-10-9-387,12-3 129</inkml:trace>
  <inkml:trace contextRef="#ctx0" brushRef="#br0" timeOffset="1308.075">16544 7117 258,'-11'0'2709,"11"0"-2322,7 4-258,-7-4 258,0 0-129,14 11 258,-14-11-129,10 12 129,-10-12 0,10 19 258,-3 0-258,2 1 129,-2 2-258,1 3 129,4 1-129,-1 1 258,2-1-129,-1-1-129,-1-4 0,1 2-129,-3-5 0,-1-1 0,-2-6 129,0 1 129,-6-12 129,0 0 129,0 0-258,0 0 129,0 0-129,0 0 129,-10-12-258,4 0-129,-1-4 0,-1 1 0,-2-3 0,4 3 129,1-4 0,4 3-258,1-1 0,3 1 0,7-1-129,7 0 0,6-3 129,4 2-129,1 0 0,6-1 0,-2 0 0,2 5 0,-2-1 0,-5 5-129,-2 4 0,-9 1-258,3 5-516,-19 0-1290,0 0-2193,7 8-129,-7-8-258</inkml:trace>
  <inkml:trace contextRef="#ctx0" brushRef="#br0" timeOffset="2008.115">17040 7200 2451,'17'-8'774,"-17"8"-387,18-4 258,-18 4 129,19-3 129,-19 3 0,18-2 258,-18 2-258,19 0 0,-5 0 0,-3 0-387,7 4 0,-2 1 0,4 6-258,0 1 129,4 5-129,-3 1-129,-1 5-129,-1 3 129,-3-2-129,-3 3 0,-2 0 129,-7-5 129,0 3-129,-4-4 0,-1 2 129,-8-5-129,-1 3 0,-5-7 129,-1 1 129,-5-7 0,0 1 0,-2-4 129,-2-1 0,-2-4-129,2 0-129,1-8 0,2-2-129,4-3 0,5-5-129,6 1 0,6-4-129,3 2 129,11-1 0,3 4 0,6-1 0,3 3 0,1 3 0,2 2 0,-3 4-129,1 5-129,-5 0-516,7 5-1290,-8 5-2064,-8-4-516,2 1 258</inkml:trace>
  <inkml:trace contextRef="#ctx0" brushRef="#br0" timeOffset="2403.137">17484 7231 3483,'0'0'4515,"7"-11"-516,-7 11-129,10 0-3741,-10 0-129,0 0 129,12 11-129,-12-11 0,12 15 129,-12-15 258,9 17-129,-4-3 0,-3-2 0,5 6 129,-6-2-129,4 6 258,-2 1-387,2 6 129,0-1-129,2 0-129,2-2 0,-1-2-258,5 0-774,-5-12-1419,2-8-1935,3-2-258,-2-11 129</inkml:trace>
  <inkml:trace contextRef="#ctx0" brushRef="#br0" timeOffset="2635.151">17573 6775 7740,'14'13'4773,"-2"-1"-774,-12-12-1032,22 12-5418,-14 0-2193,3-2 0,1 2-516</inkml:trace>
  <inkml:trace contextRef="#ctx0" brushRef="#br0" timeOffset="3379.193">17818 7209 258,'0'0'2064,"0"0"0,17 12 258,-17-12 0,0 0-387,11 0 0,-11 0-645,16 3-387,-16-3-645,18 15-129,-8-4-129,-1 4 129,-1 2-129,1 5 0,-4 5 129,-1-2-129,0 0 129,-3-3 0,1 0 0,-2-8 258,1-1 0,-1-13 129,1 13 0,-1-13 0,0 0 0,17-19-129,-3 5-129,1-5-129,4-5 0,3-4 0,3-1-129,-2-1 258,0 5-258,-4 1 129,1 5 0,-2 5 0,-4 3 0,0 5-129,-14 6-129,20-5 258,-20 5-258,20 6 129,-10 5 0,-3 3-129,2 5 129,0 5 0,4 6 0,-2 0 0,-1 4 0,2-1-258,0-3-129,4 4-774,-7-12-1548,5-3-1548,-1-6-516,1-13 129</inkml:trace>
  <inkml:trace contextRef="#ctx0" brushRef="#br0" timeOffset="3705.212">18533 7187 5805,'19'5'4902,"-19"-5"-516,16 3-129,-16-3-3741,15 17-516,-5-5 0,-1 4-129,2 9 258,-2-1-129,-2 3 0,-3 2 0,1 0 129,0-4-129,-1 1 0,-2-5 0,-2-21-1161,0 0-3096,12 9-129,-11-22-258,5-9-129</inkml:trace>
  <inkml:trace contextRef="#ctx0" brushRef="#br0" timeOffset="3901.223">18557 6878 7611,'19'21'4644,"-7"-20"0,2-1-1419,0-1-3741,8 1-1419,-3 5-2322,-4-5-258,2 3-387</inkml:trace>
  <inkml:trace contextRef="#ctx0" brushRef="#br0" timeOffset="4432.254">18860 7150 1677,'34'11'3612,"-24"-9"258,15 10-645,-9 1-3096,0 3 129,-2 4 129,-4-3 258,-2 7-129,-8 0 258,1 7 0,-3-6 0,0 4 0,-5-11-129,7 5 0,0-7-129,7-6-258,8-10 0,10-13 0,8-12-258,6-6 129,3-8 0,5-2-129,-5-2 258,-2 5 129,-8 1-129,-2 12 0,-9 8 258,-3 10-258,-7 7-129,-4 9 0,0 10-258,-5 3-129,3 7 129,-1 1-129,4 6-129,-5-7-129,10 10-1548,-5-9-2451,-2-7-258,1-6 0,-7-17 130</inkml:trace>
  <inkml:trace contextRef="#ctx0" brushRef="#br0" timeOffset="5131.294">19533 7360 4902,'36'22'5031,"-16"-22"-516,7 3-387,-6-2-2064,9-2-2451,2-13-258,6 3 129,-8-6 0,1 1 0,-4-7 258,-5 1 258,-4-2-129,-8 2 0,-7 2 0,-3 3 129,-8 4-258,-4 5 129,-8 3 0,-1 5 0,-6 0 0,1 10 0,-5 3-129,1 7 129,3 0 129,0 4-129,4 1 129,6-2 0,5 2 258,7-1 0,5 5 0,7-1 0,10 7-129,3 1 129,7 7 0,1 7 0,5 5-258,-3 2 129,2 7-129,-3 2 0,-3-1 0,-6 0 0,-3-1 129,-5-6-129,-5-2 258,-4-7-258,-3-3 129,-3-12 0,-4-3 129,-7-11 0,0-3-129,-4-10 129,-1-7 0,-5-4 0,1-12 0,-3-13-129,3-6 129,1-12-129,6-10-129,5-2 129,10-8 0,9-4-129,18 1 129,13-3 0,14 6-129,10-1 0,10 3 0,9 4-129,-1 1-645,5 5-3483,-9 8-258,-14 1-387,-5 7-129</inkml:trace>
  <inkml:trace contextRef="#ctx0" brushRef="#br0" timeOffset="213898.234">21190 7150 1806,'12'-5'2451,"-12"5"-258,0 0 0,0 0 129,0 0-129,0 0-258,-9-6-258,9 6-645,0 0-129,-12 0-129,12 0-258,0 0 0,-18-3-129,18 3-129,-17-2 0,17 2 0,-23 0-258,10 4 258,-5-1-258,2 1 0,-2 0 0,-1 2 0,2 0 0,-3 1 129,6 0-129,0-1 0,1 0 0,13-6 0,-17 15-129,17-15 129,-7 13 0,7-13-258,0 0 258,2 17 0,-2-17 0,19 12 0,-5-6 0,5 2 0,2-3 0,2 4 0,2 0 0,1 1 0,0 1 0,-1 1 0,-2-1-129,-4 3 129,-2 1 0,-4-1 0,-1 1-129,-4-2 129,-1 0 0,-3-2 0,-2 1 0,-1-1 129,-1-11-129,0 22 129,0-22 129,-6 17-129,-2-7-129,-2 2 129,-3-5 0,-5 3 0,-1-2 0,-3-1-129,-2-2 129,-2-1-129,1-3 0,-2-1 0,4 0-129,0-2-258,7 1-258,-5-10-903,21 11-2580,-10-12-645,10 12-258,0-16 129</inkml:trace>
  <inkml:trace contextRef="#ctx0" brushRef="#br0" timeOffset="214701.28">21418 7232 774,'-14'-13'1677,"14"-2"0,0 15 129,9-14 387,-5 3-129,9 7-129,-6-8-129,9 8-129,-16 4-387,31-10-258,-17 3-129,7 6-387,-2-3 0,4 4-258,-1 0-129,0 1 0,-4 5-129,1 2 0,-1 3-129,-2 1 129,-4 8-129,-1 1 258,-4 2-258,0 3 129,-3 0 0,0 1 0,-2 0 0,-2-2 0,0-2 0,0-3 0,0 0 0,-3-4 0,-3-4 0,-5 1 129,1-4-129,-3-2 129,-2-1-129,-2 0 129,0-4-129,-2 1 129,-1-3 0,2 0 0,-1 0 0,3-4 0,-1-7 0,4 4 0,1-3-129,2-2 0,7-2 129,3-2-258,2 0 129,9 2 0,5 0-129,4 3 129,5-6-129,2 6 0,0 1-129,1-2-129,5 12-774,-13 0-1548,2 0-1806,3 3-129,-10-1-258</inkml:trace>
  <inkml:trace contextRef="#ctx0" brushRef="#br0" timeOffset="-213835.395">21924 7190 1548,'2'-5'3999,"-2"5"-129,0 0-2064,0 0 0,0 0-387,6-12-258,-6 12-516,0 0 0,0 0-258,0 0-258,10 14 258,-10-14-129,10 23 258,-6-12-129,5 8 0,-3-3-129,3 7-129,-3 0 0,1-3 0,-2 1 0,-2 2 0,0-3 0,-1 0 0,-2-5-129,2-1 258,-2-14 0,3 11 0,-3-11 0,0 0 129,17-11-258,-3 1 258,3-7-129,5-5-129,3-3 0,2 0-129,-1 0 129,1 0 0,-3 1-129,-2 3-129,-5 7 258,-3 1-258,-14 13 129,14-10-129,-14 10 129,11 7 0,-11-7-129,4 21 129,-2-7-129,1 5 258,1 1-129,-1 1 129,0-3-129,2 0 0,0 0 129,-2 1-129,1-5 0,-4-14 0,6 17 129,-6-17-129,0 0 129,12 7-129,-12-7 129,21-11 0,-7-6 0,2 0-129,2 1 129,1 0 0,-2-4-129,-1 7 129,-4 3-129,-12 10 0,17-6-129,-17 6 129,15 6-129,-15-6 129,14 22-129,-3-5 129,0 4 0,2 4 0,-1 3-129,1 4 129,0 1-129,-4-4 0,6 8-903,-14-13-2709,8 0-903,0-9-387,-9-15-258</inkml:trace>
  <inkml:trace contextRef="#ctx0" brushRef="#br0" timeOffset="-213067.351">22876 7328 3354,'0'0'4128,"0"0"-258,0 0-1806,8 12-1419,-8-12 129,6 17 0,-6-17 129,8 26-387,-7-12 129,3 10-258,-4 0 129,2 9-129,-2 0-129,0 5-129,0-2 0,0 3 0,-2-3-129,-1-5 0,3-2 0,-1-7 129,1-9 0,0-1 0,0-12 129,0 12 0,0-12 0,0-6 0,0-9 0,0-3-129,-5-7 129,1-7-258,-3-6 0,0-11 258,-1-3-258,3-2 0,-2 5 0,5-3 0,2 8 0,4 2 129,8 9-129,2 6 0,5 8 129,2 6-258,0 2 258,3 6-258,1 5 129,1 0-129,-3 9 129,-2 1-258,1 8 129,-8 3 129,1 3 0,-6 1 0,-3 1 0,-6 2 129,0-3 129,0 2-258,-9-8 258,1-1-129,-6-7 129,1 1-129,-5-5 129,3 0-129,-5-7 129,2 0-129,-2-4-129,0-8-258,9 9-774,-9-15-3096,11-1-516,6-5-258,3-6-387</inkml:trace>
  <inkml:trace contextRef="#ctx0" brushRef="#br0" timeOffset="-212631.326">23244 6871 774,'0'0'3612,"0"0"645,2-10-2193,10 10-516,-12 0 129,15-2-129,-15 2-258,14 0-387,-14 0-129,10 10-258,-10-10-129,3 24 0,-3-5 129,0 5-129,0 3 129,0 7-258,-3 3 0,3 8 129,-3 2-258,3 5 0,0-3-129,0 1 0,0-3 0,0-5 0,5-5-129,-4-5-129,9-3-1161,-10-14-2064,0-15-1161,15 11-258,-9-18-129</inkml:trace>
  <inkml:trace contextRef="#ctx0" brushRef="#br0" timeOffset="-212031.293">23639 7307 258,'67'-28'2451,"-30"9"-387,-5 5-129,-6-4-129,-1 7 129,-10-6-129,-1 9 0,-11-6-387,-3 14-387,0-13-258,0 13-129,-22-11 0,6 10-387,-7-2 129,0 3-129,-6 0 0,2 4 0,-2 0 0,3 5-129,0-1 0,3 3 129,1-2-129,6 3 129,2 2 0,3 1 0,2 2 129,3 2 0,3 0-129,3 3 0,0 1-129,4 4 129,3-4-129,7 2 129,0-3-129,9 2 129,1-2-129,8 2 258,3-7-258,8-1 0,5-2 0,3-3-129,4-2-129,-1-9-387,7 12-1806,-5-12-2451,-5 0-258,-4 0-387,-6-8 0</inkml:trace>
  <inkml:trace contextRef="#ctx0" brushRef="#br0" timeOffset="26231.5">18650 8426 258,'0'0'1548,"0"0"-387,0 0-129,0 0-258,0 0-258,0 0 258,0 0 0,0 0-129,0 0-129,0 0-129,0 0 129,0 0-258,0 0 0,0 0-258,0 0 129,0 0-258,0 0 129,0 0 0,0 0 0,0 0 0,0 0 129,0 0 129,2-7-129,-2 7 129,0 0 0,0 0 129,0 0-258,0 0 0,0 0 0,0 0-129,0 0 129,0 0 0,0 0 129,0 0-129,-5 3 0,5-3 129,0 0 0,-14 14 129,14-14 0,-17 22 129,8-7 0,-5 1 258,3 6-258,-5-4 0,3 10 0,-2-8-129,3 4-129,-2-5 129,5 0-387,1-6 129,0-1-129,8-12 129,-7 18-129,7-18 129,0 0 0,0 0 129,0 0-258,0 0 0,0 0-387,-2 11-258,2-11-903,0-6-2322,0 6-516,9-16-258</inkml:trace>
  <inkml:trace contextRef="#ctx0" brushRef="#br0" timeOffset="26735.529">18770 8471 1548,'0'17'3225,"0"-17"258,0 0-2451,0 0-1032,-8 13 129,8-13 258,-17 23 516,8-2-129,-9-8 516,4 12-129,-11-7 129,8 9-258,-9-8 0,7 10-387,-5-10-129,6 0-258,2-5-129,2-2-258,4-1-129,10-11-387,-13 14-1161,13-14-2193,-13 0-516,13 0 0</inkml:trace>
  <inkml:trace contextRef="#ctx0" brushRef="#br0" timeOffset="41258.36">19150 8630 1677,'0'0'1290,"0"0"-387,0 0-516,0 0 129,0 0-129,0 0 129,0 0 129,0 0 258,0 0-129,11 10-258,-11-10 129,2 11 0,-2-11-387,0 14 387,0-14-387,0 20 129,0-7 258,-1 1-129,1 5 129,-6 3 129,6 5-387,-4 3 0,4 3 129,-1 4-387,1 4 129,0 2-129,0 3 0,1-3-129,-1 3 129,0-5-129,0 1 129,0-6 0,0-4 258,-1-3-258,0-3 0,-1-5 129,2-4-258,-3-4 258,3 0-129,0-13-129,-1 17 129,1-17 0,0 0 129,0 0 129,-2 11-129,2-11 0,0 0 129,-1-7-258,1 7 129,0-17-258,0 5 0,2-4-129,0-5 129,3 2-129,1-3 0,-1 2-129,2-6 129,0 7 0,3-6-129,5 6-129,0-2 129,7 4-258,-1-4 129,7 7 0,-4-2-258,6 4 258,-6 4 129,3 3 0,-4 2 0,2 3 129,-8 7 0,2 4-129,-1 4 0,-5 4 129,-3-2-258,-1 5 258,-4 2 0,-2-2 129,-3 2 129,0-2 258,-6 2-129,-5-5 0,1 3 129,-3-5 258,-4 2-129,-3-4 129,3 1-258,-7-3-129,1-1 0,-5-5 129,1 0-258,-2 0 0,2-2-129,-1-4 129,1-1-129,0 0 0,5-4 0,4-2-129,2-4-129,16 10-774,-13-19-2193,13 2-903,7 5-387,5-8 129</inkml:trace>
  <inkml:trace contextRef="#ctx0" brushRef="#br0" timeOffset="41772.389">19652 9147 1161,'0'0'2967,"12"6"-1419,-12-6-774,3 16 258,-1-4-129,-2-12 258,0 25 129,-2-13-258,2 7 129,-4-2 0,4 4-258,-3-3-258,3 3-129,0-3 0,2 1-387,2-2 0,1-6-129,-5-11-774,14 8-1161,-14-8-2064,21-8-387,-13-14 129</inkml:trace>
  <inkml:trace contextRef="#ctx0" brushRef="#br0" timeOffset="41995.402">19704 8855 6450,'0'14'5031,"6"0"-258,-6-14-645,17 0-3225,-17 0-1677,23 10-645,-23-10-1161,16 0-2193,-16 0-258,14 0 0</inkml:trace>
  <inkml:trace contextRef="#ctx0" brushRef="#br0" timeOffset="42823.449">19997 9182 1032,'9'24'2967,"0"-12"-2193,-9-12-387,17 14 387,-3-11 258,-3-3 0,5 0 129,-3-3 0,5-3 0,-7-10 258,6 4-258,-7-7-387,3 0 0,-9-3-258,3 0 129,-7-1-258,0 2-129,-8 2 0,-3 2-129,1 5-129,-4 3 0,0 6 0,-2 2-129,4 1 0,-4 6 129,6 5-129,-1 0 0,1 1 129,3 5-129,2-3 129,1 1 0,3 2 0,1 0 0,0-1 0,0 1 129,2 4-129,3 0 0,1 3 129,2 3-129,2 2 129,-1 2-129,5 3 0,0 4-129,0 1 258,2 0-258,-2-2 129,0 2-129,-2-1 0,-2 2 129,-1-4 0,-4-2 0,2-1-129,-6-7 129,2 2-129,-1-5 129,-2-4 0,0-2 129,-8-4 0,1-2 0,-5-6 0,-1 2 0,-3-4 129,-2-3-129,-2 0-129,0-8 0,-1-4 129,3-4-129,0-5 129,5-2-129,2-12 258,7-3-129,4-6 129,4-1-129,13-5 0,8 1 0,8-2 0,8-2 0,7 3-129,3 5-258,5 7-903,-5 1-2967,-2-3-387,3 7-258,-15-5 130</inkml:trace>
  <inkml:trace contextRef="#ctx0" brushRef="#br0" timeOffset="44347.536">20941 9153 1677,'0'0'258,"0"0"258,0 0 258,0 0 129,0 0-129,0 0 258,0 0-129,0 0 0,0 0 0,0 0-129,0 0-129,0 0 129,0 0-129,0 12 129,0-12 129,0 14-129,0-14-387,0 25 129,1-6 129,5 7-387,-2 3 0,3 4 0,2 7 0,1 6-129,1 2 0,-1 5-129,2-2-129,-1-3 0,-1 3 129,1-7 0,-5-1 0,-1-9 0,-2-5 0,-1-7 0,-2-4 0,0-4 258,0-14-129,0 14 0,0-14 0,-2-9 0,-2-6 129,2-5-129,-2-11 0,0-4-129,-2-10 129,0-4-129,0-3 0,-2-3 0,3 1 0,-2-2-129,4 5 0,3 3 129,0 6-258,3 2 129,8 6-129,2 5 129,4 3 0,2 3 0,3 5 129,2 2 0,0 5 0,2 3 0,-1 6 0,-2-1-129,1 3 129,-3 3 0,-3 7 0,-6 2 0,-2 2 0,-5 0 0,-5 2 0,0 3 0,-8 2 129,-2-3 0,-5 1 0,0 2 129,-6-4 0,2 1 129,-6-2 0,2 3 129,-7-10-129,4 7-129,-2-11-258,-1-5-1290,5-1-2709,9-6-516,-1-15-129,10-2-257</inkml:trace>
  <inkml:trace contextRef="#ctx0" brushRef="#br0" timeOffset="44794.562">21409 8604 1,'10'8'2708,"-10"-8"259,0 0-2709,5 11-129,-5-11 645,12 28 0,-11-11 516,4 5-129,-5 4 129,2 14 129,-2-2-129,6 11-129,-5 1-258,6 9-129,-5-4-387,7 6 0,-5-5-258,3-3 129,-3-4-258,1-7 0,-3-6-129,-2-8-387,1-4-1419,2-5-2322,-3-19 0,0 0-387</inkml:trace>
  <inkml:trace contextRef="#ctx0" brushRef="#br0" timeOffset="45590.608">21605 9107 1935,'13'-22'3870,"-10"7"-129,11 8-1935,3 0-903,-4-1-258,5 4-516,-1 0 129,3 3 258,0-3 129,3 4 0,-3-6 129,5 6 0,-4 0 0,4 3-129,-3 0-129,5 6-129,-4-2-258,4 5 0,-4-1-129,4 5 0,-4-1 0,0 2 129,-4-4 0,-1 4 0,-3-1-129,-6 4 129,0-2 0,-6-2 0,-3 1 0,0 1 0,-7-1 0,-2-3 0,-5-2 0,-1-2 0,-3-3 0,-3-2 129,-3-1-258,-2-1 129,-1-3-129,2 0 129,-1-1 0,1-6-129,6-2-129,2 1 129,6-3 0,7-1-129,4-1 129,5 2-258,11 0 129,7 0 0,5 3 129,4-1-258,6 6-129,-3-8-387,9 11-1677,-5 0-2193,-4-5 0,0 5-258</inkml:trace>
  <inkml:trace contextRef="#ctx0" brushRef="#br0" timeOffset="46058.634">22309 8600 1419,'2'10'3612,"-2"-10"-129,5 10 0,-5-10-3612,4 16-258,0-5 258,-2 3 516,2 1-129,-2 2 129,2 5 258,-4 3-129,1 7 0,-1 7-129,0 7 0,0 6 0,0 5 0,-4 1-129,2 3 0,-3-3 129,4-4 0,-1-9-129,2-2-129,0-12 129,0-9-258,3-3-903,-1-6-3225,-2-13 0,4-10-645</inkml:trace>
  <inkml:trace contextRef="#ctx0" brushRef="#br0" timeOffset="46307.649">22181 8889 2580,'29'5'4773,"-9"-6"-258,11 1-258,-1-1-2193,9-5-1548,9 6-387,4-6 0,3 0-258,3 6-774,-6-9-774,6 4-2580,-8 5-258,-10-3-387</inkml:trace>
  <inkml:trace contextRef="#ctx0" brushRef="#br0" timeOffset="46886.682">22695 9148 4128,'15'17'4515,"11"3"-645,-14-20 129,9 4-4257,-1-2 129,8-2 0,-1 0-129,-1-6 258,2-5-129,-2-6 387,-2 6-129,-5-7 129,1 0 258,-8-2-258,-3 3 129,-3 0-129,-4 6 0,-2-1-129,0 12 0,-18-11-258,-1 11 0,0 0 0,-6 10 129,-3 3-129,-2 2 0,-2 3 129,0 1 0,1-2 129,4 5 129,-1-1-129,4 3 258,4-4 0,6 2-129,2 1 258,9 4 129,0-8-129,6 6-129,6-3 129,11 0-129,0-4 0,8 0-258,6-4-387,3-10-774,10 5-2322,2-9-1161,-3-10-516,3-10 0</inkml:trace>
  <inkml:trace contextRef="#ctx0" brushRef="#br0" timeOffset="47426.712">23183 8339 1548,'14'2'3741,"-14"-2"129,13 11-258,-13-11-3354,15 18-387,-9-7 258,-2 5-129,1-2 129,0 5 129,0 2 258,1 0-129,1 6 129,-3-7 129,5 8-387,0-3 129,0-1-516,3 0-1161,-1-5-1290,-11-19-1548,17 22-387</inkml:trace>
  <inkml:trace contextRef="#ctx0" brushRef="#br0" timeOffset="47728.729">23432 8424 2193,'9'29'4128,"-5"-2"0,-2-8-2451,-2-3-258,5 11-258,-5-6 129,0 10-387,0-7-258,0 5-258,0-3-129,0-1-516,3-1-903,-2-3-3096,-1-21-129,2 13-258</inkml:trace>
  <inkml:trace contextRef="#ctx0" brushRef="#br1" timeOffset="129078.382">11061 11343 258,'0'0'1548,"0"0"-258,0 0-129,-13-6 258,13 6 258,0 0-129,0 0-129,0 0-258,0 0 129,-8-16-516,8 16-129,0 0-258,0-12-258,0 12 0,10-15-129,-1 5 258,4-2-258,6-3 129,3 1 0,3-3 0,6 0-129,3-2 129,2 1-258,2-1 258,3 5-129,0-2 0,0 5 0,-2-2 0,-2 2-129,2 4 258,-3 1-129,-2 2 0,-1 3 0,-2 1 129,-2 0 0,-3 1-129,2 4 129,-5 8 0,0-4-129,-3 3 0,-1 0 0,-2 1 0,-1 0 0,0 4 0,-2-2 0,1-2 129,0 5 129,-1-3-129,4 2 129,-3 0 0,5-1 0,-1 0 0,0 2 0,-2 1 0,2-2 0,-1-1-129,3 1 0,-5-4 0,3 0-129,1-2 129,1-2-129,6-7 129,3-1 0,5-1 0,4-10 0,2-3 0,3-3 0,2-5 129,-3 0-129,-4-1 0,-4 1 0,-8 2 0,-5 6 0,-7 1-129,-5-1-516,1 12-2967,-11 1-1032,0 0-258,-15-16-129</inkml:trace>
  <inkml:trace contextRef="#ctx0" brushRef="#br1" timeOffset="130262.451">11040 11231 1419,'21'-41'2193,"-7"19"-258,1-2-645,3-3-387,2 4-387,1-2-129,0 2 0,0-1-387,1 3 129,-3 0 0,0 3 129,-9 2 258,3 1-129,-6 5 0,-7 10-129,8-14-129,-8 14 0,0 0-129,0 0-129,0 0 0,0 7-258,0-7-129,-3 22-129,-2-10 0,-4 3-645,1 1-258,-5 1 258,2 0-258,-5-2 516,-2 4-129,1-2 258,-2 5 775,1-3 128,-1 5 0,2 0 128,-1 1 259,2 1-258,2-1 129,0-1 258,1-1-129,1-2 387,-1-1 129,0-4 0,4-5 258,-2 3 0,11-14-258,-16 21-129,16-21-129,-11 14-258,11-14 129,-1 15-129,1-15 258,7 14-258,-7-14 129,26 12-129,-7-9 129,5 3-129,2-2-129,5 0-129,-3 0 258,-1-3-387,-1 3 0,-3-2 129,-1 4-129,1-3 0,-3 1 0,2 1-129,4 4-645,-1-1-1677,2-5-1290,11 11-258</inkml:trace>
  <inkml:trace contextRef="#ctx0" brushRef="#br1" timeOffset="131165.502">13339 11053 2709,'0'-12'2064,"12"-2"-516,-11 2 387,-1 12-129,7-11 258,-7 11-129,0 0-258,0 0-258,0-15-387,0 15-129,-10-4-387,10 4-129,-17 0-129,4 0-129,-1 2-129,-3 5 0,-1 3 0,-4 0 0,-2 6 0,-1 1-129,-1 4 129,1 0 0,-1 4 0,0 1 129,3 5-258,3 0 129,4 1 0,5-2 129,2 0-258,8-3 258,1-4-129,14 0 129,7-9-129,6-2 0,8-6 0,4-5 0,3-1-258,-1-8-645,8-1-2580,-5-6-1032,-7-3-129,0-3-258</inkml:trace>
  <inkml:trace contextRef="#ctx0" brushRef="#br1" timeOffset="131629.528">13610 11315 4386,'-27'2'4644,"27"-2"-516,-23-24-129,11 0-3741,6 3-258,3-1-258,2 0-129,1-4-129,4 3 0,7 4 129,2 0-129,4 6 258,2-2 0,2 7 0,2 3 129,0 4 129,-3 1 0,1 3 129,-2 7-129,-5 2 129,-2 5 0,-5 2 129,-5 1 0,-2-2 258,-1 6 129,-13-5 129,4 4 129,-11-6 0,7 1-129,-9-9-129,5 3 0,-6-7-129,2-2-129,-2-3-516,0-3-129,8 0-516,-9-6-645,15 2-2967,-3-3-129,1-2-516,11-2 1</inkml:trace>
  <inkml:trace contextRef="#ctx0" brushRef="#br1" timeOffset="132150.557">13987 10997 3612,'0'14'4128,"0"-14"0,-14 7-645,14-7-3225,0 0-645,-5 22-258,5-12 258,5 10 0,1 0 0,4 5 258,2-4 129,-1 7 0,3 0 258,-6-5 258,3 2-258,-6-5 129,4-4 129,-8-3-129,3 2 0,-4-15 258,1 14-258,-1-14 0,0 0 0,0 0 0,-5-7 129,-5-6 0,10 13 0,-11-30-129,5 13-129,-5-5 129,4 0-129,4 0-129,0 1 0,3-1-129,2-1-129,8 4-129,4 1 0,10 3 129,-2 0-129,4 4 0,-2 0 0,1 9-129,-3-5-387,4 10-903,-9-3-1290,1 5-1548,2 5 0,-3-5-129</inkml:trace>
  <inkml:trace contextRef="#ctx0" brushRef="#br1" timeOffset="132622.584">14337 11009 2451,'0'26'3225,"7"6"0,-7-19-2193,9 5-1806,2 1 129,-2 7 258,1-1-129,-1 4 387,0-4 258,-3 0 258,0 0 0,-3-1 258,3-2 258,-5-10 258,5 5 516,-6-17-129,3 11-129,-3-11 0,0-11-129,-1-10-258,1 3-129,-5-13-387,1 0-516,-3-4 0,2 1 129,-3-1 0,3 7 129,0 1-129,-1 7 0,5 3 129,1 6-129,0 11 0,12-11-129,1 8 0,4 3-129,2 0 0,2 0-129,7 2-258,-6-2-516,11 5-1419,-7-5-2064,-6 0-258,1 0-129</inkml:trace>
  <inkml:trace contextRef="#ctx0" brushRef="#br1" timeOffset="133023.609">14743 11069 774,'15'25'3612,"-15"-25"258,20 9-258,-2-9-3096,-3-3-516,5-1 129,-3-10 258,1 3 0,-5-7 387,2 6-129,-11-5 258,-4 17 0,7-24-129,-7 24 0,-1-14-129,1 14-258,-15-1-258,15 1-129,-19 0 0,7 4 0,2 4 0,-3 0 0,3 5 0,-2 1 129,2 1-129,1 0 258,0 3 0,2 1 0,1-1 129,4 5-129,0 1 0,2 2-129,5-2-129,4-3-387,7 4-903,-2-13-2451,7-7-903,7-5-387,0-12 129</inkml:trace>
  <inkml:trace contextRef="#ctx0" brushRef="#br1" timeOffset="133442.633">15198 11015 1935,'0'0'3354,"7"9"-1290,-7-9-258,0 0 0,-11 6 0,11-6 0,-21 0 129,21 0-516,-27 0-129,16 0-645,-4 0-258,4 0-258,11 0 0,-15 0-258,15 0 0,0 9 0,0-9 0,25 18 0,-7-5 0,4 0 0,4 7 129,1-4 0,-2 1 0,-3 4 0,-4-2 0,-7-1 129,-6 3 0,-5 3 129,-5-8 0,-8 4 129,-8-2 0,-1-2-129,-6-4 0,-1 2 129,-3-6-387,3-4 129,-2-1-258,3-3-258,7 0-774,-9-20-1806,12 7-1548,7-8-387,5-3 0</inkml:trace>
  <inkml:trace contextRef="#ctx0" brushRef="#br1" timeOffset="134042.667">15453 11128 1,'5'54'3224,"0"-15"1,-4-5-1419,3 3-774,4 4 0,-4-2 0,5 5 0,-5-6-129,4 2 129,-6-8-129,4-3-258,-4-9-258,3-3 0,-5-8-129,0-9 0,0 0-129,0 0 129,0-16 0,-2-2 129,-7-6 0,2-4-258,-3-5 129,-1-3-129,1 0 0,3 1 0,0-1-129,1 1-129,6 0 0,0-1 0,14 7-129,1-2 0,6 5 0,3 5 129,4 0 0,-1 5 0,0 3 0,0 7 129,-3 5-129,-1 1 129,-3 6-129,-5 5 129,-3 7 0,-2 3 129,-5-1 129,-2 8 129,-4-3 258,-3 5 0,-12-10 0,5 4 0,-9-10 0,2 1 0,-4-6-387,-2-6-645,10-2-1548,-7-7-2451,7-10-387,2-9-387,4-6 129</inkml:trace>
  <inkml:trace contextRef="#ctx0" brushRef="#br1" timeOffset="134505.693">16031 11204 6708,'-16'14'4644,"16"-14"-258,-25-14-516,5-3-3612,8 2-516,12 15 0,-17-21 0,8 10 0,9 11 129,-8-21 129,8 21 0,0-20 0,0 20-129,16-21 129,-4 11 0,6 1 0,1 2-129,3 2 129,0 5 0,0 3-258,-2 7 129,-1 8 0,-6 4 129,-3 3 129,-3 3 258,-7 1-129,0 3 387,-14-6 0,3 2 0,-9-10 0,7 0 129,-7-8-387,6-3-258,-1-7-129,1-10-516,7-3-903,-6-13-1419,7 1-1677,2-1-387,3-5-387</inkml:trace>
  <inkml:trace contextRef="#ctx0" brushRef="#br1" timeOffset="134938.718">16309 11032 5934,'0'0'4773,"0"0"-387,0 11-258,1 3-3870,-1 5-258,-1 3-129,1 2 0,-1 1 258,1-3 0,1-2 129,3-8 258,6 1-129,-10-13 0,30 0 0,-12-8-129,9-6 129,-3-10-129,4 2-129,-1 2 0,-2-1-129,-7 4 129,-3 5 0,-15 12 0,18 0-129,-14 12 0,-1 7 0,0 7 0,-2 1-129,2 7-258,-3-6-774,10 2-2580,-8-7-774,2-13-387,-4-10-258</inkml:trace>
  <inkml:trace contextRef="#ctx0" brushRef="#br1" timeOffset="135246.736">16820 11285 2580,'30'45'4773,"-12"-31"-387,-5-14-387,5-11-2451,4-1-903,-7-11-516,5-3-129,-2-3 0,-2-4-129,-1 0 129,-3 2 129,-6 3 0,0 9 129,-5 0-129,-1 6 0,0 13-129,-11-9 0,11 9 0,-23 4-129,9 14-516,-10-6-774,2 6-2838,1 11 0,-6-10-258</inkml:trace>
  <inkml:trace contextRef="#ctx0" brushRef="#br1" timeOffset="135582.755">16910 11021 903,'54'-82'2580,"-36"32"0,5 5-2580,-2 4 645,-6 2 129,2 7 645,-11 0 129,4 14 258,-9 2 0,-1 16-258,0 0-258,8 10-258,-8 8-258,1 11-258,-1 5-129,3 11 129,-3 2 129,8 6-258,-8 3 387,5 7-387,-5-1 0,1 6-258,-1-9 0,0-2 0,0-6-387,0-17-645,8 2-2967,-3-17-774,-5-19-387,22 0-129</inkml:trace>
  <inkml:trace contextRef="#ctx0" brushRef="#br1" timeOffset="136070.782">17649 11044 7224,'0'0'4515,"0"0"-129,-18 6-387,3-4-3870,-2 4-258,0 4 0,-6-3 129,-2 3 0,-1 3 129,2 0-129,-1 4 129,2-1 0,2 0-129,8-4 0,-1-2 0,14 2-129,0-12 129,8 13-129,7-10 129,6-2 0,2 5-129,0 3 129,5-1 129,-5 4-129,0-1 0,-6 4 129,-1-1-129,-9 4 129,-3-1 129,-4-5-129,-8 2 258,-9-3-258,-2-1 129,-9-2-129,-4-1-129,-1 2-516,-8-9-2064,8 0-1935,4 0-387,1-11-129</inkml:trace>
  <inkml:trace contextRef="#ctx0" brushRef="#br1" timeOffset="136470.805">18347 10839 1161,'0'14'3483,"0"11"-129,-1-14-258,1 5-3096,0 7 0,3 2 387,0 8 129,-3 2 258,4 14-129,-4-1 258,0 10 258,0-3-129,0 7-129,-4-8-258,4 3 129,-1-14-258,1-5-645,3-9-1806,5-10-2193,-8-19-387,0 0-516</inkml:trace>
  <inkml:trace contextRef="#ctx0" brushRef="#br1" timeOffset="136702.819">17966 11123 2451,'27'34'4773,"2"-26"-258,19-2-258,15-1-2322,-2-8-903,14-1-516,0-2-258,1-4-516,4 10-1290,-8-2-2580,-11-5-387,-5 7-129,-13-4 1</inkml:trace>
  <inkml:trace contextRef="#ctx0" brushRef="#br1" timeOffset="137105.842">18782 11347 6708,'0'12'4644,"0"-12"-129,-6-7-387,1-8-3741,5-1-258,2-4-129,5-4-129,6 2 0,0 5 129,5 0-129,1 0 129,2 7 0,1 5-129,-2 5 129,0 4 0,-5 12-129,-3 3 258,-2 1-129,-2 4 129,-7 2 0,-1 2 258,-3-4 0,-2 2 258,-9-13 129,2 3-129,-11-10 0,2 2-258,-6-8 129,0-2-516,3 0-1290,-10-15-3354,2-5-129,-2-4-645,3-11 0</inkml:trace>
  <inkml:trace contextRef="#ctx0" brushRef="#br1" timeOffset="138113.9">19708 11432 1677,'19'-27'3612,"-3"27"258,-16 0-645,11-16-2838,-11 16-129,16-8 129,-16 8 258,0 0-129,12 9 129,-12 4-129,0 9 0,-4-1 0,0 13 0,-9 4 0,5 9 129,-8-2-129,4 7-129,-6-6 129,6 0-129,-4-6 0,3-3-258,2-11 0,0-11-258,11-15 0,-20 5-129,15-10-129,-1-18 0,6-4 129,0-9 0,0-4 0,3-8 129,5-3 0,3 1 129,1-1 129,3 2 0,3 2-129,-1 2-129,7 7 129,1 1-129,3 11 129,2 6 0,2 3 0,2 5 0,1 3 0,1 9 0,0 0 0,-2 6 0,-3 5 129,-1 1-129,-4 5 129,-6 2 129,-6 3 129,-3 7 258,-11-10 0,-1 10 0,-18-9 258,-1 7-129,-14-8-129,4 2-129,-11-8 0,3-4-387,-1-2-258,-4-7-645,12 0-1548,-3-12-2322,5-11-387,4-6-258,4-3 0</inkml:trace>
  <inkml:trace contextRef="#ctx0" brushRef="#br1" timeOffset="138517.922">20478 10774 4128,'-2'19'4128,"2"-1"-387,0-18-129,3 16-3870,2-4-258,4 4 516,-1 4 258,-1-1 0,-1 10-129,-2 3 258,2 9-129,-4 3 387,1 10 0,-3-3 0,0 9 258,-5-8-258,4 6 0,-8-11-129,5-2-387,2-4-1806,-1-7-2709,-5-18-258,4-4-516,4-12 258</inkml:trace>
  <inkml:trace contextRef="#ctx0" brushRef="#br1" timeOffset="139433.975">20686 11272 774,'29'0'3354,"7"-12"-1032,-15 7-1161,3 2-129,1 2 258,0-4-387,3 5 129,-2 0-387,2 1-129,-4 7 0,3 5 0,-7 0-129,3 11 258,-6-3-129,1 5 0,-9-3 129,4 6-129,-9-5 0,1 3-129,-5-8 129,-1-1 0,-10-3-258,-3 1 129,-7-7-129,-1-2 129,-6-7-129,1 0 0,-2-9-129,1 2-129,3-5 129,5-2-258,6-1 129,5-2 0,9 6-258,0-3 0,14 6 0,3-5 0,10 9 0,1-4 0,4 5 129,0-1-258,1 4-645,-8-4-1806,0-4-1419,3 5-387,-10-14 0</inkml:trace>
  <inkml:trace contextRef="#ctx0" brushRef="#br1" timeOffset="139797.995">21330 10839 6321,'-8'17'4644,"4"-2"-258,4-15-258,0 17-3741,4-1-645,4 4 129,-2 8-129,2 12 258,-1 7 0,0 3 0,-2 9 258,-3 3-258,1 3 129,-3-5 0,1-3 0,-1-12-129,0-3 0,-2-10-387,-9-15-1548,11-17-2322,-16 7-129,3-16-516</inkml:trace>
  <inkml:trace contextRef="#ctx0" brushRef="#br1" timeOffset="140008.008">21178 11078 3612,'37'11'4644,"-9"0"-387,5 1-2064,-2-5-774,12 6-387,-3-3-645,5-1-258,0 0-645,-6-6-1032,4-3-2580,-1 5-129,-12-5-387</inkml:trace>
  <inkml:trace contextRef="#ctx0" brushRef="#br1" timeOffset="140458.034">21729 11240 2193,'16'35'3870,"7"-16"258,-8-9-1161,5-9-1806,11 4-387,-5-6-387,7-4 0,-3-10 0,3 1 0,-3-6 129,2 0-258,-5-1 258,0 8 0,-10-6 0,4 8 0,-11-7 0,-10 18 0,6-18-129,-6 18-258,-11-10 0,-8 3-258,-2 7 129,-7 0-129,-2 4 0,-3 5 129,-6 2 0,2 0 0,-1 8 0,3 1 129,-1 3-129,7 9 258,4-3 0,8 6 0,4-2 258,13 11 0,2-7 0,16 6 0,7-6 0,10 2 129,8-4-387,10-1-129,2-1-387,0-10-4386,6-8-129,2-10-645,-6-14-129</inkml:trace>
  <inkml:trace contextRef="#ctx0" brushRef="#br1" timeOffset="152090.699">19616 10752 129,'0'-22'1290,"0"22"-2580</inkml:trace>
  <inkml:trace contextRef="#ctx0" brushRef="#br1" timeOffset="152489.722">19516 10606 1806,'-15'-9'2580,"15"9"-1161,0 0-387,0 0-516,-1 8-258,1-8-129,-6 19 258,2-5 0,-3 3 258,3 7 129,-4-3 0,4 6 258,-9-3 129,8 3 0,-7-2-129,8-2-258,-9-2 0,7 1-516,-3-3-258,0-2-387,5-4-516,4-13-129,-7 17 0,7-17-258,0 0-774,0 11-2064,0-11 387</inkml:trace>
  <inkml:trace contextRef="#ctx0" brushRef="#br1" timeOffset="152842.742">19670 10628 1548,'4'12'3741,"-4"-12"0,0 0 0,-1 12-2967,1-12-1032,-7 17 129,3-3 258,-3-1 0,1 5 258,-4-2-129,4 3-129,-3 0 258,6 1-258,-5 2 258,7-3-258,-3 3-129,3-8-516,1 6-1419,3 4-1935,-3-24-258,7 19 0</inkml:trace>
  <inkml:trace contextRef="#ctx0" brushRef="#br1" timeOffset="153689.791">22365 10751 1419,'0'0'2451,"0"0"387,0 0-3483,13 0 387,-13 0 258,19 0 903,-19 0-129,15 2 129,-15-2 258,0 0 0,5 16-387,-5 0-129,-5-1 258,-1 9-387,-7-1 387,4 7-258,-6-2-129,4 6-129,-1-4-129,2 1 0,4-4-258,1-4-258,5 1-387,0-10-903,0-3-2064,11 0-516,-11-11 0</inkml:trace>
  <inkml:trace contextRef="#ctx0" brushRef="#br1" timeOffset="154008.808">22617 10730 4902,'5'34'4515,"-5"-12"-387,-1-9 0,-3 7-3870,0 5-516,-1 7 387,2 2-129,-3-1 129,0 4-258,0-2-129,-6-3-1677,-2-3-2322,10 0 129,-8-15-645</inkml:trace>
  <inkml:trace contextRef="#ctx0" brushRef="#br1" timeOffset="145194.303">13141 13528 4128,'16'-6'4257,"-16"6"-258,0 0-129,0 0-3225,0 0-645,0 0 258,-3-11 129,3 11 129,-22-2 129,10 2 0,-9-1 0,3 1 0,-3 0 0,1 3-258,-2 2 0,3 4-129,-3 0-258,3 11 129,1 0-129,2 1 0,3 4-129,0 5 258,4-3-129,3 2 0,0-1 258,6 0-129,0-2 0,4 1 129,4-5-129,8-2 0,3-3-258,3-4-258,9 2-645,-8-15-1290,14 0-1806,-5 0-645,0-7-258,1-1 0</inkml:trace>
  <inkml:trace contextRef="#ctx0" brushRef="#br1" timeOffset="145578.327">13231 13903 1548,'-13'14'3483,"-1"-14"387,14 0-645,0 0-2193,-12-14-774,10-4-258,2-5-258,2-5 0,7-1 258,5-1 0,2-1 258,7 8 129,-3 1 258,7 12-258,-7 3 387,4 9-258,-6 6-129,1 10 258,-3 2-387,-3 7 0,-5-4 129,-2 6 387,-6-5-258,0 1 258,-10-10 0,2 4 0,-8-11 0,3 1 0,-6-9-258,2 0-258,-3 0 0,2-7-258,-1-3-129,0-3-387,19 13-1677,-24-17-2322,14 4-258,4 1-387,2-4 0</inkml:trace>
  <inkml:trace contextRef="#ctx0" brushRef="#br1" timeOffset="146073.354">13561 13686 129,'0'0'3741,"0"0"0,0 0-387,0 0-2451,0 0-258,1 11 129,-1 0 0,6 6-258,-2 2 0,5 9 0,-3-4 129,9 5 129,-8-3 0,10 3 0,-9-7-129,5 3 0,-7-9 0,3 2-129,-9-18 129,7 18-129,-7-18-129,0 0-129,0 0-129,0 0 0,-5-19-129,1 0 129,-3-8-129,4-1 0,1-4-129,1-5 0,1 1 129,0 5 0,6-3-129,0 7 0,5 7-129,-1 2 0,4 8-258,-4 1 129,10 9-258,-6-5-516,14 14-774,-9-6-1548,6 4-1161,4 2 0,-1-6 129</inkml:trace>
  <inkml:trace contextRef="#ctx0" brushRef="#br1" timeOffset="146517.379">13964 13713 2451,'-12'22'3225,"12"-22"0,-4 20-2064,4-1-1032,0 0 0,6 5 387,-1-2 129,5 7 645,-5-6 0,6 7-129,-4-7-129,4 5 129,-7-13-129,4 5-387,-8-20 129,9 18-258,-9-18 129,0 0 0,0-21-129,3 3 258,-3-10-387,0 2 0,-1-6-387,1-2 0,0 2 0,0 3-129,6 3 0,1-2-258,6 7 129,-1 2 0,5 6 0,-1-3-129,2 7 0,1 0 0,2 5 258,-5 2 0,3 2-129,-6 0-645,10 10-2193,-4 2-1290,-5-8-258,5 9 0</inkml:trace>
  <inkml:trace contextRef="#ctx0" brushRef="#br1" timeOffset="146846.398">14381 13757 3354,'25'14'4257,"-25"-14"-387,31 3-774,-11-3-2451,5-3-1677,-4-13-645,8 4 0,-7-15 129,5 8 645,-11-10 645,1 0 774,-4 6 774,-11-5 645,4 16 129,-12-3 0,6 15-387,-29 0-645,10 7-516,-6 12-387,-2 6-129,-2 9 0,2 2 129,-2 0 0,7 2 258,0-3-129,8 0 129,3-5-129,10-3-129,2-5-129,10-10-903,22 0-2193,3-7-1548,4-7 0,9-6-387</inkml:trace>
  <inkml:trace contextRef="#ctx0" brushRef="#br1" timeOffset="147237.422">15024 13696 3612,'-26'8'4128,"15"-8"-387,-11-5 129,0 2-3612,2 1-258,-1 2 129,2 0-129,1 3 129,2 6-129,5 1 0,4 4 0,4 3 0,3 0 129,6 0 0,8 5 387,-1-5-258,8 2 129,-5-2 0,5 2 0,-6 1 129,0 1-258,-5-4 129,-2 3-129,-8-5 387,-2 4-129,-11-7 129,0 4 0,-12-10-129,3 5-129,-5-5-516,-5-6-1677,5-3-2580,6-7-387,4-6-258,7-6-258</inkml:trace>
  <inkml:trace contextRef="#ctx0" brushRef="#br1" timeOffset="148117.472">15250 13779 1548,'0'21'3483,"3"16"129,-3-8-516,1 10-2580,5 13 129,-6 1 516,8 17 0,-8 0-129,4 9 129,-5-12 0,1 1-129,-7-13-387,6-8-129,-5-11-387,1-12-258,5-24 0,-14 4-129,9-13-258,-3-24-387,7-1-258,-6-18 0,7 0 129,0-11 129,1 2 129,1-3 129,7 0 387,-2 9 387,0-1 0,0 9 129,2 2 0,-2 1-129,5 9-129,0 2 0,5 7 0,2 3-129,7 5-129,2 3 129,6 6-129,1 4 129,4 5 0,-2 4 129,-4 4 258,-1 8 387,-11-3 129,-1 15 387,-15-8 129,1 13 258,-17-9-129,-1 11 0,-18-8-129,5 2-516,-11-7-129,3-3-387,-2-7-258,-5-12-774,19 2-2193,-3-11-1806,4-12-258,5-4-258,5-8-257</inkml:trace>
  <inkml:trace contextRef="#ctx0" brushRef="#br1" timeOffset="148593.498">15779 13886 9159,'-27'23'3999,"7"-23"-258,20 0-516,-21-4-4128,21 4-258,-6-18 0,6 18 0,5-30 258,11 12 516,0-3 258,8-1 387,5 2 0,-2 1 387,5 9-129,-4 0 258,5 10-129,-11 0 129,6 14 129,-8 3-129,1 13-258,-8 4 129,1 5-258,-11-2 387,-2 6-258,-5-10 129,-7 1-129,-9-9 258,1-6-387,-8-13-129,0-6-129,0-4-258,-1-18-903,16 3-2451,-8-10-1161,10-4-645,5-4-258</inkml:trace>
  <inkml:trace contextRef="#ctx0" brushRef="#br1" timeOffset="149002.522">16172 13742 6837,'12'17'4644,"-10"-4"0,1 6-387,2 8-3741,-1 1-129,3 6-129,-4-5 258,8 0 0,-1-9-129,12-7-387,7-12-387,3-11-129,9-11 0,1-11 516,5-4 0,3-3 0,-2 2 129,0 8 387,-15 3 258,1 18 0,-15 8-129,-4 10-258,-9 15-258,-6 10 0,-1 7 0,-8 3-387,9 8-1032,-13-10-3354,12-7-129,1-12-387,2-12-387</inkml:trace>
  <inkml:trace contextRef="#ctx0" brushRef="#br1" timeOffset="149478.55">16883 13905 6837,'29'41'4515,"-17"-26"-129,7 5-387,-2-5-4128,9-1-387,-7-14-774,11 0-774,-8-12 129,8-5 0,-5-15 516,5-1 774,-1-3 903,-10-10 645,7 17 645,-18-14 1032,10 16-258,-18-3 0,5 19-645,-15-1-645,0 12-645,-10 2-645,-6 11-258,3 11-387,-12 1 129,7 5 0,-10-3 0,7 7-129,-4-13-516,12 1-2064,2-2-903,-2-15 129,23-5 0</inkml:trace>
  <inkml:trace contextRef="#ctx0" brushRef="#br1" timeOffset="149785.567">17450 13196 2580,'3'19'5031,"-9"0"-258,-1 13-129,-2 11-2709,-11 0-903,8 18-258,-10-3-129,7 12 258,-6-4-387,5 3-129,-4-8 0,5-1-129,1-6-129,1-15-774,10 2-1290,-6-17-2709,8-14-258,1-10-516,0 0 129</inkml:trace>
  <inkml:trace contextRef="#ctx0" brushRef="#br1" timeOffset="150223.592">17706 13746 8643,'-18'4'5160,"3"0"-258,-3 1-387,3 0-3999,-6 6-645,1 2-129,3 4 129,-3 4 0,4 4 0,3-3 129,2 2-258,6-6 258,1 3 129,4-2-258,6-1 258,6 0-129,1-5 129,2 6-129,5-4 258,-4 4-387,2-1 258,-6 0-129,-5-3 129,-4 4 129,-3 0 0,-2 1-129,-10-2 129,-4 0-129,-4-5-258,-6-8-516,8 9-1935,-4-14-1935,-4-3-774,2-14 0,2-7 0</inkml:trace>
  <inkml:trace contextRef="#ctx0" brushRef="#br2" timeOffset="173613.93">10171 12923 516,'-41'-3'516,"18"3"0,-2 0 129,-4 2-129,-4 3 258,0 4-129,-5-1 0,4 2-129,-6 4 0,2 1 129,-1 0-129,3 4 0,0-2-258,4 4 0,-1 0 0,0 3-129,6 0 0,0 2 0,1-1 129,3 5-129,-2 2 129,3 0-129,-1 4-129,2 2 129,0 0 129,0 3-258,0 4 129,0-3 0,4 3 0,2-5 0,2-1-129,4 0 0,-1-3 129,6-4-129,0-4 258,3 2-129,1-1 0,0 1 129,2 0 0,5 4 129,4-2-129,1 4 129,1-3 0,4 2 0,0-4 129,3 3-129,-2-9 129,7 0 129,-7 0-258,9 2 129,-4-6 0,5 4-129,0-1-129,2 0 0,0 3-129,2 1 0,-3-6 0,4 1 258,-4-2-129,4-1 129,-3-6-129,7 5 258,-3-11-129,8 0 129,0-7-129,6 2 0,-1-3-258,4-3 258,-2-6-258,2-4 0,-2-6 129,-2-7-129,-2-4 0,1-5 0,-5-6 129,-2-3-129,-2-5 0,-1-4 0,2 0-129,-4-4 0,0 0 0,-4 1-129,-2 1 129,-2-3 0,-4 4-129,-3 1 0,-2 3 258,-8-1-129,-6 2 129,-3-2-129,0 1 0,-9 1 129,-6 3 0,-1 0 0,-7-2-387,2 2 258,-3 3-258,-1 4 258,-1 1-258,1 2 129,0 3 0,-1 7-129,-1 3 258,-4 6-129,0 4 129,-4 2-129,2 5 0,-5 1-129,4 6-387,-7 0-387,12 15-1290,-2 1-2064,1-1-129,4 8-516</inkml:trace>
  <inkml:trace contextRef="#ctx0" brushRef="#br2" timeOffset="174661.99">10734 14033 2193,'6'10'2838,"-6"-10"258,4 12-1677,-4-12-1419,16 7 0,-16-7 516,22 10 129,-10-10 0,0 1 0,2-1 258,3 0-258,-2 0 258,5 2-258,-3-2-258,3 4-129,1-2 0,4 6-129,0 3 0,2 3 129,2 5-258,1 3 0,2 6 0,3-2 129,-2 8-129,4 0 129,-2 3-129,2-1 129,2 2 0,2 1 0,4 2 0,2 3 129,1-1-129,2 2 129,-3-4 258,2 4-258,-5-8 0,0 0 129,-4-9-129,1-4 129,-4-7-129,5-7-129,-2-8-129,2-5 0,0-6 0,3-4-129,-3-2 0,-1-2 0,-2 3 0,-4 1 129,-3 4-129,-5 4 258,-5 1-129,-4 4 129,-5 2 258,-3 11-129,-3-1 129,-3 9-129,-4-3 129,2 7-129,-2-2 0,0-1-387,1 7-1290,-1-8-2451,0-8-774,0-13 0,11 12-387</inkml:trace>
  <inkml:trace contextRef="#ctx0" brushRef="#br1" timeOffset="143234.193">10986 13706 1548,'-13'2'2709,"13"-2"-1419,0 0 0,0 0 258,6-10 129,-6 10 0,4-18-258,-4 18-258,8-13-129,-8 13-258,12-12-258,-12 12-387,19-12 0,-5 8 0,2-3 0,5 1 129,4-8 0,7 6 129,-2-6 129,8 0-129,1-1-129,3 1 0,1-1 0,5 4 0,-4 1 0,6 4-129,0 1-129,-1 5 129,0 0 129,0 3-129,-4 3 0,2 3 0,-4-2-129,0 2 258,-6 3-129,-1 6 0,-5-3 129,0 4 0,-5 2-129,-1 6 0,-7 0 129,0 5-129,-5 0 129,1-2-129,-4 0 0,1 2 129,-2-4 129,1-2 0,-1-9 0,8-3 0,1-6-258,8-1 0,4-9 0,10-10-129,5-10-258,3-5 0,3-5 0,-1-4-387,1 6-387,-17-11-3354,2 5-387,-13 0-258,-14-2-387</inkml:trace>
  <inkml:trace contextRef="#ctx0" brushRef="#br1" timeOffset="144142.244">10994 13687 903,'0'0'2451,"0"0"0,11-3-1419,-11 3-1161,11-14-258,-11 14 129,11-15 645,-11 15 387,3-15 0,-3 15 129,0-16 0,0 16 0,2-21-258,4 8 0,1-6-387,5 0-129,4-8 0,4 2 258,3-8 129,0 4 0,2-4 0,2 8 129,-5-3-258,0 9 0,-7 2-258,0 8-129,-15 9-129,15-3 0,-15 3-129,0 11 129,0 3-129,-9 3 0,-2 4 258,-3-1-129,-2 4 0,-4-2 0,-3 4-129,-2-4 129,-1 5-129,0-2 0,0-1 0,1-3 129,2-2 129,2-1 0,7-4 0,4 0 0,10-14 0,-9 17 129,9-17 0,4 15 258,-4-15-129,22 17 0,-9-8 0,3 6 258,-1-1-129,4 3 0,-4-2 0,2 3 129,0-2 0,1 3 129,-5-8 0,2 4 0,-3-7-129,0 2-129,-12-10 0,21 14-129,-21-14-645,0 0-1806,12 5-1677,-12-5-516,0 0-387,18-7-129</inkml:trace>
  <inkml:trace contextRef="#ctx0" brushRef="#br1" timeOffset="150658.617">18885 13474 7224,'0'46'5289,"0"-19"-129,-4 11-258,-4-1-3225,2 21-1032,-8 4 129,-1 14-258,-5-2 0,2 3-129,1-4-258,0-13-258,7-3-774,-7-23-3870,14-15-387,3-19 0,-4-12-645</inkml:trace>
  <inkml:trace contextRef="#ctx0" brushRef="#br1" timeOffset="150882.63">18597 13785 2580,'-31'-1'4128,"31"1"258,0 0 129,0 0-3096,15 3-258,5-7 258,20 2-258,-5-11 258,18 9-387,-2-10-387,8 2-387,0 4-516,-4 0-516,9 8-2193,-10 6-1806,-7 3-258,-6 5-387,-11 4 517</inkml:trace>
  <inkml:trace contextRef="#ctx0" brushRef="#br1" timeOffset="151235.65">18990 14084 10191,'-13'-3'4386,"19"-24"-387,14 11-516,9-11-4128,2 8-258,0-1 516,5 9 0,-4 1 129,1 8 516,-4 4 129,-9 8 387,0 13-258,-14-3 387,-1 15-258,-8-2 258,-5 8 129,-14-4-258,4 0 129,-10-9-387,3-2 0,-4-6-387,-2-8-258,4-6-387,-6-13-774,10-10-3741,-4-9 129,7-8-645,0-17-129</inkml:trace>
  <inkml:trace contextRef="#ctx0" brushRef="#br1" timeOffset="155371.887">20057 13600 3870,'0'0'4257,"0"0"-387,0 0-129,0 0-3225,0 0-645,0 0 258,0 0 129,1 12 0,-1-12 258,-1 11 0,1-11 129,-11 15-129,11-15-258,-15 19-129,6-7 0,1 10 0,-5 0-129,0 4 129,-4 3-129,2 3 0,-5 2 129,3-2-258,-1 6-774,-3-6-3225,7-15-129,10-7-516,4-10 129</inkml:trace>
  <inkml:trace contextRef="#ctx0" brushRef="#br1" timeOffset="155698.905">20239 13658 5547,'-13'2'3999,"13"-2"0,-6 12-774,6-12-2838,-7 17-387,5-4 129,0 6 0,-2 2 129,0 8 129,-7-3 258,4 7 0,-9-4 258,5 9-387,-6-8 129,3 3-387,6 1-1290,4-7-2967,0-11-387,7-6-516,9-11-258</inkml:trace>
  <inkml:trace contextRef="#ctx0" brushRef="#br1" timeOffset="156509.952">20548 14122 5289,'18'5'4773,"-7"1"-387,-11-6-258,-5-8-3225,5 8-903,-6-13 0,6 13 0,-16-16 0,5 8 129,-4 1 0,0 5 129,-7-2 258,3 5-129,-9 3 129,6 9 129,-6 2-129,4 4-129,-4 5 0,3 8-129,-2-1 0,1 4-129,3 5 0,3 1 129,2 2-258,5-2 387,6-1-258,7-4 0,0-5 129,16-1-129,6-6-129,8-7 0,10-2-387,-1-15-774,15 6-774,-14-11-1806,10-3-1032,-3-8-387,-4 0-129</inkml:trace>
  <inkml:trace contextRef="#ctx0" brushRef="#br1" timeOffset="157133.987">20749 14249 5934,'-2'14'4515,"2"-14"-387,0 0 0,18-2-3999,-4-1-258,0-2 129,6 0 0,-1 3 0,3 0 129,1 2 0,1 2-129,0 9 129,-1-1 0,-2 6-129,0 2 0,0 2 0,-3 6 0,-4 2 0,-3 0-129,-5 1 129,-4 0-258,-2 0 129,-9-2 0,-5-1 129,-7-6 0,-2 0 258,-7-7 129,3 0-129,-4-8 129,4-1 0,-4-4 0,5-6-129,5-7-258,2-11-129,8 0-258,0-9-258,11 5-129,6-7-129,12 7 258,-2-4 0,10 10 129,-2-1 258,7 15 129,-1 4 258,0 4 129,0 6 0,-2 7-258,-1 2-516,3 4-1548,-1 7-1935,-10-18-258,4 1 129</inkml:trace>
  <inkml:trace contextRef="#ctx0" brushRef="#br1" timeOffset="157586.013">21436 13776 5031,'10'0'5031,"-7"17"-516,-3-5 0,-3 0-2709,0 8-1677,-1 4 0,-2 0 0,-3 6 0,4 1 0,-3-2 258,1 3-258,0 0 258,1 4-258,-2 1 129,3 6-129,-4-1 0,5 5 129,0 3-129,1 3 258,2-2-258,1 0 0,6-5 0,8-3 0,5-6-129,7-8-129,8-3-129,1-15-258,12 1-258,-7-15-645,14 0-1419,-9-18-2064,-3-11 0,-4-4-258</inkml:trace>
  <inkml:trace contextRef="#ctx0" brushRef="#br1" timeOffset="157872.03">21246 14010 9030,'0'15'4902,"20"-10"-129,4-2-516,8-1-3741,9 2-516,10 3-129,5-1 0,7 3-516,-8-9-1419,7 3-2451,2-1-129,-7-2-645,0 0 258</inkml:trace>
  <inkml:trace contextRef="#ctx0" brushRef="#br1" timeOffset="158540.068">22080 13750 3225,'0'19'3741,"-4"-8"387,5 2-1935,5 9-1032,-6 0 129,4 12-129,-5-5 0,1 12 0,-6-10 0,5 11-516,-10-12-129,5-3-645,3 0-1290,-4-10-2838,7-17-387,0 0-387,-3-10-129</inkml:trace>
  <inkml:trace contextRef="#ctx0" brushRef="#br1" timeOffset="158796.082">22250 13868 1161,'0'12'4128,"0"-12"645,0 12-1548,1 5-1032,-3-2-129,2 14-387,-6-5-129,6 17-258,-8 0-516,4 3-645,0 9-2580,-1-2-1935,-6-17-516,3-9-387,-5-23 0</inkml:trace>
  <inkml:trace contextRef="#ctx0" brushRef="#br2" timeOffset="175418.033">12807 14595 2580,'9'-20'4386,"-2"0"129,-5 10-1161,-2 10-903,0 0-645,0 0-516,3-12-387,-3 12 129,0 0-258,0 0-258,0 0 0,0 0 129,0 0-258,0 0 0,0 6-129,0-6 0,0 0-129,2 16 0,-2-16 0,6 20 0,-5-6 0,2 4 0,1 3-129,-2 6 129,0 7 0,0 4 0,-2 3 129,0 12-129,0 3 129,0 10-129,-5 4 0,3 0 129,-5-1-129,1-2 0,1-4 0,1-5 0,0-8-129,3-11-129,0-11 129,1-8 0,0-4 0,0-16-129,0 14 129,0-14 0,0 0 0,0 0 258,0 0-258,0 0 0,0 0 0,0 0 0,0-9-258,0-5-645,7 0-3999,-7-4-258,1-5-258,-1-4-387</inkml:trace>
  <inkml:trace contextRef="#ctx0" brushRef="#br2" timeOffset="176186.077">12619 15352 6321,'-22'-12'4773,"22"12"-387,-18-6 0,3 0-2967,15 6-516,-13 0-258,13 0-129,-11 12 0,11-12 0,-11 12 129,11-12-129,0 0-129,-4 17 129,4-17-258,0 0 129,0 0 0,0 14-129,0-14 0,8 12 0,-8-12 0,18 23-129,-10-6 0,8 6 0,0 1-129,0 3 0,1 3 0,3 3-258,-1 3 258,-2 3-258,3-5 258,-1 0-258,-2-3 129,0-1 129,-3-7-129,-1-3 129,-3-5 0,2-4 129,-12-11-129,15 12 129,-15-12 129,12 0-129,-12 0 0,14-12-129,-6-4 129,4-3-129,1-5 129,1-8-129,2-5 0,2-2 129,2-2-129,1-1 129,-1-1 0,2 2 0,1 0-129,2 6 129,0 2-129,0 5 129,-3 3 0,-1 5-129,-3 6 0,-4 0 0,-4 7 0,-10 7 129,11-6-129,-11 6 0,0 0 0,0 0 0,0 0 0,0 0-129,0 0 0,0 0-129,0 0-258,0 0-2709,0 0-1935,-4-21-258,-1 4-387,-6-17-258</inkml:trace>
  <inkml:trace contextRef="#ctx0" brushRef="#br3" timeOffset="-170306.905">16273 15424 6708,'13'0'4644,"-13"0"-387,0 0-1161,0 0-2709,0 0-258,12 0-129,-12 0 0,0 0 129,16 14 0,-16-14 129,9 27 0,-6-8 129,1 8-258,-4 4 258,4 6-258,-4 2 129,1 9-258,-1 2 258,0 7-129,0-7-129,0 2 258,0-4-645,0-12-645,11-4-3354,-1-7-387,-10-25-258,21 8-258</inkml:trace>
  <inkml:trace contextRef="#ctx0" brushRef="#br3" timeOffset="-169509.86">16199 15513 6063,'-19'8'5160,"19"-8"-645,0 0-129,-4-20-3354,6 7-1290,12 0 129,1-7-129,7 3 129,3 1 0,1 0 129,2 1 129,0 2 0,0 4 0,-3-1 0,0 8-129,-2 2 0,-1 0 129,-3 2-258,0 8 129,-2 3-129,0 0 129,-4 7-129,2 1 129,-3 2 0,0 5 0,-4-5 129,-1 4-129,-4-2 129,-1 0-258,-2-3 387,-3 2-258,-6-5 258,-2 0-258,-5 0 0,1-5 129,-4 1 0,2-5 129,1-4 0,4-3-129,12-3-129,-17-1 0,17 1 0,-4-13-129,4 13 129,4-17-258,-4 17 0,19-9 258,-4 9-129,1 0 129,1 7-129,1 0 0,3 10 0,0-2 0,2 10 0,-3-3 0,-3 6 0,0 0 129,-4 0 0,-4 1 129,-3-5 0,-1 2 129,-5-7 0,-2 0 0,-8-7 0,-1-4 129,-6-1-129,3 1 129,-9-8 0,3-2-129,-4-7 0,2 1-129,-2-5 0,4-1 0,2-1-387,1-7-129,8 7-258,-6-6-774,15 21-645,-8-20-2322,8 20-645,6-19-129</inkml:trace>
  <inkml:trace contextRef="#ctx0" brushRef="#br3" timeOffset="-168871.823">16829 15686 5160,'12'9'4128,"-12"-9"-129,0 0-1419,0 0-2580,14-8-129,-14 8 0,11-6 129,-11 6-129,17-3 258,-6 0 129,0 3 0,3 0 129,3 0 0,0 4-129,4 3 0,0-1-129,1 5 0,0-2-129,-2 4 0,0 3 0,-2 1-129,-3 6 129,-4 0 0,-3 6 0,-5-3 0,-3 6 129,-2 0 129,-13-6 387,5 5 0,-10-13 0,6 4 129,-9-13-129,7 3 258,-7-12-387,7 0 0,-2-7-258,1-7-258,6-6 0,-2-2-129,8 2 0,0-5-258,5 5 129,4-2-258,11 10 0,0-1 0,12 13-129,-1-7-129,14 10-645,-8-3-1161,9 0-1935,4 3-258,-4-3 129</inkml:trace>
  <inkml:trace contextRef="#ctx0" brushRef="#br3" timeOffset="-168547.805">17549 15756 1935,'0'-19'3741,"0"19"-129,-11-18 0,2 6-3354,-1 3-387,-3 3 129,-1 4 129,-5 2 258,1 5 129,-5 5 129,3 9 258,-6-2 129,10 11-129,-9-3 0,11 10-129,-3-6-129,8 9 129,0-9-258,9 2-129,0-6-258,7-1-129,14-7-516,0-12-903,18 2-1677,1-7-1548,3-12-129,3-1-129</inkml:trace>
  <inkml:trace contextRef="#ctx0" brushRef="#br3" timeOffset="-168067.778">17839 15415 1,'0'-21'3998,"0"21"130,0 0-774,0 0-1032,0 0-645,0 0-387,0 6-516,0-6-129,-2 23 129,0-9-258,2 11 0,0 0 0,0 7-258,0 6 0,0 4-129,0 8 0,1 1-129,-1 0 129,-3-3-129,-4-2 129,3-3 0,-6-6-129,6-8 258,-2-13-129,2-3 129,4-13-129,0 0 0,0-14 0,2-5 0,6-15 129,2-7-258,5-5 0,3-2 0,3-2 0,1 2 0,5-1-129,3 6 129,0 10-129,0 5 129,0 5-129,-2 0-129,3 14-258,-11-7-903,9 16-1677,-8 0-1548,-10 0-129,-2 10-258</inkml:trace>
  <inkml:trace contextRef="#ctx0" brushRef="#br3" timeOffset="-167810.763">17844 15764 5289,'0'17'5031,"21"4"-258,-2-18-516,6-3-2838,5 6-1290,4 1 129,4 2-129,-1 3-129,2 2-129,1 7 0,-3 4 129,0 5-516,-2-5-774,0 4-3096,6 9-258,-6-9-516,0 2 258</inkml:trace>
  <inkml:trace contextRef="#ctx0" brushRef="#br3" timeOffset="-166859.708">18575 15727 3999,'0'0'4386,"18"9"-258,-18-9-516,25 22-2838,-12-4-1419,7 15 258,-2 6 258,1 8 0,-4 9 387,-5-2 129,3 10 387,-10-13 0,6 13 258,-9-17-129,1 1 0,-2-20-129,1-2 0,0-26-387,0 0-129,0 0 0,-8-29 0,8-9-258,0-6 0,0-6 0,2-10-129,-1 2 258,2 4 0,-1-1 0,0 3-258,1 7 258,2 7-129,-1 9 0,2 6-129,3 6 129,-9 17-129,23-10 0,-9 10 0,2 13 0,2-1 129,-2 8 0,1 3 129,-1 5-258,-3-2 129,-5 2 129,-1 3 0,-7-6 0,-1 4 129,-11-5 0,-2 1-129,-7-11 129,0 7 258,-6-8-258,2-1 129,-3-10-129,2-2-129,2-2-129,1-10 0,8-1-258,-1-8-258,15 1-903,-8-14-2709,13 4-903,7-4-129,7 0-516</inkml:trace>
  <inkml:trace contextRef="#ctx0" brushRef="#br3" timeOffset="-166415.683">19044 15766 4773,'10'16'4644,"-10"-16"-258,0 0-258,17 16-3096,-17-16-1032,13 11 0,-7 1 129,5 6 258,-5-1 0,2 10 258,-3-5 0,4 10 258,-8-7-387,6 6 129,-6-9-258,3-3-258,-3-2 0,3-2 0,-4-15 0,2 15 0,-2-15 258,1-8-258,-1-11 258,1-1-129,-1-4 0,5-7-129,-3-10 0,4 4-129,2 2 0,4 2-129,7 4 0,2 5-129,7 0-129,-2 4-387,11 15-129,-8-10-774,15 16-1161,-11-1-1935,4 3-387,-5 1-258</inkml:trace>
  <inkml:trace contextRef="#ctx0" brushRef="#br3" timeOffset="-166055.662">19572 15942 7482,'-28'8'4773,"17"-14"-258,5-8-258,8-7-3870,0-7-387,5 3 0,4-5 0,4 3 129,-1 3 258,4 7-129,-2 4-129,-1 9 129,0 4-129,-2 8 0,-4 8 129,-2 2-129,-5 7 0,1 7 258,-5-4 0,-3 3 258,-7-4-258,0 4 129,-8-9-129,2 2 0,-4-8-258,-1-10-129,-1-4-387,-6-14-1161,8-1-3354,-1-15-258,6-2-258,-3-9-387</inkml:trace>
  <inkml:trace contextRef="#ctx0" brushRef="#br3" timeOffset="-164919.597">19908 15761 2193,'2'49'3870,"4"-14"129,-6-5-645,-1 10-3483,1 6-129,0 2 0,0 4 258,0-2 0,0 1 516,-5-12 516,5 3 0,-9-17 387,8 4-129,-11-19 0,12 4-387,-12-16-129,12 2-258,-9-33-129,5 2-258,-2-4 0,1-10 0,1 1-129,2-8 129,2 2-129,0 1 129,5 1-129,5 7 0,3 0 129,6 4-258,1 5 258,4 4-258,3 4 258,3 11-258,-2 8 129,-1 2 0,1 6 0,-3 11 0,-4 9-129,-5 4 258,-4 7-129,-3 4 258,-9-4 129,-1 8 0,-13-9 0,0 2 258,-10-11-258,3 2 0,-4-13-258,-1-5 0,0-5-387,1-7-387,11-1-2580,-3-17-1548,2-2-516,5-13-387,6-6 129</inkml:trace>
  <inkml:trace contextRef="#ctx0" brushRef="#br3" timeOffset="-163922.54">21086 15371 6837,'-10'-2'4515,"10"2"-129,0 0-387,0 0-3612,0 0-516,-3 5 0,3-5 0,0 20 0,0 1 0,0 2 129,0 9 129,0 7-129,0 0 129,0 7-129,0 0 258,0 5-129,0-7 0,0 2 129,0-6 0,3-6 0,-1-9-129,3-2 129,2-8-258,4-8 0,6-7 0,3-13-129,4-6 0,2-2-129,4-1 129,-1-1 0,0 4 129,-3 1-129,-4 11 129,-2 7 0,-1 10 0,-1 5 0,-5 10 0,1 0-129,0 5 129,-1 2 0,-4 2-129,1-2 258,-4-6 129,1 3 0,-7-12 129,0 3 387,-10-8-258,1 2 0,-11-11 129,1 2-129,-8-5 0,2-6-387,-1-3-129,1-5-258,6 0-387,-6-17-645,17 20-2064,-6-16-1677,6 5-129,-1-4-387</inkml:trace>
  <inkml:trace contextRef="#ctx0" brushRef="#br3" timeOffset="-163387.509">21659 15717 8127,'9'20'4902,"-9"-20"-258,13 8-387,-13-8-3741,11-8-903,0 7-129,-11 1 129,22 0 129,-9-4 129,0 3 258,4 1 129,-2 1-129,4 5 129,-3 1-129,2 6-129,0 6 0,-1 2 0,-3 9-258,0 1 129,-5 3 129,-4 2 0,-3-2 0,-2-2 258,-3-7 129,-4 3-129,-6-11 129,-3-3 0,-2-3-129,-2-9 0,-3-3 0,1-5-258,1-9-129,-1-7-129,6 3 0,1-8 0,5 3 0,1-4 0,8 12-129,-3-3 0,4 8 129,2-2-387,14 13-774,-16 0-1935,27-11-1290,-2 11-516,5 0 258</inkml:trace>
  <inkml:trace contextRef="#ctx0" brushRef="#br3" timeOffset="-162110.436">22335 15695 4128,'-10'-3'4902,"0"3"-387,-11-4-387,2 2-1935,-5 2-2451,3 4-129,-6 1 129,4 7 0,-2-4 129,5 6 129,2-2 258,4 0 0,5 5 129,4-5 0,5 4-258,5 1 129,8 5-129,2-1-258,5 4 0,4 3-129,-3-5-129,5 9 0,-5-3 0,1-2-129,-8-1 258,0-5 258,-6 0 258,-6-9 129,-2 1 0,0-13 0,-13 12 129,-4-12 0,0 0-258,-3-7-129,-5-3-258,4-2 0,-3-3-258,8 1 129,0-6 0,7 7-129,2-7 129,7 4 0,7 2 129,10 1 0,6-2 129,5 3 0,10-4 0,4 6 0,6-2-258,5 0 129,0 0 129,3-2-129,-3 1-129,-2-1 0,-5 0 129,-6-2 0,-7 1 0,-6-2 129,-8 0 0,-7 1-129,-8 1 0,-4 4-387,-7-4 0,-6 6 0,-9-2-129,0 10 0,-9-2 258,4 3 129,-4 4 258,1 4 258,2 5 258,2 3 0,8 8 387,-2 1-258,9 6 129,-1 3-258,11 5 0,-1-5 258,5 9-258,8-14-129,7 4-129,4-9-129,7-6 0,3-10-129,3-1 129,4-7-129,-2 2 0,3-2 129,-3-6-129,-2 0 0,1 4 0,-5-3 129,-2 2-129,-3-5 129,-2-1-129,-2 0 0,-3-1 129,-3-4 0,-2-8 0,-5-1-129,-1-5 0,-3-1 129,-2-2-129,-3 4 0,0 0-129,-8 5-258,-5 5-129,-1 16-387,-12-2-387,5 17 258,-11-1-258,5 18 129,-10-9 0,11 10 387,-2-4 387,7-4 258,6-3 516,4-13 129,11-8-129,0-14 129,14-9-129,4-13-129,8-9 387,2-12-387,6-5 0,0-9 0,1 6 129,-2 1 258,1 8 129,-10 0-258,-1 17 258,-7 1-129,-1 14-258,-11 8 129,-4 16-258,0 0-129,0 8 129,-9 12 0,-2 9 258,-6 4-258,5 15 0,-6 1 129,8 9 0,-2 8 0,11 3-129,1 0-258,10-3-387,17 10-1935,6-15-2193,5-6-645,3-9-387,2-20 129</inkml:trace>
  <inkml:trace contextRef="#ctx0" brushRef="#br3" timeOffset="-160903.367">16428 16975 2451,'-18'24'4386,"18"-24"0,-20 13-258,4-13-2967,16 0-774,-24-1 258,24 1 0,-26-15 129,26 15 0,-21-23 0,17 11 0,-7-11 0,11 5-258,0-8-129,4 5-129,7-5-129,6-2-129,4 0 0,5 9 0,2-4 0,2 5-129,3 3 129,-2 10-129,-1 5 129,-5 0-129,3 13-129,-7-1 258,-2 4-129,-6 6 129,-6 6 0,-1-3 129,-6 0 0,0 7 129,-13-10 129,3 3 129,-8-1-129,2-4 0,-5-8-129,0-5 0,-1-4-129,-2-3-387,5-2-516,-11-18-1161,16-1-2709,0-6-258,7 2-516,3-8-258</inkml:trace>
  <inkml:trace contextRef="#ctx0" brushRef="#br3" timeOffset="-160195.327">16791 16670 8127,'15'0'4257,"-15"0"258,0 0-1677,0 0-2709,3 10-258,-3-10 0,7 12 0,-2 0 129,-1 4 258,-1 1 129,0 8 0,-3-8 129,0 10 387,-3-10-387,3 7 129,-6-9-129,6 1 0,0-16 0,0 0-258,18-2-129,4-15-129,4-2 129,3-5-129,5-1 0,1-4 0,-1 7 0,-2 5 0,-7-2 0,-3 10 129,-4 9-129,-4 6 0,-3 6 0,0 6 0,-3 5 0,0-3 0,0 9 129,2 3 0,-2-7 0,-1 1 0,-2-3 0,4 2 0,-5-10-258,-3-3-1161,-1-12-3483,0 0-258,0-13-387,0-28-387</inkml:trace>
  <inkml:trace contextRef="#ctx0" brushRef="#br3" timeOffset="-156779.131">17879 16754 258,'11'-6'258</inkml:trace>
  <inkml:trace contextRef="#ctx0" brushRef="#br3" timeOffset="-156200.098">17926 16736 129,'4'5'1290,"-4"-5"0,0 0-129,0 0-387,0 0-258,0 0-129,0 0-129,0 0 387,0 0 387,0 0 129,0 0 258,0 0-129,0 0 129,0 0-129,0 0-129,0 0-387,0 0-129,0 0-387,0 0 0,-6-8-129,6 8 0,0 0 0,-18-5-129,18 5-129,-16-2 129,16 2 0,-20 7 0,9 2-129,1 9 129,-1-1 0,3 1 0,-4 7 129,4 2 129,0-5 129,3 9 258,-2-7-258,7 5 258,2-12-129,10-3-129,3-6 0,10-3-258,6-5-129,3-9 0,4-6-129,-1-7-129,0 0 129,-3-4 129,-4-1 129,-5-5 129,-8 6-129,-4 2 258,-10-5 129,1 8-129,-4-2-129,-6 10-129,-6-3 0,-2 8-258,0 2 258,-6-2-258,5 12-258,-6 6-129,4 8-516,-6-11-645,11 21-1419,-6-5-1161,3-4-645,6 5 258</inkml:trace>
  <inkml:trace contextRef="#ctx0" brushRef="#br3" timeOffset="-154668.011">18039 16791 2193,'20'3'3483,"1"-1"-645,-21-2-903,14 22-387,-7-3-645,-4 1-387,3 9-129,-3 0-258,3 11 0,2-7 0,-1 16 129,2-9-129,1 10 0,0-8-129,-2 8 645,2-8-645,-2-1 516,-5-12-258,2 10 387,-5-11-129,0-8 129,-1-2 129,-1-2-258,-11-11 129,13-5-129,-21 7 0,7-17-129,-5-7 258,3 0-516,-3-4 129,3-6-129,0 0-258,7-6-129,3 1-258,-1-4-258,7 7 0,0-16-387,5 10 129,0-14-129,12 12 129,-6-13-129,13 9 129,-5-7 129,10 10 387,-3-4 0,3 11 387,-1 5 258,-2 1 516,-1 10 0,-9 1 129,3 11 0,-19 3 129,18-3-258,-18 3-258,0 0 0,7 16-387,-7 0 0,0 1-129,2 0 258,-2 6-129,1 1 129,0-6 129,3 4 0,-2-5 0,4 1 0,-2-7 129,2 6 129,-6-17-387,12 18 129,-12-18 0,10 14 129,-10-14 129,0 0 129,0 0-129,0 0 258,2-8-129,0-4-129,-4-10 0,2 4-258,0-14-258,0 0-129,2-2 0,5-2-258,4 5 258,2 4 0,6 10 0,-1-3-129,4 10 258,1 6 0,0 4 0,0 0 0,-2 8-129,2 6 129,-3-10 0,-1 9 0,-2 1-258,-3-4 0,0 2 0,-14-12-258,20 15 129,-20-15 129,10 9-129,-10-9 129,0 0 129,0 0 0,0 0 129,8 15 129,-8-15 0,0 0 0,0 0 0,9 10-129,-9-10 0,10 14 0,-10-14 129,13 20-258,-5-8 129,2 4 0,-3-3 0,-1 2 0,-3 3 0,-1 4 258,-2-7-129,-4 6 258,-8-1-258,-2 2 129,-5-4 129,-2 3-129,-4-10 0,2-3-129,-1-4 0,2-2-129,5-8 129,1-6-129,6-6 0,3-1-129,3-2 129,4-2-258,4-2 129,5 1-129,8 11-258,1-9 0,9 11 129,-3-7-129,9 12 129,-6-3 0,7 9 129,-7-4 0,1 4-129,-5 7-645,5 8-645,-9-1-129,6 1-387,-10-6-129,7 10 129,-11-9 129,8 4 516,-8-10 1290,0 3 903,1 0 387,-12-7 774,20 22-129,-20-22 0,21 21-387,-21-21 0,26 14-645,-12-11 0,6-3-387,-2-2 0,2-3 258,-2-12 129,1 0-129,-8-8 258,2 2 0,-11-9 129,5 4-129,-10-4-129,-3 3-258,-5-3 0,-1 10-258,-5 5-129,0 2-129,0 13 0,-4 2-129,5 10-258,-11-1-129,12 21-1032,-16-4-129,11 12-516,-10-9-129,9 6-1290,2-5-903</inkml:trace>
  <inkml:trace contextRef="#ctx0" brushRef="#br3" timeOffset="-154195.984">19171 16599 258,'53'-86'4644,"-33"50"387,-6 4-516,-7 1-1806,7 19-903,-14-5-903,0 17-387,0 0-258,0 0-258,0 0 129,0 17-258,0 12 0,0 7 0,0 5 129,-4 8 129,1 6 129,2 3 0,-5-3 0,6 1 0,0-17 129,0-5 0,8-9-258,7-14-258,9-11-129,-1-17-516,15-8 387,-5-15 0,7 5 258,-3-5 129,-4-1 129,-3 10 258,-9 0 0,-1 20 387,-20 11-129,16 0-258,-15 12-129,0 15-258,1 5 129,0 1-258,2 9 258,4-1-129,1-4 0,4-1-129,6 0-1548,-4-20-2580,-2-9-774,-3-8 0,-2-29-516</inkml:trace>
  <inkml:trace contextRef="#ctx0" brushRef="#br3" timeOffset="-153988.972">19597 16402 11868,'24'63'5289,"-10"-49"-1032,-14-14-2322,18 0-6579,-8-12-645,4 7-645,-6-7-129</inkml:trace>
  <inkml:trace contextRef="#ctx0" brushRef="#br3" timeOffset="-153109.922">19815 16708 5289,'30'23'4902,"-15"-21"-645,7 3-129,1-5-3870,2 0-387,1-7 0,2-3 258,-1 5 129,-4-7 258,1 4 129,-5-10 129,2 7 0,-12-8 129,2 7-258,-10-3-258,-1 15 0,-3-23-129,-9 15-129,-6 6-258,-4-3 0,-1 5 0,-4 3 129,-2 8-129,1-1 0,-1 5 129,2 2-129,1-3 258,3 10 0,2 5-129,1-4 129,3-2 0,3 5 0,8 4-129,5-6 129,1 5-129,8-8 258,9-5-258,6 0-258,9-5 258,7-8 0,3-9 0,5-8 0,3-7 258,4-8-258,-1-5 0,-1-3 129,-5 3-258,-6 0 129,-6 6 129,-6 3-129,-11 4 0,-2 5 129,-16 14-258,14-6 129,-14 6 0,0 0 129,6 8-129,-6 7 0,0 3 129,0 0 0,0 1 0,0-4 0,3-3 0,3-2 0,-6-10 0,24 4 0,-5-5-129,4-7-129,2-4 258,-1-1-258,1 3 129,-1 6 0,-6 3 0,-4 6 129,-3 11-129,-6 9 129,-4 10-129,-1 4 0,0 2 129,1-4-129,0 3-129,2-3 129,1-9-258,2-11 0,8-4-516,-14-13-387,33 0-1290,-20-25-2451,9-9-258,1-19-387,4 2 1</inkml:trace>
  <inkml:trace contextRef="#ctx0" brushRef="#br3" timeOffset="-152842.906">21013 16504 3870,'43'-39'5160,"-29"26"-774,-1 9 258,-13 4-2451,11-3-1806,-11 3-387,16 3 129,-16-3 0,10 25 0,-4-2 0,-1 0 129,1 10 0,-5 1 258,4 9 0,-3-5-129,3 11 129,-2-4-258,2-4 129,-1-7-387,1-4-129,1-3-258,-6-15-516,8 7-1290,-14-24-1935,0-8-1032,-10-14-258,-4-3 258</inkml:trace>
  <inkml:trace contextRef="#ctx0" brushRef="#br3" timeOffset="-152647.895">20942 16639 2967,'-85'-63'4515,"51"46"129,8 2-1290,1-2-1548,25 17-903,0 0 0,13 0-129,15 0-258,16 10 0,8-9 129,17 15 258,6-10-258,15 7-129,3-7 0,6 4-387,3 3-903,-8-3-3741,0-3-516,-4-7-387,-10-9-516</inkml:trace>
  <inkml:trace contextRef="#ctx0" brushRef="#br3" timeOffset="-151929.854">22547 16455 1935,'1'-26'5031,"-1"26"0,0-13-387,0 13-2451,0 0-774,-10-14-516,10 14-387,0 0-258,0 0-129,0 0 0,0 0 0,0 0 0,0 13-129,0 3 0,0 13 0,-2 8 129,2 3-129,-1 13 258,1 5-258,-1 2 129,1 2 129,0 0-129,2-8-129,5-10-258,-3-8-774,14-3-1677,-8-21-2064,3-9-258,-2-4-258</inkml:trace>
  <inkml:trace contextRef="#ctx0" brushRef="#br3" timeOffset="-151689.84">22333 16579 9030,'-3'9'5160,"10"-7"-258,14 3-387,-3-5-3999,19 0-516,8 0 0,11 0-387,6 0-129,-2-2-1032,15 2-3096,-7 0-129,-1 6-516,-5 3 0</inkml:trace>
  <inkml:trace contextRef="#ctx0" brushRef="#br3" timeOffset="-151315.819">23081 16860 3999,'-53'2'4386,"33"-9"-387,-7-15-645,10 2-3354,4-3-645,7 3-129,1 2 516,5 2 129,7 3 0,6 4 387,8 9 258,-3-3 258,5 8-129,-2 7 129,4 8-387,-4-3 0,3 12 129,-9 0 129,2 5 0,-11-7 129,3 6 258,-9-9-129,-3 7 258,-14-13-258,1 11 129,-11-18-258,0-3-387,-5-1-387,-10-12-1935,1-5-2967,-6-13-258,-1-2-516,-6-23-516</inkml:trace>
  <inkml:trace contextRef="#ctx0" brushRef="#br3" timeOffset="-149627.722">16224 17624 7740,'7'12'4128,"-7"-12"-258,2 12-516,-2-12-3741,0-6-516,0 6 258,4 10-258,-4-10 774,0 0 516,0 0 129,0 0 0,0-10 129,0 10 129,0 0-129,0 0 0,0 0-258,0 0 129,2 13-387,1-3 129,-2 16-129,0 0 129,-1-15-129,0 8 129,0-19-129,0 85 258,0-85 387,-6 85 0,6-85 0,-7 63-258,7-63 129,-2 78 0,2-78-258,0 0 0,0 0-387,0 0 0,0 0 258,50-7 129,-50 7-258,31-52 0,-31 52 258,32-52-258,-21 32 0,1-12-516,-12 32 516,22-29 129,-22 29-129,31-21 129,-11 3-387,5 18 0,3-10 387,0 0 258,2 1-645,-2-2-129,-4-10 387,-4 9-258,-3 12 129,-7-10 0,-10 10-129,16 20 129,-16-20 0,8 11-258,-8-11 129,3 65-129,-3-65 387,5 53 129,-5-53-129,1 48 0,-1-48 0,4 49-258,-4-49 258,0 0 129,0 0 129,43-2-129,-22-29-129,6 0-387,3 0 258,0-3 258,0-11-258,-1 8 0,-7 14-516,-22 23 258,34-9 387,-34 9 129,17-7-258,-17 7-774,9 33 1032,-9-33-258,0 0 0,12 54 129,-12-54-387,7 72 129,-7-72 516,7 58 0,-7-58-387,2 53 129,-2-53 129,0 0-516,4 55 0,-4-55-129,0 0-1419,0 0-2838,0 0-903,0 0 129,0 0-774</inkml:trace>
  <inkml:trace contextRef="#ctx0" brushRef="#br3" timeOffset="-149337.706">17357 17769 12255,'1'14'5160,"-1"-14"-516,0 0-258,0 0-4257,0 0-258,4 61-129,-4-61 258,2 79 129,-2-79-129,5 81 0,-5-81-129,9 75-2322,-9-75-2322,0 0-129,0 0-129,34-16-774</inkml:trace>
  <inkml:trace contextRef="#ctx0" brushRef="#br3" timeOffset="-149138.694">17440 17412 12255,'29'47'4902,"-29"-47"-903,26 7-3483,-26-7-5547,13-14-258,-7-1-774</inkml:trace>
  <inkml:trace contextRef="#ctx0" brushRef="#br3" timeOffset="-148567.662">17587 17861 4386,'0'0'4128,"26"26"258,-26-26-387,5-7-2838,3-15-774,-5 9 516,-3 13 0,0 0-129,0 0 387,0 0-516,0 0 129,10 62-387,-10-62 258,0 75 0,0-75-516,0 64 387,0-64-129,0 53 0,0-53-258,0 0 258,50-5-387,-50 5-258,81-71 774,-26 24-645,-2 2-129,7-9 0,-4 17 387,-7-5 0,-6 7 129,-12 18 0,-5 8-129,-26 9-129,0 0 516,21 58-129,-21-58-258,-4 66 0,4-66 0,-17 90 0,17-90-129,-8 67-258,8-67-1290,1 65-3483,-1-65-258,0 0-387,0 0-129</inkml:trace>
  <inkml:trace contextRef="#ctx0" brushRef="#br3" timeOffset="-148233.643">18330 17787 10965,'21'37'5031,"-21"-37"-387,25 74 129,-25-74-4128,0 0-903,15 78 516,-15-78-129,1 78 0,-1-78 258,0 75-129,0-75-129,0 58-774,0-58-4128,0 0-129,0 0-645,0 0-387</inkml:trace>
  <inkml:trace contextRef="#ctx0" brushRef="#br3" timeOffset="-148043.632">18426 17529 10449,'12'15'2064,"2"-15"-1806,-14 0-258,13-17-5031,-11-4-903</inkml:trace>
  <inkml:trace contextRef="#ctx0" brushRef="#br3" timeOffset="-147359.593">18653 17804 7224,'10'-14'3741,"-10"14"516,0 0 0,0 0-4128,0 0 0,30 8 645,-30-8-516,0 0 516,26 55 387,-26-55-258,9 66-129,-9-66 129,0 0-258,0 77-516,0-77 516,0 0-387,0 0-129,0 0-387,43 8-129,-43-8 0,48-35 387,-18 5-258,-1-10 258,0 4 0,-2 4 0,-6-1 129,-5 18 129,-5-2 129,-11 17-774,0 0 645,0 0-258,20 58-129,-20-58 129,8 53 387,-8-53-387,0 0 258,0 0 0,39 49-516,-39-49 774,0 0-387,52-21 0,-52 21-516,0 0 516,0 0 0,55-41 129,-55 41 0,0 0-387,0 0 258,14 47 129,-14-47 0,2 56-258,-2-56-129,3 91-516,-3-91-1677,22 78-3225,-22-78 129,0 0-129,0 0-774</inkml:trace>
  <inkml:trace contextRef="#ctx0" brushRef="#br3" timeOffset="-147094.578">19502 17792 11223,'0'0'5289,"0"0"-645,0 0 387,32 39-3999,-32-39-2064,0 0 1032,0 0 129,2 51-516,-2-51 258,0 0 129,0 71-387,0-71 0,0 72 258,0-72-4773,19 54 0,-19-54-645,0 0-774</inkml:trace>
  <inkml:trace contextRef="#ctx0" brushRef="#br3" timeOffset="-145915.51">19828 17617 7611,'7'16'5160,"6"-15"-516,-13-1-387,9 25-3741,0-12-774,3-13 387,0 8-258,-1 8 387,-2-4 0,0 9 0,-1-8 129,-8-13 258,0 0-258,10 61 129,-10-61-516,1 71 387,-1-71 0,-2 85-258,-3-31 129,5-54-129,-15 87-387,7-37 258,8-50 387,-13 64-258,13-64-129,0 0 0,-9 60-387,9-60 129,0 0 129,0 0-1032,0 0-258,0 0-387,0 0 0,0 0 0,15-47 129,-15 47 258,0 0 387,-7-64 645,7 64 258,-26-51 516,26 51 258,-28-51 0,28 51 645,0 0-387,-27-57 0,27 57 258,0 0-129,0 0-129,0 0-387,0 0 258,25-51-387,-25 51 0,0 0-129,70 0-129,-70 0-129,65 0 0,-65 0 258,70 0-129,-70 0-129,69 0-129,-69 0 258,62 0-387,-62 0-258,53 0-129,-53 0-258,0 0 129,58 10 0,-58-10-129,0 0-387,48 2 516,-48-2 903,0 0 129,0 0 129,43-48-129,-33 17 129,-8 9 258,4-6-258,-5 11-129,-1-7-774,0 24 258,-2-26-387,-3 11 387,5 15 258,-22-3 0,8-3 129,-5 3 258,1 1 387,-7-1-258,6 7 129,-7 9 0,7-9 0,19-4-129,0 0-129,-58 61 0,58-61 0,-19 68 129,19-68-129,0 68 258,0-68-903,28 79 645,-28-79-129,58 51 0,-58-51-516,82 36-516,-82-36-3612,90 37-903,-37-46 258,-1-18-645</inkml:trace>
  <inkml:trace contextRef="#ctx0" brushRef="#br3" timeOffset="-144847.449">21148 17365 6966,'12'-3'4773,"-12"3"129,0 0-774,0 0-3612,0 0-516,0 0 0,0 0 0,0 0 0,9 8-129,-6 13 129,-2 25 0,5-2 0,-2-1 387,5 6-516,-3 12 645,1 6-387,-3 5 387,2 9-258,-6-81 129,11 102-129,-8-40 0,1-5-387,-4-57-1161,3 86-3741,-3-86-129,0 0-516,0 0 129</inkml:trace>
  <inkml:trace contextRef="#ctx0" brushRef="#br3" timeOffset="-144587.435">21027 17752 2322,'-25'6'3225,"5"5"-129,20-11-1419,9 12-1677,2-12 516,12-7 387,-23 7 774,67 4 903,-31-12-387,23 7-129,-13-10-645,15 2-129,-11 9-645,3 5-387,-1-14-903,-15 1-1548,9 16-129,-25-4-1290,6-4-1548,-6 0-387</inkml:trace>
  <inkml:trace contextRef="#ctx0" brushRef="#br3" timeOffset="-143767.387">21564 17358 1161,'0'0'2322,"0"0"-516,0 0-129,0 0 0,0 0-258,0 0-129,0 0 129,0 0-387,0 0-258,0 13-129,0-13-387,4 27-129,0-13 0,-2 15 129,3 9 387,-3 12-516,-2-6 129,0 7-387,-4 16 774,-1-4-129,-9 5 516,6 2-774,-7-14 258,15-56 129,-19 86-258,19-86-258,-5 61-129,5-61-387,0 0-258,0 0 129,54-7-258,-54 7-129,57-50 645,-57 50 516,61-73 516,-27 34-258,-34 39 387,45-65 516,-45 65-387,0 0-516,0 0 129,0 0-129,0 0-774,52 0 0,-52 0 0,16 58-516,-16-58 774,15 63 0,-15-63 0,10 72 129,-10-72-129,5 66 258,-5-66-1161,0 50-2193,0-50-1935,0 0-387,0 0-387</inkml:trace>
  <inkml:trace contextRef="#ctx0" brushRef="#br3" timeOffset="-143315.361">21969 17968 4257,'37'66'5031,"-37"-66"-516,-11 54-387,11-54-3225,0 0-774,0 0-516,0 0-129,0 0 516,59-41 0,-59 41 645,49-36-129,-49 36 0,49-35 0,-49 35 129,0 0 129,48-50-129,-48 50 0,0 0-387,0 0-129,0 0 0,0 0-129,0-56 258,0 56-516,0 0 258,0 0 258,-54-19-129,54 19-129,0 0 0,-54 36 129,54-36-387,0 0 645,-52 66-129,52-66-258,-20 62 387,20-62 0,-3 61-129,3-61 0,0 0-129,29 65-129,-29-65 0,45 49-516,-45-49-1806,71 12-2709,-71-12-129,74 2-903,-74-2 129</inkml:trace>
  <inkml:trace contextRef="#ctx0" brushRef="#br3" timeOffset="-142843.334">22541 17864 8256,'0'0'4515,"0"0"-516,0 0 0,0 0-4644,-29 50-516,29-50 387,0 0 0,-47 51 516,47-51-129,0 0 1161,-65 58-645,65-58 645,0 0 0,-48 47-645,48-47 129,0 0-387,0 0 516,-2 54-387,2-54 0,0 0-129,0 0 129,53 61 0,-53-61 0,0 0 0,42 48-387,-42-48 516,0 0 387,3 59-129,-3-59 0,0 0-258,0 0 258,-51 42-258,51-42-129,0 0-1935,-51-23-3096,51 23-129,-28-56-129</inkml:trace>
  <inkml:trace contextRef="#ctx0" brushRef="#br3" timeOffset="-142379.308">22438 18127 4257,'31'72'4128,"-31"-72"-516,67 56-258,-67-56-4386,56 2 258,-56-2 516,56-13 129,-56 13 516,50-34 774,-50 34 645,0 0-129,68-66-258,-68 66-387,0 0-129,22-50-129,-22 50-387,0 0-387,0 0 0,0 0 0,0 0 0,0 0 0,0 0-645,-52-33 645,52 33 258,0 0-129,0 0 0,-61 12 129,61-12-387,0 0 387,0 0 129,-51 39 0,51-39-129,0 0-129,-25 56 387,25-56-387,0 0 387,-7 65-258,7-65 258,0 0-516,32 64-129,-32-64-387,64 38-903,-10-30-3483,-3-8-129,8-5-645,3-17-516</inkml:trace>
  <inkml:trace contextRef="#ctx0" brushRef="#br3" timeOffset="-140791.218">23240 18105 516,'1'60'4644,"-1"-60"129,0 0-387,0 0-1935,0 0-1548,0 0-129,0 0-258,0 0 387,57 9-387,-57-9-516,0 0 387,56-57 0,-56 57-129,47-53 258,-47 53-387,51-58 129,-51 58 387,0 0-516,58-65 0,-58 65 129,0 0-129,0 0-258,21-51 258,-21 51-258,0 0-387,0 0 774,-51-5-387,51 5 129,-51 14-129,51-14 129,-58 27 0,58-27 129,-62 24 129,62-24-258,-61 39 0,61-39 258,-58 41-129,58-41 129,-52 53-129,52-53-129,-41 53 258,41-53-387,-28 66 645,28-66-387,-10 53 129,10-53-516,0 0 387,22 68 0,-22-68-516,49 21 0,-49-21-1290,78 28-2838,-78-28-903,90-29 129,-90 29-387</inkml:trace>
  <inkml:trace contextRef="#ctx0" brushRef="#br3" timeOffset="-140223.185">23665 17869 5805,'0'0'4902,"0"0"-258,0 0 0,0 0-3999,0 0-903,0 0 0,0 0 129,-3 53 129,3-53 387,-12 54 0,12-54-129,-8 54-129,8-54 129,0 75 387,0-75-387,9 72 129,-9-72 0,12 59-258,-12-59 129,11 55 129,-11-55-516,0 0 129,0 0 129,0 0 0,0 0-129,0 0 258,0 0 258,0 0-129,0 0 258,0 0-387,0 0-387,0-67 387,0 67 0,9-68-258,-9 68 0,17-69-129,-17 69 0,25-58 258,-25 58 129,31-50-387,-31 50 0,0 0 0,57-26-129,-57 26-516,0 0-387,74 21-1290,-74-21-1677,0 0-1032,49 20-645,-49-20 258</inkml:trace>
  <inkml:trace contextRef="#ctx0" brushRef="#br3" timeOffset="-139796.16">24037 17897 1161,'0'0'4386,"-33"50"258,33-50-774,0 0-3225,0 0-645,-30 62 516,30-62-258,-11 53 129,11-53 258,-2 53 0,2-53 258,0 55 0,0-55 0,5 49-258,-5-49-129,0 0 129,0 0-129,14 62-516,-14-62 129,0 0 129,0 0 0,0 0 258,0 0 0,0 0 0,0 0 258,0 0 0,0 0-129,10-57-258,-10 57-129,0 0-258,6-68 0,-6 68-129,14-64 0,-14 64-387,0 0 387,44-52 0,-44 52 0,0 0 0,61-31-387,-61 31-258,50 11-2709,-50-11-1032,49-10-1032,-49 10-516</inkml:trace>
  <inkml:trace contextRef="#ctx0" brushRef="#br3" timeOffset="-139363.136">24355 18139 4644,'-36'48'4902,"36"-48"-129,0 0-516,-57 42-3096,57-42-1548,0 0 0,-4-44 129,4 44 645,6-66 129,-6 66-258,21-61 516,-21 61 0,0 0 0,0 0-387,57-43 0,-57 43-129,0 0-258,0 0 129,53 47-258,-53-47-258,0 0 258,26 62 516,-26-62-129,9 51 0,-9-51 0,0 0 258,-9 63 0,9-63 129,0 0-387,0 0 129,-53 42-258,53-42-129,0 0 0,-55 7-387,55-7-1290,0 0-3096,0 0-516,-52-72-903,52 72 387</inkml:trace>
  <inkml:trace contextRef="#ctx0" brushRef="#br3" timeOffset="-138891.109">24510 17933 3870,'1'77'3870,"-1"-77"516,1 51-258,-1-51-3483,0 0-387,0 0 129,19 60-258,-19-60 774,0 0 387,13 56-258,-13-56 129,0 0 0,12 59-774,-12-59 129,0 0 387,0 0-645,0 0-258,0 51 129,0-51 129,0 0-387,0 0 645,0 0-516,0-54 0,0 54 0,9-60-129,-9 60 0,17-61 258,-17 61-129,21-55-129,-21 55 129,0 0 0,34-59 0,-34 59 129,0 0-129,49-28-645,-49 28 516,0 0-129,76-8-258,-76 8-774,64 12-2193,-64-12-1935,57 0-129,-57 0 258</inkml:trace>
  <inkml:trace contextRef="#ctx0" brushRef="#br3" timeOffset="-138343.078">25026 17866 9933,'23'57'5676,"-23"-57"-516,0 0 129,0 0-4644,0 0-645,0 0 129,0 0-129,0 0-387,0 0 516,0 0-129,0 0 0,-45 61 0,45-61 0,0 0-387,0 0 516,-49 36 387,49-36-774,0 0 387,0 0-129,0 0 0,0 59 0,0-59-129,0 0 129,35 50-258,-35-50 516,0 0-387,0 0 0,59 53 129,-59-53 0,0 0 258,0 0-258,22 49 0,-22-49-129,0 0-129,0 0 645,-29 53-516,29-53 645,0 0-258,-67 32 129,67-32-129,-58 9 0,58-9 0,-54 15-2580,54-15-2838,-58-6-387,58 6-774,-56-76-258</inkml:trace>
</inkml:ink>
</file>

<file path=ppt/ink/ink1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42.323"/>
    </inkml:context>
    <inkml:brush xml:id="br0">
      <inkml:brushProperty name="width" value="0.07" units="cm"/>
      <inkml:brushProperty name="height" value="0.07" units="cm"/>
      <inkml:brushProperty name="color" value="#3165BB"/>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19:29:43.131"/>
    </inkml:context>
    <inkml:brush xml:id="br1">
      <inkml:brushProperty name="width" value="0.05292" units="cm"/>
      <inkml:brushProperty name="height" value="0.05292" units="cm"/>
      <inkml:brushProperty name="color" value="#00B0F0"/>
    </inkml:brush>
  </inkml:definitions>
  <inkml:trace contextRef="#ctx0" brushRef="#br0">4741 6885 36 0,'0'-8'16'0,"5"8"-8"0,0-4-14 0,0 4 3 16,0-4-10-16,0-5-2 15,0 9 10-15,-5-4 5 16,0 0 16-16,0 4 9 15,0 0 10-15,5-8 3 0,-5 8-9 16,0 0-3-16,0 0-13 16,0 0-5-16,0 0-3 15,0 0-1-15,-5 0-2 16,0 0-2-16,0 0 1 0,0 8-1 16,0-4 0-16,0 0 0 15,0-4 0-15,-5 0 4 16,5 9 2-16,0-5 2 15,-4 0 2-15,4 4-1 16,-5 0 0-16,0 5-5 16,5-1-3-16,-5 5-3 15,0 8 1-15,0 0-4 16,0 8-1-16,0 13 7 16,-5-5 6-16,-5-8 6 15,-5 13 2-15,5-9 0 0,-15 5 1 16,5 8-2-16,1 4-1 15,-1-9-3-15,5 1-1 16,0 0-3-16,5-9-1 16,0 0-3-16,5-8 1 15,5 0-2-15,0-8-1 16,5-4-2-16,0-1 1 16,0-3-4-16,5-5 1 15,-5 0 0-15,0-4-1 16,5 5 4-16,0-5 0 15,0 0-15-15,0-4-4 0,0 0-17 16,0 0-4-16,10 0-38 16</inkml:trace>
  <inkml:trace contextRef="#ctx0" brushRef="#br0" timeOffset="-900.479">4228 6810 60 0,'-5'0'24'0,"10"0"-12"0,-5 0-10 0,0 0 6 16,0 0-4-16,0 0-3 16,0 0-3-16,0 0-1 15,0 0-1-15,0 0 3 16,0 0 2-16,0 0 2 15,0 0 3-15,0 0 3 16,0 0-2-16,0 0 1 16,0 0 1-16,0 0 2 15,0 0-5-15,5 0-4 16,0 17-4-16,-5-17 1 16,0 8 5-16,0 1 2 15,5-1 0-15,0-4-1 16,0 0-1-16,0 9 2 0,5-9 3 15,-5 12 2-15,0-7-1 16,0-1-1-16,5 9 1 16,-5-5 1-16,0 9-5 15,0-5 3-15,0 1 1 0,0 20-8 16,5 1-2-16,-5-1-4 16,0-8 3-16,5 4 0 15,0-4 1-15,-5-4 0 16,5 4 0-16,0-12 2 15,5 8 1-15,0-9-4 16,-5-7 1-16,0 7-2 16,5-7 0-16,-10-1 2 15,0 0 2-15,-5 1 1 16,0-9 1-16,0 0-7 16,-10 0 0-16,5 8 1 15,0-8 1-15,0 0-15 0,0 0-6 16,0-8-33-1,5 8-30-15,10-9 31 16</inkml:trace>
  <inkml:trace contextRef="#ctx1" brushRef="#br1">9401 7366 1032,'0'0'1419,"0"0"-387,0 0 129,2-9-258,-2 9 258,11-18-258,-4-1 129,6 1-129,-1-12 258,8 1-387,1-10 0,6-2-129,0-7-258,5 3-129,-3-4 129,5 2-129,-3 1-258,0 1 129,-3 2-258,-1 2 129,-1 4 0,-2 2 0,-1 2 129,-2 2-129,-3 4 0,-2 3 0,-1 7 129,-5 5-129,-10 12 0,13-17 0,-13 17 0,0 0 0,13-3-129,-13 3 129,0 0 0,0 0 0,0 0 129,0 0-129,0 0 129,0 0-129,0 0 0,0 0 0,0 0 0,2 7 0,-2-7 0,1 16 0,-1-4 0,0 6 0,0 2 0,0 4 129,0 4-258,0 2 258,-1 1-129,1 0 0,0-2 0,0-1 0,1-4 0,5-3 129,-1-6 129,3-3-129,-8-12 0,19 11 0,-8-11 129,2 0-129,2-4 0,1-1 0,1-6 0,1 1 129,3-7-258,-1 0 0,1-5 129,3-1-129,-2-2 0,1-4 129,-2-1-129,-2 0 0,-3 5 129,-1 3-129,-4 0 129,-2 3-129,-4 3 0,-5 16 0,10-16 0,-10 16 0,0 0 0,0 0-129,0 0 129,0 0 0,0 0 0,3 6-129,-3-6 129,0 16 0,0-4 0,-3 1 0,2-1 0,-1 4 0,0-4 0,0 3 0,-1 3 0,0 3 0,1 3 0,-1 4 129,0 0 0,0 3 0,0 3 0,3 2 0,0-3 0,0 0-129,0-5 258,3-6-258,1-4 129,0-4-258,2-2-1419,-6-12-2451,0 0-516,0 0-129</inkml:trace>
</inkml:ink>
</file>

<file path=ppt/ink/ink1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1:23.977"/>
    </inkml:context>
    <inkml:brush xml:id="br0">
      <inkml:brushProperty name="width" value="0.05292" units="cm"/>
      <inkml:brushProperty name="height" value="0.05292" units="cm"/>
      <inkml:brushProperty name="color" value="#00B0F0"/>
    </inkml:brush>
  </inkml:definitions>
  <inkml:trace contextRef="#ctx0" brushRef="#br0">9901 8125 1,'0'0'3611,"0"0"-257,0 0-1161,0 0-903,0 0-516,0 0-258,0 0-258,0 0-258,0 0 0,0 0 0,0 0-516,0 0-516,3 11-1290,-3-11-1419,0 0 0</inkml:trace>
  <inkml:trace contextRef="#ctx0" brushRef="#br0" timeOffset="348.019">9919 8526 1548,'0'0'3096,"0"0"258,0 0-3225,13 2-258,-13-2 129,20 0 0,-20 0 0,16 0 129,-16 0-129,13 0 0,-13 0-129,0 0-645,0 0-1806,8 8-645</inkml:trace>
  <inkml:trace contextRef="#ctx0" brushRef="#br0" timeOffset="667.038">9893 8917 1677,'6'22'4128,"-6"-22"-129,2 15-645,-2-15-3483,3 12-645,-3-12 387,0 0-129,4 12 387,-4-12-258,0 0 0,0 0-645,7 12-1935,-7-19-387</inkml:trace>
  <inkml:trace contextRef="#ctx0" brushRef="#br0" timeOffset="999.055">9978 9191 1677,'8'17'3870,"-8"-17"129,9 13-387,-9-13-3354,14 12-387,-14-12 129,14 7 0,-14-7 129,0 0-258,0 0-774,14 2-1677,-14-2-1548,0 0 387</inkml:trace>
  <inkml:trace contextRef="#ctx0" brushRef="#br0" timeOffset="12304.703">10523 11246 6966,'-13'1'5031,"13"-1"-516,0 0-129,0 0-3999,0 0-387,0-7 129,0 7-129,0 0 0,0 0-129,10 0 129,-10 0-258,0 0-387,13 7-3741,-13-7-258,12 5-258,-12-5-129</inkml:trace>
  <inkml:trace contextRef="#ctx0" brushRef="#br0" timeOffset="23443.34">9647 11672 2322,'0'0'4515,"0"0"-516,0 0-903,0 0-1161,0 0-516,0 0-258,0 0-516,0 0-129,0 0-258,0 0 0,0 0-258,0 0 0,0 0-129,0 0 0,0 0 0,0 0 0,9-4 0,-9 4 0,0 0 0,12 0 129,-12 0-129,0 0 258,15 0-129,-15 0 129,0 0 258,0 0 0,0 0 0,0 0 0,0 0 0,0 0 0,0 0 129,0 0-258,0 0-129,0 0-129,6-17 0,6 1-129,4 2 129,1-4-258,1-3 258,-2 3-129,2 4 129,-6 4 0,-12 10 0,18-12 129,-18 12-129,0 0 129,0 7-129,0-7 129,-7 17 0,7-17-129,-14 17 129,14-17 0,-11 16 0,11-16 0,0 0 129,-14 8-129,14-8 0,0 0 0,-13 1 0,13-1-129,-11 2 0,11-2-129,0 0 129,0 0-258,-12 0 129,12 0-129,0 0 0,0 0-258,4-10-516,13 10-2193,-17 0-1548,13-13-129,-4 1-258</inkml:trace>
  <inkml:trace contextRef="#ctx0" brushRef="#br0" timeOffset="24717.413">9690 11669 1419,'8'-14'3225,"-8"14"-1161,12-11-774,-12 11-129,13-11-129,-13 11-129,0 0 258,8-15 0,-8 15 129,0 0-258,0 0 0,0 0-258,0 0-129,0 0-129,0 0-387,0 0-129,0 0 0,0 0-129,0 0 129,0 0-129,0 0 258,0 0 258,0 0 0,0 0 0,0 0 129,3-10-129,-3 10-129,0 0 0,1-14-258,-1 14 0,1-15-129,1 4 0,-2-2 0,0 13 0,8-16 0,-8 16 0,6-11-129,-6 11 0,0 0 129,0 0-129,5 7 0,-5-7 129,0 20-129,0-7 258,0-1 129,0 0 0,0 0 258,0-12-129,-4 17 258,4-17 0,0 0 0,-12 5 129,12-5-387,0 0 129,0 0-258,0 0 0,-9-5-129,9 5-129,0 0-258,0 0-645,-4-12-1677,4 12-1806,0 0-516,10-20-129</inkml:trace>
  <inkml:trace contextRef="#ctx0" brushRef="#br0" timeOffset="27243.558">10279 10971 1032,'0'0'2193,"0"0"-2193,0 0-129,0 0 516,0 0 258,0 0 387,0 0 258,0 0 258,0 0-258,0 0-258,0 0-258,0 0-387,0 0-387,0 0 258,0 0-258,0 0 0,0 0 0,-5 12 0,5-12 129,0 0-129,-7 16 258,7-16-258,-4 14 129,4-14-129,-5 17 129,5-17 0,-2 20 129,2-20 0,-3 19 129,3-19 129,-3 19-129,3-19 129,-3 15 129,3-15-258,-4 16 0,4-16 0,-4 23 0,1-12-258,0 8 129,-1 2-129,0 1 0,-2 6 0,2 4 129,-5-2-129,1 7 258,-2-3-129,0-2 0,-1-3 0,1 5 0,1-11 0,3-2 0,-2-6-129,4-2 129,4-13-129,-5 18 129,5-18 0,0 0-129,-7 11 129,7-11-129,0 0 129,0 0 0,0 0-129,0 0 0,0 0 129,0 0-129,0 0 129,0 0-129,0 0 0,0 0 0,0 0-129,0 0 129,0 0-258,0 0 129,0 0 0,0 0 0,0 0 0,0 0-129,0 0 129,0 0 0,9 5 0,1-5 0,3 0 129,4-1-258,4-3 258,3 1-129,2-2 0,3 1 0,-2-1-129,-1-3 129,2 1 0,-2 2 0,-2 0 0,-2 1 0,-4-2 0,-1 1 0,-4 1 0,1-2-129,-14 6 129,13-1 0,-13 1 0,0 0-129,0 0 129,0 0-258,12 0-258,-12 0-516,0 0-2064,0 0-1677,0 0-129,0 0-387</inkml:trace>
  <inkml:trace contextRef="#ctx0" brushRef="#br0" timeOffset="27711.585">10419 11371 1548,'-14'9'3999,"3"-9"0,11 0-258,0 0-2580,0 0-903,0 0 129,0 0 0,0 0 0,-14-1 258,14 1 0,-2 7-129,2 5 258,0-12-387,0 17 0,0-17 0,-1 21-129,1-9-129,0 4 129,0 0-129,0 2 129,0 3-129,0 3 0,-4 5 129,2 2-258,-2 1 129,2 2 0,-2 0 0,3 0 0,1-4 129,0-1-258,0-9 0,1-2 0,5-3 0,-6-15-258,13 23-129,-13-23-645,19 1-3354,-19-1-129,10 0-516,-10 0 129</inkml:trace>
  <inkml:trace contextRef="#ctx0" brushRef="#br0" timeOffset="41811.39">9945 12211 4644,'0'0'4515,"0"0"-516,0 0-1290,-1-16-1419,1 16-258,0 0 0,0 0 0,0 0-129,7-5 258,-7 5-258,0 0-258,0 0 129,0 0-516,0 0-129,0 0 0,0 0-129,0 0-129,0 0 129,0 0-129,0 0-129,0 0-516,9 11-516,-9-11-2580,0 15-903,0-15-516,0 21-129</inkml:trace>
  <inkml:trace contextRef="#ctx0" brushRef="#br0" timeOffset="42096.407">9965 12578 4386,'0'23'4128,"0"-23"-387,0 0-129,0 0-2967,0 0-903,0 0 0,0 0 129,0 0 0,0 0 129,0 0 129,0 0-129,0 0-516,0 0-1806,0 0-1677,16 7-129,-16-7 0</inkml:trace>
  <inkml:trace contextRef="#ctx0" brushRef="#br0" timeOffset="35567.034">10146 13550 2967,'0'0'3096,"0"0"-129,0 0-1290,0 0-903,0 0-129,0 0 129,0 0-129,0 0 387,0 0 129,0 0 0,0 0-129,0 0 129,0 0-258,0 0-258,0 0-258,0 0 0,0 0-129,0 0 129,0 0 0,0 0-258,0 0 129,-8-9-129,8 9 0,0-14 0,0 14 0,0-14 0,0 14 0,6-15 0,-6 15 0,4-12 0,-4 12 0,2-11-129,-2 11 129,0 0-129,0 0 0,0 0 0,12-11 129,-12 11-129,0 0 0,0 0 0,14-9 0,-14 9 0,0 0 258,10-12-258,-10 12 0,0 0 129,0 0-129,11-6 129,-11 6-258,0 0 258,12-4-129,-12 4 0,10-4 129,-10 4-129,0 0 0,15-6 0,-15 6 0,0 0 0,12-2 0,-12 2 129,0 0-129,14-5 0,-14 5 0,13 0 0,-13 0 0,14 0 0,-14 0 0,16 0 0,-16 0 0,10-2 0,-10 2 0,0 0 0,0 0 0,12 0 0,-12 0 0,0 0 0,0 0 0,2 9 0,-2-9 0,0 0 0,1 15 0,-1-15 0,0 14-129,0-14 258,0 16-129,0-16 0,0 21 0,-2-7 129,-4 1-129,2 4 0,-2 1 0,-1 2 0,-3 1-129,0 1 129,-2 2-129,0 2 0,0-2 0,-1 1 129,1-5-129,-2 2-129,1-2 129,0-1 0,3 3-387,-8-11-516,14 11-2193,-4-3-1290,0-3-129,4 0-516</inkml:trace>
  <inkml:trace contextRef="#ctx0" brushRef="#br0" timeOffset="30062.718">9762 13875 903,'0'5'1032,"0"-5"-516,0 0 0,0 0-129,0 0 387,0 0 129,0 0 387,-5-12 0,5 12 258,0-11-258,0 11 258,0-11-258,0 11-129,0 0-258,0 0-516,0 0 0,0 0 0,0 0-129,0 0 0,3 8-129,-3-8 129,0 0 129,0 12 387,0-12-258,0 0 258,0 0-129,-1 10-129,1-10 0,0 0 129,0 0-387,0 0-258,-10-5-129,10 5 0,0-20 129,0 20-129,2-21 0,0 8 129,-2 13 0,5-16 0,-5 16 129,5-12-129,-5 12 0,0 0 129,0 0-129,0 0 0,10 0 129,-10 0 0,0 0 0,11 16 0,-11-16 0,2 20 129,-2-20 0,-1 17 0,1-17 129,-17 22 0,6-15 0,11-7 0,-21 9-129,21-9 0,-12 0-258,11-9 0,1-11 0,7-1-129,4-4 0,1-4 0,3 0 0,-1 3 0,0 3 129,-1 6 0,-13 17-129,14-16 129,-14 16 0,7 7 0,-7 7 0,0 4 129,-3 4-129,-5 2 129,1-3 0,-2 1-129,1-2 0,-4-8-387,8 7-2193,4-19-2064,-11 0 0,6-7-645,1-18-129</inkml:trace>
  <inkml:trace contextRef="#ctx0" brushRef="#br0" timeOffset="33878.937">10223 13379 903,'0'0'2064,"0"0"-129,0 0 387,0 0-258,-7 1 0,7-1-258,0 0-258,0 0-387,0 0-129,0 0-387,0 0-129,0 0 0,0 0-129,0 0-129,0 0 0,0 0-129,0 0 129,0 0 0,6 0-129,-6 0 0,0 0 0,15 2 0,-15-2 0,12 5 0,-12-5-129,14 7 129,-14-7 0,14 7-129,-14-7 129,13 12 0,-13-12 0,16 13 0,-16-13 129,11 17-129,-11-17 0,9 21 0,-7-9 0,1 0 129,-3-12-129,0 20 129,0-20 0,0 25 0,0-25-129,-11 25 129,5-12-129,0 3-129,-3 2 0,-1 4 129,-1-1-129,-1 1 0,-1-3 129,0 2 129,1-1-258,1 0 258,-1-6-258,2 2 129,1-3-129,2-2 129,7-11-129,-11 17 0,11-17 0,0 0 0,-8 16 0,8-16 0,0 0 0,0 13 0,0-13 0,0 14 129,0-14-129,3 19 129,-3-19-129,2 17 129,-2-17 0,3 15 129,-3-15-258,7 14 129,-7-14 0,10 15 0,-10-15 0,20 14 0,-8-10-129,1 5 129,4-5 0,1 0-258,-1-1 258,2-1-129,-2-2 0,2 2 129,-2-2-129,2 0 0,-1 0 129,0 0 0,0 0-129,-4 0 129,4 0-129,-4 0 0,0-2 0,-4 2 0,-10 0 0,18 0-129,-18 0 129,0 0 0,12 0 0,-12 0 0,0 0 0,0 0 0,0 0 129,0 0 0,0 0-129,0 0 129,0 0 0,0 0-129,0 0 129,0 0-258,0 0 0,0 0-258,0 0-903,0 0-3483,0 0-129,0 0-258,-10-12-258</inkml:trace>
  <inkml:trace contextRef="#ctx0" brushRef="#br0" timeOffset="42840.45">10107 14533 8256,'0'0'5031,"11"-4"-387,-11 4-129,0 0-2064,4-12-2451,-4 12 0,0 0 0,0 0 258,0 0 0,0 0 0,0 0 0,0 0 129,0 0-258,0 0-129,-6-10-258,6 10-516,0 0-903,0 0-2322,0 0-645,0 7-516,0-7-129</inkml:trace>
  <inkml:trace contextRef="#ctx0" brushRef="#br0" timeOffset="43139.467">9994 14969 11094,'1'10'4515,"-1"-10"-516,0 0-387,19 0-4257,-19 0-258,0 0 129,10-10 258,-10 10 0,0 0 258,0 10 258,0-10-645,-4 15-2709,3-1-516,1-14-516,-14 24 0</inkml:trace>
  <inkml:trace contextRef="#ctx0" brushRef="#br0" timeOffset="43388.481">9976 15491 4644,'0'0'4257,"0"0"-645,20 11-645,-20-11-3999,0 0-2451,19 8-516,-19-8 129</inkml:trace>
</inkml:ink>
</file>

<file path=ppt/ink/ink1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3:08.451"/>
    </inkml:context>
    <inkml:brush xml:id="br0">
      <inkml:brushProperty name="width" value="0.05292" units="cm"/>
      <inkml:brushProperty name="height" value="0.05292" units="cm"/>
      <inkml:brushProperty name="color" value="#7030A0"/>
    </inkml:brush>
  </inkml:definitions>
  <inkml:trace contextRef="#ctx0" brushRef="#br0">12726 10335 1677,'0'0'1935,"0"0"0,0 0 0,0 0 0,10 0 0,-10 0 0,0 0-387,0 0-258,0 0-129,0 0-258,0 0 129,-8-2-258,8 2-129,0 0-129,0 0 0,0 0 258,-2-16-387,2 16 0,-3-21 0,-1 2-129,4-2 0,-1-6-129,1-6 258,0-4-258,5-7-129,0-6 129,2-1 0,4-7-129,1 0 129,0-2 0,1 3-129,0 1 258,-1 4-258,1 1 258,-4 7-258,-2 8 129,0 7-129,-3 2 129,-1 10 0,-3 0-129,0 5 0,0 12 0,0-12 0,0 12 129,0 0-129,0 0-129,0 0 129,0 0 0,0 0 0,0 0-129,0 0 258,0 0-258,0 0 129,0 0-129,0 0-258,0 0-1161,0 0-3096,0 0-387,-8-17-387,-5 0-516</inkml:trace>
  <inkml:trace contextRef="#ctx0" brushRef="#br0" timeOffset="968.055">12585 9440 3096,'0'0'3354,"0"0"-774,0 0-645,1 13-387,-1-13 0,0 0-258,-6 2 0,6-2-258,0 0-129,0 0-258,-15 5 0,15-5-129,0 0-129,0 0-129,0 0 129,0 0-129,0 0 129,0 0-129,0 0-129,0 0 129,-1-8 0,3-4 0,9-4-129,3-2 0,3-3-129,5-4 0,2-3 0,7 0 0,0-2-129,2 5 129,1-2 129,-2 4-129,-1 3 0,0-2 0,-3 8 129,-5-1-129,-4 5 0,-1 2 129,-6 3-129,-12 5 0,14-8 0,-14 8 0,0 0 129,0 0-129,0 0-129,0 0 129,0 0 0,0 0 0,10 9 0,-10-9 0,7 12 0,-7-12 0,15 21 0,-5-9 129,2 5-129,3 4 0,-2 1 0,3 4 0,0 4 258,0 5-258,1-3 129,0 2-129,1 5 129,-1-2-129,3 3 387,-1-1-387,0-3 0,-3-5 129,-1-2-129,-3-4 0,0-6 129,-5-3-129,-7-16 129,8 13-129,-8-13 129,0 0-129,0 0 129,0 0 0,0 0-129,0 0 129,0 0 0,0 0 0,0 0-129,0 0 129,0 0-129,-7-7-516,7 7-3612,0 0-645,-16-17-774,-2-7-258</inkml:trace>
</inkml:ink>
</file>

<file path=ppt/ink/ink18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56.386"/>
    </inkml:context>
    <inkml:brush xml:id="br0">
      <inkml:brushProperty name="width" value="0.05292" units="cm"/>
      <inkml:brushProperty name="height" value="0.05292" units="cm"/>
      <inkml:brushProperty name="color" value="#00B0F0"/>
    </inkml:brush>
  </inkml:definitions>
  <inkml:trace contextRef="#ctx0" brushRef="#br0">3796 9184 645,'0'0'1548,"0"0"-129,0 0 516,0 0-129,0 0-129,0 0-258,0 0-129,0 0-516,21 0-258,-3 0-258,9 0-129,6-2 0,8 1 258,7-3-258,9 1-129,-2-2 0,5 1 0,0 1-129,1-2 129,3 1-129,-3-1-129,1 3 0,-8-1-129,3 3-645,-10 0-774,-10-3-1806,-1 10-258</inkml:trace>
  <inkml:trace contextRef="#ctx0" brushRef="#br0" timeOffset="808.045">3875 10130 1161,'10'-2'1806,"-10"2"-516,24-9 258,-5 4-129,2-3-387,7-2 0,6 0-258,3 0-129,5-1-387,5 1-129,4 2 0,1 1 0,4 0-129,-1 2 0,-1 1 0,-5 1 129,-1-4-129,-9 4 0,-4 1 258,-6 0-516,-6 2-258,-4 0-1290,-19 0-1677,23 0-258</inkml:trace>
  <inkml:trace contextRef="#ctx0" brushRef="#br0" timeOffset="1543.088">3949 11024 774,'-14'6'1419,"3"1"-129,11-7 129,0 0-387,0 0 258,-4 10-516,4-10-129,0 0 129,13 9-129,5-8-258,1-1 129,7-1-129,9-8 0,7 3-129,1-5-129,8 2 0,-2-3-129,6 4 129,1 0-129,2 1-129,0 2 0,-1 1 0,2 2-387,-4-1 0,3-2-258,-7-2-516,-6-6-2451,3 13 258</inkml:trace>
  <inkml:trace contextRef="#ctx0" brushRef="#br0" timeOffset="2539.145">4367 11651 5289,'10'20'4902,"-7"-10"-387,-3-10-258,-7 5-3483,7-5-645,0 12 0,0-12-129,0 0 129,0 12 0,0-12-129,0 0 129,0 0-129,0 0-129,0 0-129,0 0-645,14 5-1677,-14-5-1806,0 0-258,14 4-258</inkml:trace>
  <inkml:trace contextRef="#ctx0" brushRef="#br0" timeOffset="2870.163">4329 12268 4128,'-6'25'4257,"6"-25"-387,-6 12-129,6-12-3741,0 0 0,0 10 0,0-10 0,0 0 129,0 0-129,9 10 0,-9-10 0,0 0-387,15 12-903,-15-12-2451,3 14-258,5 1-258</inkml:trace>
  <inkml:trace contextRef="#ctx0" brushRef="#br0" timeOffset="3124.178">4370 12750 4773,'-4'32'4644,"4"-32"0,-2 18-516,2-18-2709,-3 11-1677,3-11-387,10 14-1935,2-2-1677,-12-12-258,10 13-258</inkml:trace>
  <inkml:trace contextRef="#ctx0" brushRef="#br0" timeOffset="3514.201">4295 13430 3999,'10'28'4386,"-6"-14"-258,-4-14-387,0 0-3354,0 0-258,0 0 0,0 0 0,-7 7-129,7-7-258,0 0-2193,-5 17-1548,5-17-387,-10 7 258</inkml:trace>
  <inkml:trace contextRef="#ctx0" brushRef="#br0" timeOffset="4309.246">4316 14483 3999,'0'0'4515,"14"14"0,-14-14-258,0 0-2064,0 0-1935,0 0 0,14 5 0,-14-5 129,0 0 129,0 0 0,0 0 129,0 0-129,6 12 0,-6-12-129,0 0-129,0 0-516,0 0-2580,0 0-1548,0 0-774,0 0-258,0 0 129</inkml:trace>
  <inkml:trace contextRef="#ctx0" brushRef="#br0" timeOffset="5940.339">3981 15177 1032,'0'0'3354,"0"0"-387,0 0-1161,0 0-516,0 0-387,0 0-129,0 0 129,0 0-387,0 0 258,0 0-258,0 0 129,12 10-258,-12-10 258,17 5-258,-17-5 0,23 4-129,-10-3 129,5 6 258,0-7-129,7 3-129,0-2 129,6 7 0,2-3-129,8 3 0,4-3-129,4 4-129,2-2 129,1 1-258,2-1 0,0-1 0,0-3 0,-2-1 0,-5-2 129,-3 0-258,-1 0-645,-10 3-3354,-2-3-516,-5 0-129,-14-9-387</inkml:trace>
</inkml:ink>
</file>

<file path=ppt/ink/ink18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9:11.962"/>
    </inkml:context>
    <inkml:brush xml:id="br0">
      <inkml:brushProperty name="width" value="0.05292" units="cm"/>
      <inkml:brushProperty name="height" value="0.05292" units="cm"/>
      <inkml:brushProperty name="color" value="#00B0F0"/>
    </inkml:brush>
  </inkml:definitions>
  <inkml:trace contextRef="#ctx0" brushRef="#br0">5838 11688 1419,'-1'10'1935,"1"-10"0,0 0 258,0-5-516,0 5-387,0 0-387,16-17-258,-16 17-258,22-21 129,-9 8-387,4 1 258,0-4 129,2 0-129,2-3-129,4 0 258,2-2-387,3 1 129,6-2 0,1-1-258,0 0 129,7-1 0,-4 1 0,2-2 0,-1 1 387,-1 4-258,-3-1 0,0 5 129,-4 2-129,-1 5 0,-3-1 129,-2 8-129,0-4-129,0 4-129,-1 2 0,-3 0 0,3 0 129,-2 0-129,1 2 0,0 3 0,0 2 129,-2-1-129,2 1 0,-3 4 129,0-3-129,2 4 129,-1-3-129,0 6 129,-1 0-129,1 5 129,-4-2-129,3 2 129,-3 2-129,-1 3 129,-2 3-129,-3 1 129,1 1 129,-4 8-258,-2-5 258,0 3 0,-3 2-129,0 2 0,1-2 258,0 0-258,1-3-129,1-3 387,1-3-387,0 0 129,4-2-129,-1-5 0,5-3 129,1-3 0,1-3-129,1 2 0,-3-6 0,6-2 129,-2-4 0,0-2-129,-1-1 129,2-11 0,2-3 0,6-8 129,4-5-129,4-2 0,5-9 0,6-5-129,8-6-129,1-5 0,9-2-516,-3-16-1935,5 2-2064,7-3-258,-3-9-645,-2 3 388</inkml:trace>
  <inkml:trace contextRef="#ctx0" brushRef="#br0" timeOffset="1889.108">7957 11168 1032,'-7'-17'1677,"7"17"0,0 0-129,-11-15 0,11 15-387,0 0-258,-10-1-129,10 1-258,0 0 0,0 0 0,0 0 129,0 0 129,0 0-129,0 0-129,12 0 129,-2 1-258,10 2 129,1-2-258,4 4 129,1 3-387,2 0 129,2 5-258,0 3 129,-2-1-129,0 1 129,-1 1-258,-1 0 258,1 3-129,-3-3 0,0 0 129,-1-1 0,1 1 0,-3-1 0,-2-1 0,-3 1 0,-4-5 0,-3 1 0,-4 1 0,-3-1 0,-2-1 0,-4 2 129,-7-1-129,-3 0 0,-6 3 129,-4 3 129,-5 4 129,0-1-258,-6 7 258,2 4-258,-5-1 0,3 5 0,3-2-129,2-2-129,10-3-387,-3-9-1161,6-5-2580,11-1 0,-6-13-387</inkml:trace>
</inkml:ink>
</file>

<file path=ppt/ink/ink18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59.477"/>
    </inkml:context>
    <inkml:brush xml:id="br0">
      <inkml:brushProperty name="width" value="0.05292" units="cm"/>
      <inkml:brushProperty name="height" value="0.05292" units="cm"/>
      <inkml:brushProperty name="color" value="#00B0F0"/>
    </inkml:brush>
  </inkml:definitions>
  <inkml:trace contextRef="#ctx0" brushRef="#br0">380 11948 645,'2'-10'774,"-2"10"-258,0 0 129,0 0 0,2-13 0,-2 13-129,0 0 258,0 0 0,0 0 0,0 0-129,0 0 0,0 0-129,0 0 258,0 0 0,0 0 0,0 0-129,0 0 0,-6 0 129,6 0-516,0 0 129,0 10-129,0-10-129,0 16 0,0-16 129,4 22 0,0-7 0,1 5 258,3 2-129,-1 7 0,-1 5 129,2 11-129,-1 3-129,0 8-129,0 0 129,2 7 0,-2-3-129,2 3 0,2-2 258,0-5-387,2-3 258,1-5-129,3 0-129,0-4 129,1-3-258,-2-5 258,2-6-258,-3-2 258,-4-6 0,-1-5 129,-10-17-129,13 15 129,-13-15 0,0 0 0,0 0-129,0 0 0,0 0-258,0-14-258,0 14-129,-3-22-903,3 9-1548,0 1-1290,-7-9-258,4 7 0</inkml:trace>
  <inkml:trace contextRef="#ctx0" brushRef="#br0" timeOffset="591.034">623 12762 2967,'-12'0'2838,"12"0"-1032,-14-3-774,14 3 129,-17-6-516,5-1 129,12 7-129,-15-12-129,15 12 0,-12-17 0,12 17-129,-7-27 0,7 14-129,0-5 0,0-2 129,2 0 0,7-1-129,-1-3 0,4 5 0,2-1 129,0 1-258,4 0 0,-1 6-129,2 1 0,0 3 129,0 4-258,1 0 129,-2 3 0,2 2-129,0 4 129,-2 6 0,-2-3 129,-1 4-129,-3 0 129,2 6 0,-6-2 129,2 6 0,-7-3-129,1 6 0,-4 1 129,0 3 0,-3-4 0,-4 4-129,-6-3 258,4 2 0,-9-6 0,4 3 129,-6-3-258,3 1 258,-6-4-258,5-3 129,-1-1-258,0-2 129,3-5-258,4-2 0,12-5-129,-14-11-387,14 11-516,0-32-1677,8 7-1677,7 0-129,2-7-387</inkml:trace>
  <inkml:trace contextRef="#ctx0" brushRef="#br0" timeOffset="1020.058">1071 12409 1032,'0'0'3612,"0"0"258,0 0-258,-9-12-2580,9 12-258,0 0-258,0 0-129,0 0 129,0 0 0,-6 8-258,6 8 258,4-1-129,7 9-129,-1-2 258,6 10-129,-4-6 129,7 1-387,-5-1 0,3-8-645,2 0-2064,-2-8-1290,-7-18-516,2-9 0</inkml:trace>
  <inkml:trace contextRef="#ctx0" brushRef="#br0" timeOffset="1233.071">1095 11922 9804,'-8'39'4386,"8"-17"-903,-8-3-2967,8-19-4515,0 20-645,0-20-129,11 12 1</inkml:trace>
  <inkml:trace contextRef="#ctx0" brushRef="#br0" timeOffset="2044.117">1311 12453 645,'22'34'3741,"-22"-34"129,26 9-129,-26-9-1677,23-4-1548,-4-4 129,-1-5-387,3-3-129,-1-1 129,-2-4 129,-2-4 0,-1-1 258,-4-3-129,-1 4 258,-9-4-129,2 5 0,-6-5-129,-1 6 0,-9 5-129,1 1-129,-4 6-129,4 5-129,-1 5 0,0 1 0,3 1-129,10-1 0,-17 24 0,15-8 0,1 0 129,-1 3 0,2 2 0,6 4 129,7-1-129,0 2 129,5 3 0,2 6-258,3 1 258,4 3-258,-1 5 129,1 7-258,-1 0 258,-5 6-129,0-1 0,-1-3 129,-7 4 0,-1-1 0,-7-7 0,-2-4 0,-3-3 0,0-5 129,-5-3 0,-4-5 0,0-5 0,-1-3 0,-1-6 0,0-10 129,-1-2-129,-2-4 0,-1-16-129,-1-2 0,1-13 0,0-9-129,3-8 258,4-6-258,4-7 129,4-4 0,7-2 129,6-2-258,7 0 129,2 4 129,4 0-129,4 5 258,-5 0-129,3 3 129,-4 4-129,-3 2 129,-2 6-129,-5 7-129,-2 6 129,-6 5-387,3 12-258,-9-1-1548,0 17-2064,0 0-645,0 0-129,15 4-258</inkml:trace>
  <inkml:trace contextRef="#ctx0" brushRef="#br0" timeOffset="4091.234">2297 12215 3096,'0'0'2709,"0"0"-258,0 0-645,0-8-129,0 8-258,0-15-129,0 3-258,0 12-258,2-25-129,5 13-258,0-6-129,1 0-129,2-4 0,2 3 0,1-5-129,4 4 0,-2-1 129,3 1-129,-2 0 0,2 3 129,-1 1 129,3 6-129,0-2 0,-1 3 0,2-1 0,-2 5 129,-2 0-129,3 5 129,-4 0-129,-1 0 0,-15 0 129,20 9-129,-20-9 0,12 20 0,-8-8 0,0 5 0,-1 4 0,3 4-129,-1 4 129,0 4-129,-1 2 129,2-1 0,-1-2 0,3-1 0,-1-5 0,0 0 129,1-9 0,4-2-129,-1-9 129,5 1-129,-2-7 0,2 0 129,0-6-129,1-5-129,-1-2 129,-1-3 0,-3-2 0,-2 2-129,-1 3 129,-1 0-129,-1 0 0,0 1 0,-7 12 0,17-16-129,-7 10 129,5-1-129,1 0 129,3 2-129,1 1 129,-2 0-129,3 3 129,-2 1 0,-4 0 0,1 0 0,-4 5 0,0 1 0,-1 2 0,1 4 0,1 4-129,-1-1 258,0 2-129,2 2 0,0-2-129,0 3 258,-1-4 0,1-2-129,-2-5 129,-1-1-129,1-2 0,0-5 0,-1-1 0,0-8 0,2-3-258,-4-10-258,9 9-1290,-12-12-2451,6-4-387,-1-1-387,-4-2-129</inkml:trace>
  <inkml:trace contextRef="#ctx0" brushRef="#br0" timeOffset="5135.294">3428 12017 645,'-12'16'3225,"12"-16"-129,-12 0 0,12 0-2709,-6-12-387,6 12 387,-1-16-129,1 16 129,0-15 258,0 15 129,0 0-129,0-14 258,0 14-129,0 0-387,7 17 0,-7-5-129,0 5 258,0 4-129,0 7 0,0-2-129,0 7 129,0-3-129,0-1 0,0 0-129,0-2 129,0-6-129,0-1-129,0-4 0,0-16 0,0 20 0,0-20-258,0 0 129,0 0 129,12 8-129,-12-8 0,0 0 0,0 0 129,7-13 0,-7 13 0,0-21-258,-1 4 258,-3 0-129,-4-5-129,1 1 0,-3-6-129,0 3 129,-2-3 0,1 0 129,1 1-129,2 2 258,-1 4 258,4 1 0,3 2-129,-1 2 0,3 5 0,0 10 0,13-16-129,-13 16 0,19-10 129,-19 10 129,21-3 0,-8 3 0,2 7 129,-3-1 0,6 6-129,-2 2 0,5 1 0,-2 4-258,4 5 129,1-3-129,-1 4 0,2-3 0,-4 2 0,3-1 0,-3 2 0,-3-3 0,-2-3 129,-5-4 0,2-2 129,-13-13 129,12 20-129,-12-20 0,0 0 0,0 11 129,0-11-258,0 0 0,-14 16 0,2-11-129,2 1 129,-7 1 0,3-1 0,-7-2 0,3 3 129,-6-1-129,1 2 129,-2 4 0,0 3-258,1-3 129,0 2-129,4 3-258,-2-9-903,13 4-3354,9-12-129,0 0-258,0 0-516</inkml:trace>
</inkml:ink>
</file>

<file path=ppt/ink/ink1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8.273"/>
    </inkml:context>
    <inkml:brush xml:id="br0">
      <inkml:brushProperty name="width" value="0.07" units="cm"/>
      <inkml:brushProperty name="height" value="0.07" units="cm"/>
      <inkml:brushProperty name="color" value="#177D36"/>
      <inkml:brushProperty name="fitToCurve" value="1"/>
    </inkml:brush>
  </inkml:definitions>
  <inkml:trace contextRef="#ctx0" brushRef="#br0">10 95 64 0,'-5'0'27'0,"10"0"-14"0,-5 0-2 0,0 0 10 16,0 0-5 0,0 0-1-16,0 0-7 0,0 0-3 15,0 0-5-15,0 0-2 16,0 0 5-16,0 4 3 15,0-4 5-15,0 0 4 16,5 4 0-16,-5-4 1 16,0 0-2-16,0 0-1 15,0 0-7-15,5 9-2 0,-5-9 0 16,0 8-2-16,0-8 1 16,0 8 0-1,0 13 1-15,0-8 0 0,0 3 4 16,0-3 5-16,0 3-1 15,0 5 3-15,0-9-4 16,0 1-1-16,0-1-4 16,0 5-1-16,0-5-3 15,0 1 1-15,0-1 0 16,0 1 1-16,0 3 2 16,0-3 1-16,0-1-1 15,0 1-1-15,0-1-1 16,0 5 0-16,5-5-5 15,-5 1 1-15,5-1 0 16,-5 1 0-16,0 3 0 16,0 1 0-16,5-5 0 15,0 1 0-15,0-1 0 0,0 1 2 16,0-5-1-16,0 0 2 16,0-4-4-16,-5 5 0 15,0-9 1-15,15 16 0 16,-5-3 2-1,0-1-3-15,0 1 0 16,5-9 1-16,0 4 0 16,-1-4 0-16,-4 0 2 15,0 0-1-15,5-4-1 16,0 0 1-16,0 0-1 16,0 0-3-16,0-8 2 15,0 0 1-15,0 4 0 0,0 0 0 16,0-1 0-16,5-3-3 15,0 4 2-15,-5-13 3 16,5 5 1-16,-1 4-4 16,1-1 1-16,5 1 0 15,5 4 2-15,0-4-3 16,-5-5 0-16,0 5 1 16,-5 0 2-16,0-1-3 15,0 1 0-15,0 0 1 16,-5-1 2-16,-1-3-3 15,1 4 0-15,0-1 1 16,0 5 2-16,-5 0-3 16,5 0 0-16,0 0 1 15,0 0 0-15,-5-1 0 16,0 1 0-16,15 4-3 16,5 0 5-1,0 0-2-15,0 0 0 16,-6 0 1-16,1 0-1 15,5 0 2-15,5 0 1 16,-5-4-1-16,0 0-2 16,0 4 1-16,-5 0 1 15,0 0-1-15,9 0 2 16,-4 0-2-16,5 0-1 16,-5 4 1-16,0-4-1 15,0 0 0-15,0 0 0 0,0-4 2 16,-1 0 1-16,1-5 1 15,10 5 2-15,5 4-5 16,-5 0-1-16,0 0-2 16,-5 4 0-16,-1 5 2 15,1-5 0-15,0 0 0 16,0 4 0-16,0-3 0 16,0-1 2-16,5 4-1 15,4 0-1-15,1 1 5 16,-10-5 1-16,0 8 2 15,0-8 0-15,-5 0-4 16,0 1-1-16,-6-1-1 16,1 4 1-16,0 5-4 15,0-1 0-15,5 5 3 16,0-5 1-16,-10 9-4 0,0-5 1 16,-5 13 0-16,10-8 2 15,-5-4-1-15,-6 8-1 16,1-9 3-16,-5 1 0 15,0-1-1-15,0 5 1 16,0-8 0-16,-5 3 1 16,0-3-2-16,0 3 1 15,0-7-4-15,-5-9 0 16,0 8 1-16,5 0 0 16,-5-8 0-16,0 0 0 15,0 0 0-15,0 0 2 16,0 0-1-16,0 0-1 0,0 0-2 15,0 0 1-15,0-4 1 16,5-4 0 0,0-1 0-16,5-7-3 15,0 3 2-15,5 1 1 16,0 0 0-16,5-5 2 16,0-4 1-16,5 0-4 15,0 1 1-15,4-1 0 16,11 4 0-16,-5-3 0 15,0-9 0-15,-5 12 0 16,0 4 0-16,0 1 0 16,-5 4 0-16,4-5 0 15,-4 5 0-15,0 4 0 16,0 0 2-16,5 4-1 16,10-4 2-16,-5 4-2 0,0 0-1 15,-1 4 1-15,6-4 1 16,0 4-1-16,5-4 2 15,0 0 0-15,0 4 1 16,4 4 2-16,-4 5 3 16,0-9-4-16,-5 4-3 15,5-4-1-15,-5 0-1 16,-6 1-3-16,1-1 2 16,5 8-1-16,10-12 0 15,-5 4 4-15,0-4 3 16,-1 0 0-16,1 5 0 15,5-5-1-15,-5 16 0 0,10-3-2 16,-1-9-2-16,-4 0 1 16,-5 0 1-16,0 0-1 15,-5 0-1-15,0 0 1 16,-6 5-1-16,1-5 0 16,5 0 2-16,5 9-1 15,0-9 2-15,0 4-4 16,-1-4 0-16,1 0 3 15,5 0 1-15,-5 1-1 16,5-5-2-16,9 0 3 16,-9 0 0-16,-5 0-1 15,-5-5-2-15,0 1 3 16,-5-4 0-16,0 4-1 16,-1-4-2-16,-4-13-2 15,10 8 1-15,0-12 1 16,0-4 2-16,0 9-3 0,-6-1 0 15,1-8-1-15,0 8 0 16,-5-4 4-16,-5-4 1 16,0 4-1-16,-5-4 1 15,0 4-2-15,-5 0-1 16,0-8 1-16,-5 0 1 16,-5 4-3-16,-5 0 0 15,-5 0 3-15,0 4 1 16,-5-4-4-16,0 8 1 15,0 0 0-15,0-4 0 0,0 9 0 16,0-1 2 0,0 5-6-16,5 3 1 0,0-3-4 15,5 8 0-15,0 0-3 16,0 4-1-16,0 0-5 16,5 8-3-16,0 4-42 15,-5 1-20-15,0-1-53 16</inkml:trace>
</inkml:ink>
</file>

<file path=ppt/ink/ink1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353"/>
    </inkml:context>
    <inkml:brush xml:id="br0">
      <inkml:brushProperty name="width" value="0.07" units="cm"/>
      <inkml:brushProperty name="height" value="0.07" units="cm"/>
      <inkml:brushProperty name="color" value="#177D36"/>
      <inkml:brushProperty name="fitToCurve" value="1"/>
    </inkml:brush>
  </inkml:definitions>
  <inkml:trace contextRef="#ctx0" brushRef="#br0">50 32 72 0,'0'0'27'0,"0"-21"-14"0,-5 13-9 16,5 8 8-16,0 0-1 16,-5 0 3-16,0 0 13 15,0-4 4-15,0 4 4 16,0 0 4-16,0 8-9 16,0-8-3-16,0 8-15 15,0-3-1-15,5 3 0 0,0-4-4 0,0-4-2 16,5-4 0-16,5 0-1 15,0 0 6-15,5-1 6 16,0 5-4-16,5-4 1 16,5 13-2-16,0-5 3 15,9 4-1-15,11-8 0 16,-5 17-7-16,0-17-2 16,-5 0-2-16,0 0-2 15,-5 0 1-15,-1 0-1 16,-4 0 0-16,0 8 0 15,-5 0-3-15,-5-8 0 16,-5 0-12-16,0 0-5 16,-10 0-9-16,0-8-5 0,0 0-30 15,-5-9-11-15,0 5-18 16</inkml:trace>
</inkml:ink>
</file>

<file path=ppt/ink/ink1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788"/>
    </inkml:context>
    <inkml:brush xml:id="br0">
      <inkml:brushProperty name="width" value="0.07" units="cm"/>
      <inkml:brushProperty name="height" value="0.07" units="cm"/>
      <inkml:brushProperty name="color" value="#177D36"/>
      <inkml:brushProperty name="fitToCurve" value="1"/>
    </inkml:brush>
  </inkml:definitions>
  <inkml:trace contextRef="#ctx0" brushRef="#br0">50 15 100 0,'-15'4'38'0,"15"-4"-20"0,-5 0-21 16,-5 0 25-16,5 0-8 16,0 0 4-16,0 0 1 15,5 0 3-15,-5 0 3 16,15 5 2-16,0-1 1 16,5-4-15-16,5 0 1 0,5 0 2 15,5 0-4-15,5 0-2 16,5 0-1-16,15-4 1 15,-6-1-5-15,1 1-1 16,-5-4-2-16,-5 4 1 16,-5 4-2-16,-5 0-1 15,-1 0-2-15,-9 4-1 0,0 8-5 16,-5-3-2-16,-5 3 2 16,0 1 5-16,-10-13-209 31,5 12 113-16,-5-12 41-15</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41.89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10829 3344 774,'0'-11'1032,"0"11"129,0 0-129,0 0 129,0 0 0,0 0 129,0 0-516,0 0 0,0 0-129,0 0-258,0 0 258,0 0-387,0 0-129,12 9 0,-12-9 0,18 20 258,-5-5 0,2-1 129,-1 4-129,6 3 258,-2 0-258,5 4 129,-5 1 0,7 6 0,-1-3-129,3 9 129,0-8-129,4 9 129,-1-10-258,6 3 129,-3-1 129,4-2-387,-3-3 258,2 5-258,-4-4 129,4 2-129,-2-4 129,2 1-129,1-4 0,2 2 129,-1-2-129,1-3 0,-1-2 0,-1 0 0,-2 0-129,-1 0 129,-4 1 0,-1-4 0,-7-2-129,3 0 129,-9-3 0,2-2 129,-6-1-129,-12-6 0,13 7-129,-13-7 129,0 0-129,0 0 129,0 0-129,0 0 0,0 0 129,0 0-129,0 0 0,0 0 0,0 0 129,0 0-129,0 0-129,0 0 129,0 0 0,0 0 0,0 0 0,0 0 0,0 0-129,0 0 129,0 0 0,14 2 0,-14-2-129,13 0 129,-3 0 0,5-2 0,0-1 0,3-1 0,1-3-129,1 1 129,0-2 0,2 0 129,-1-5-129,4-1 0,3-2 0,4-4 0,3 0 129,5-2-258,3-7 258,5-4-129,2-4 0,0-2 129,1-5-129,-3 2 129,-5-5 0,-1 0 0,-4 2 0,-3 4 0,-4 3 0,-2 3-129,-1 1 0,-1 4 129,2 1 0,0 1-129,-6 4 0,3 5 129,-5-3 0,0 4-129,-1 0 0,-5 4 129,1 4-129,-6 0 0,-10 10 0,16-15 129,-16 15-129,0 0 129,0 0-129,0 0 0,0 0 0,0 0 129,11-12-129,-11 12 0,0 0-129,0 0 129,6-12 129,-6 12-129,0 0 0,0-15 0,0 15 0,-2-12 0,2 12 0,-12-13 0,12 13 0,-22-22-129,6 10 258,0-7-129,-6-1 0,-3-2 516,-4-6-645,-5-2 129,-3-4-129,-4-2-258,-3-6 258,-6 2 0,-1 0-129,-4-7-258,-3 3 387,2 0 0,2 5 129,-1-2-129,3 4 0,2 0 129,3 3-129,2 6 0,6 4 0,-2 0-129,5 6-129,1 2 387,5 4-258,6 4 129,3 2 0,3 2 129,5 1-129,13 3 129,-11-1 0,11 1-129,0 0 129,0 0-129,0 0 0,0 0 129,0 0-129,0 0 0,0 0 129,0 0 0,0 0 0,0 0 0,0 0 0,0 0 0,0 0 0,0 0 0,-12 3 129,12-3-129,-11 6 0,11-6 0,-16 13 0,5-8 0,-3 5-129,-1 0 258,-3 2-258,-2 0 129,-5 3 0,-4 2 0,-4 4 0,-4 3 0,-8 3-129,0 8 129,-5 3-129,-4 5 129,-1 0 0,-4 6 0,1 0 129,0-1 129,1 2 0,1-3-258,3-2 0,1-1 129,4-3-129,0-5 129,4 0-258,2-2-129,3-6 258,2 0 129,3-2-129,3-2 0,4-3 0,6-4 0,5-6 0,2-2 0,7 4-903,-4-8-3096,11-5-387,-15 5-129,2-10-258</inkml:trace>
</inkml:ink>
</file>

<file path=ppt/ink/ink1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1.666"/>
    </inkml:context>
    <inkml:brush xml:id="br0">
      <inkml:brushProperty name="width" value="0.07" units="cm"/>
      <inkml:brushProperty name="height" value="0.07" units="cm"/>
      <inkml:brushProperty name="color" value="#177D36"/>
      <inkml:brushProperty name="fitToCurve" value="1"/>
    </inkml:brush>
  </inkml:definitions>
  <inkml:trace contextRef="#ctx0" brushRef="#br0">5 332 72 0,'-5'-4'27'0,"5"4"-14"0,5 0-13 0,-5 0 7 16,0 0-4-16,0 0-2 15,0 0 4-15,0 0 1 16,0 4 13-16,0 5 7 16,0-5 2-16,0-4 1 15,0 0-8-15,5 4 0 0,5-4-10 16,0-4-4-16,5 0-4 16,5-9-3-16,0-12 3 0,10-4-2 15,10-4-1-15,0 4-2 16,0-4 1-16,-1 8 3 15,-4 0 1-15,0-4-1 16,-5 8-2-16,-5 5 5 16,-5-5 1-16,0 8 2 15,-5 5 0-15,-5 0 2 16,0 4 4-16,-5 0-4 16,0-1 0-16,0 5-4 15,-5 0-1-15,0 0 1 16,4 5 1-16,-4-5-6 15,5 8 0-15,-5 0 1 16,0 0 3-16,0 1 0 16,5-1 2-16,-5 9-2 0,5-9 0 15,0 4-1-15,0 9 2 16,0 12 1-16,0 1 3 16,0 7-1-16,0-4 2 15,0 9-6-15,-5 0-1 16,5-5 0-16,-5 5 0 15,0-5 0-15,0 1 2 16,-5-5-1-16,0-4 2 16,0-4-2-1,-5-8-5-15,5-4-2 16,0-5-2-16,0 5 3 16,-5-9-2-16,5 0 1 0,-4 1 0 15,-1-9-2-15,0 4 3 16,0 0 2-16,5-8-2 15,-5 4 0-15,5 0-1 16,-5 0 0-16,0 0 0 16,0 0-2-16,0 4 0 15,0-4 3-15,-5 4-2 16,0 0 1-16,-10 5 2 16,5-5 2-16,5 8-3 15,-10-8 0-15,15 5 1 16,0-5 2-16,-9 0-1 15,4-4-1-15,15 0 3 16,15 4 0 0,-1-4 1-16,6 4 0 15,0-4 2-15,10-4-3 0,0 0 0 16,5 0-1-16,5-4 1 16,-5-5-4-16,4 5-2 15,-4-5 4-15,5 5 1 16,-10 0 0-16,0-1-2 15,-5 5 1-15,-5 0 1 16,0 4-1-16,-5-8-1 16,0 0 1-16,-10 8-1 15,-5 0-3-15,0 0 2 16,0 8 1-16,0 0 0 16,-5-4-3-16,0-4 0 15,0 0-20-15,-5 13-10 0,-5-13-78 16,0 0-57-1,0 0 63-15</inkml:trace>
</inkml:ink>
</file>

<file path=ppt/ink/ink1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2.852"/>
    </inkml:context>
    <inkml:brush xml:id="br0">
      <inkml:brushProperty name="width" value="0.07" units="cm"/>
      <inkml:brushProperty name="height" value="0.07" units="cm"/>
      <inkml:brushProperty name="color" value="#177D36"/>
      <inkml:brushProperty name="fitToCurve" value="1"/>
    </inkml:brush>
  </inkml:definitions>
  <inkml:trace contextRef="#ctx0" brushRef="#br0">19 24 156 0,'-10'-8'57'0,"5"8"-30"0,0 0-16 0,5 0 15 16,0 0-10-16,0 0-4 15,0 0-7-15,5 0-4 16,0-4 0-16,5 0 1 0,0 4 3 15,5-9 7-15,0 9 2 16,0 0 1-16,5 0 4 16,-1 0-2-16,11 9-1 15,5-9-4-15,0 4 0 16,0-4-3-16,0 0 2 16,0 0-4-16,-5 0-2 15,-1 0-2-15,1 0-3 16,-5 4-2-16,-5-4-1 15,0 8 2-15,0-8-9 16,-10 5-3-16,5-5-26 16,-15 0-10-16,0 0-136 31,-5-17 90-31</inkml:trace>
</inkml:ink>
</file>

<file path=ppt/ink/ink1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272"/>
    </inkml:context>
    <inkml:brush xml:id="br0">
      <inkml:brushProperty name="width" value="0.07" units="cm"/>
      <inkml:brushProperty name="height" value="0.07" units="cm"/>
      <inkml:brushProperty name="color" value="#177D36"/>
      <inkml:brushProperty name="fitToCurve" value="1"/>
    </inkml:brush>
  </inkml:definitions>
  <inkml:trace contextRef="#ctx0" brushRef="#br0">9 50 100 0,'-10'-4'38'0,"10"8"-20"0,0-8-10 0,0-1 11 16,5 5-7-16,5-8 1 16,0 4-4-16,5 0 2 15,5 4 7-15,5-8 6 0,0-1-13 16,5 9 5-16,15 0 4 0,4-8 0 15,-4 8 0-15,0 8-6 16,0-8-4-16,0 0-3 16,-1 0 0-16,6 0-4 15,5 0 0-15,0 0-3 16,-5 0-3-16,-6 0-7 16,-4 9-2-16,-5-9-28 15,-10 8-12-15,-5-4-39 16</inkml:trace>
</inkml:ink>
</file>

<file path=ppt/ink/ink1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678"/>
    </inkml:context>
    <inkml:brush xml:id="br0">
      <inkml:brushProperty name="width" value="0.07" units="cm"/>
      <inkml:brushProperty name="height" value="0.07" units="cm"/>
      <inkml:brushProperty name="color" value="#177D36"/>
      <inkml:brushProperty name="fitToCurve" value="1"/>
    </inkml:brush>
  </inkml:definitions>
  <inkml:trace contextRef="#ctx0" brushRef="#br0">60 83 72 0,'-10'-8'30'0,"-15"4"-16"0,10 0-17 15,15-9 8-15,-5 9-2 16,5 4 1-16,0-12 17 15,-5 8 9-15,5-9 7 16,0 9 4-16,0-4-7 16,0-1-1-16</inkml:trace>
</inkml:ink>
</file>

<file path=ppt/ink/ink1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919"/>
    </inkml:context>
    <inkml:brush xml:id="br0">
      <inkml:brushProperty name="width" value="0.07" units="cm"/>
      <inkml:brushProperty name="height" value="0.07" units="cm"/>
      <inkml:brushProperty name="color" value="#177D36"/>
      <inkml:brushProperty name="fitToCurve" value="1"/>
    </inkml:brush>
  </inkml:definitions>
  <inkml:trace contextRef="#ctx0" brushRef="#br0">29 6 345 0,'10'-4'10'0,"0"4"-6"0,0 0-3 0,0 0-1 16,-10 0 0-1,0 0 0-15,5 16 2 16,-5-12 3-16,0 9 2 15,0-5 3-15,-10 5 4 16,0-1 3-16,0-8 2 16,0 9 1-16,0-13 2 15,5 0-10-15,0 0-2 16,0-13-6-16,0 9-3 16,5 4-7-16,0-8-4 15,-5 4-12-15,5 0-6 16,0 4-38-16,0 0-17 0</inkml:trace>
</inkml:ink>
</file>

<file path=ppt/ink/ink1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4.955"/>
    </inkml:context>
    <inkml:brush xml:id="br0">
      <inkml:brushProperty name="width" value="0.07" units="cm"/>
      <inkml:brushProperty name="height" value="0.07" units="cm"/>
      <inkml:brushProperty name="color" value="#177D36"/>
      <inkml:brushProperty name="fitToCurve" value="1"/>
    </inkml:brush>
  </inkml:definitions>
  <inkml:trace contextRef="#ctx0" brushRef="#br0">319 11 96 0,'0'0'38'0,"0"-4"-20"0,0 4-4 15,0 0 17-15,0 0 0 16,0 0 2-16,0 0-5 16,-5 0-3-16,0 0-13 15,-5-4-1-15,-5 4 2 0,0 0-1 16,-10 0 3-16,6 0-6 15,-1 0-1-15,0 0-2 16,0 0-1-16,0 0-6 16,0 0 1-16,5 4-2 15,0 0 0-15,0 0 2 16,0 0 2-16,5 9-1 16,0-5 2-16,0 5-4 15,0-1-2-15,5 1 2 16,0 20 2-16,0-17 0 15,0 1-1-15,5 0 1 16,0-1-4-16,0 1 2 16,-5-1 1-16,5 1 0 15,0-5 0-15,0 1 0 16,0-1 2-16,0 1 1 16,5-1-1-16,0-3-2 15,0-1 3-15,5-4 0 16,0 0-4-16,0-4 1 15,5 0 0-15,0 8 0 16,5-8 0-16,5 0 2 0,0 0-1 16,5 5-1-16,0-1-4 15,-1 4-2-15,1 0 7 16,0 1 6-16,-5 7-10 16,0 1-2-16,0 8 4 15,-5 4 2-15,0-8 3 16,-5-1 0-16,-5 5 0 15,0 0 2-15,-5-8 3 16,-5 8 2-16,-5 0 1 16,0-9 0-16,-5 9 0 15,-5-8 2-15,-5-1 2 16,-5 9-1-16,-5-8-3 16,-10-5 0-16,0-4-5 15,6 1-2-15,-6-5-2 16,5 0-3-16,5-4-8 0,0 0-3 15,5-4-16-15,5 0-8 16,5 4-25-16,5-17-10 16,5 5-45-1</inkml:trace>
</inkml:ink>
</file>

<file path=ppt/ink/ink1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316"/>
    </inkml:context>
    <inkml:brush xml:id="br0">
      <inkml:brushProperty name="width" value="0.07" units="cm"/>
      <inkml:brushProperty name="height" value="0.07" units="cm"/>
      <inkml:brushProperty name="color" value="#177D36"/>
      <inkml:brushProperty name="fitToCurve" value="1"/>
    </inkml:brush>
  </inkml:definitions>
  <inkml:trace contextRef="#ctx0" brushRef="#br0">7 6 56 0,'-5'20'22'0,"10"-40"-12"0,-5 7-12 0,5 26 6 15</inkml:trace>
</inkml:ink>
</file>

<file path=ppt/ink/ink1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554"/>
    </inkml:context>
    <inkml:brush xml:id="br0">
      <inkml:brushProperty name="width" value="0.07" units="cm"/>
      <inkml:brushProperty name="height" value="0.07" units="cm"/>
      <inkml:brushProperty name="color" value="#177D36"/>
      <inkml:brushProperty name="fitToCurve" value="1"/>
    </inkml:brush>
  </inkml:definitions>
  <inkml:trace contextRef="#ctx0" brushRef="#br0">0 15 115 0,'10'0'29'16,"0"-9"6"-16,0 5 3 15,0 4-8-15,10-4-3 16,0 4-11-16,10 0-3 15,0 0-7-15,-1 0-2 0,1 0 2 16,-30 0 8 15,55 0-3-31,-5 0-2 0,-10 0-2 16,-5 0 0-16,9 8-4 16,-14-8 0-16,-5 0-1 15,-5 9-4-15,-5-1-1 16,-5 4-1-16,0 1-24 15,-25-13-84 1</inkml:trace>
</inkml:ink>
</file>

<file path=ppt/ink/ink1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9.759"/>
    </inkml:context>
    <inkml:brush xml:id="br0">
      <inkml:brushProperty name="width" value="0.07" units="cm"/>
      <inkml:brushProperty name="height" value="0.07" units="cm"/>
      <inkml:brushProperty name="color" value="#177D36"/>
      <inkml:brushProperty name="fitToCurve" value="1"/>
    </inkml:brush>
  </inkml:definitions>
  <inkml:trace contextRef="#ctx0" brushRef="#br0">0 17 84 0,'5'-9'33'0,"-5"9"-18"0,4 0-11 16,-4 0 8-16,0 0-3 15,0 0 2-15,0 0-2 16,0 0 2-16,5 0 7 15,5 0 3-15,-5 0-2 16,5 0 1-16,0 0-7 16,0 0-3-16,-5-4-5 15,5 4-4-15,0-4 0 0,0 4-1 16,0 0 0-16,0 0 0 0,0 0 0 16,0 0-3-1,0 4 2-15,0 0 7 0,-10-4 4 16,10 9-3-16,-10-9 1 15,0 0-5-15,5 0 0 16,-5 0-1-16,0 0 1 16,15 0 0-1,-5 0 3-15,0 0 1 16,0-9-1-16,-5 9 1 16,0 0-4-16,0-4 0 15,0 0-1-15,-5 4 1 16,0 0 0-16,0 0-4 15,0 0-1 1,0 0 1-16,0 0 2 16,0 0-2-1,0 0 0-15,0 0-8 16,0 0-2-16,0 0-25 16,0 0-9-16</inkml:trace>
</inkml:ink>
</file>

<file path=ppt/ink/ink1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217"/>
    </inkml:context>
    <inkml:brush xml:id="br0">
      <inkml:brushProperty name="width" value="0.07" units="cm"/>
      <inkml:brushProperty name="height" value="0.07" units="cm"/>
      <inkml:brushProperty name="color" value="#177D36"/>
      <inkml:brushProperty name="fitToCurve" value="1"/>
    </inkml:brush>
  </inkml:definitions>
  <inkml:trace contextRef="#ctx0" brushRef="#br0">-2 14 156 0,'15'0'57'0,"-10"4"-30"0,-20-8-16 16,15 4 15-16,0 0-8 15,10 0-3-15,0 4-2 16,0-4-1-16,5 0-6 16,0 0 3-16,0 0 1 0,4 4 1 15,6 0 3-15,0 1-1 16,10-5 2-16,10 0-4 0,0 0 1 16,0 0-7-16,-1-5-1 15,1 1-2-15,0 0-2 16,-5 0 1-16,0 0-1 15,-10 0-3-15,-10 0 0 16,-6-1-14-16,-4 5-6 16,-5 0-24-16,-10 0-9 15,-5 0-42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46.894"/>
    </inkml:context>
    <inkml:brush xml:id="br0">
      <inkml:brushProperty name="width" value="0.05" units="cm"/>
      <inkml:brushProperty name="height" value="0.05" units="cm"/>
      <inkml:brushProperty name="color" value="#E71224"/>
    </inkml:brush>
  </inkml:definitions>
  <inkml:trace contextRef="#ctx0" brushRef="#br0">239 8 7568 0 0,'0'0'166'0'0,"0"0"29"0"0,1-1 14 0 0,3-1 27 0 0,-3 1 64 0 0,-1 1 27 0 0,0 0 8 0 0,0 0 26 0 0,0 0 107 0 0,-11 0 1381 0 0,9-1-1773 0 0,1 1 0 0 0,-1-1 0 0 0,0 1 0 0 0,0-1 0 0 0,0 1 0 0 0,0 0 0 0 0,0-1 0 0 0,0 1 0 0 0,0 0 0 0 0,0 0 0 0 0,0 1 0 0 0,0-1 0 0 0,1 0 0 0 0,-1 1 0 0 0,0-1 0 0 0,0 1 0 0 0,0 0 0 0 0,0-1 0 0 0,1 1 0 0 0,-1 0 0 0 0,0 0 0 0 0,1 0 0 0 0,-1 0 0 0 0,1 0 0 0 0,-1 1 0 0 0,-1 0-76 0 0,-7 5 314 0 0,-25 28 966 0 0,30-33-1201 0 0,0 0 0 0 0,0 0 0 0 0,1 0 0 0 0,-1 0 0 0 0,1 1 0 0 0,0-1 1 0 0,0 1-1 0 0,0 0 0 0 0,0 0 0 0 0,0 1 0 0 0,1-1 0 0 0,-1 1 1 0 0,1 0-1 0 0,0 0 0 0 0,0 0 0 0 0,0 0 0 0 0,1 1 0 0 0,-1-1 0 0 0,1 3-79 0 0,-26 34 680 0 0,-5 73 131 0 0,31-102-782 0 0,2-9-20 0 0,-1 0 0 0 0,1 0 0 0 0,0 0 0 0 0,0 0 0 0 0,0 1 0 0 0,0-1 0 0 0,1 0 0 0 0,-1 0 0 0 0,1 0 0 0 0,-1 0 0 0 0,1 0 0 0 0,0 0 0 0 0,1-1 0 0 0,-1 1 0 0 0,0 0-1 0 0,1 0 1 0 0,0 1-9 0 0,36 39 75 0 0,-33-39-65 0 0,0-1 0 0 0,0 0 0 0 0,0 0 0 0 0,0-1-1 0 0,1 1 1 0 0,-1-1 0 0 0,1-1 0 0 0,0 1 0 0 0,0-1 0 0 0,-1 0 0 0 0,1 0 0 0 0,0 0-1 0 0,0-1 1 0 0,3 0-10 0 0,6 1 59 0 0,-7-1 0 0 0,0-1-1 0 0,0 0 0 0 0,-1 0 0 0 0,1-1 1 0 0,-1 0-1 0 0,1-1 0 0 0,-1 1 0 0 0,0-1 0 0 0,0-1 1 0 0,0 1-1 0 0,0-1 0 0 0,1-2-58 0 0,15-6 240 0 0,67-41-192 0 0,-76 45-24 0 0,-11 7-3 0 0,0 0 1 0 0,-1 0-1 0 0,1-1 1 0 0,0 1-1 0 0,-1-1 1 0 0,1 0-1 0 0,-1 0 1 0 0,0 0-1 0 0,0 0 0 0 0,0 0 1 0 0,0 0-1 0 0,0-1 1 0 0,0 1-1 0 0,0-1 1 0 0,-1 1-1 0 0,1-1 1 0 0,-1 0-1 0 0,1 1 1 0 0,-1-1-1 0 0,0-2-21 0 0,12-45 376 0 0,-15 18-40 0 0,-4-3-144 0 0,-9-2 6 0 0,-12 7-120 0 0,-17-15 181 0 0,25 32-125 0 0,-22-6-91 0 0,31 20-101 0 0,0 0 0 0 0,0 1-1 0 0,1 0 1 0 0,-1 0 0 0 0,1 1-1 0 0,0 0 1 0 0,0 1 0 0 0,0 0-1 0 0,0 0 1 0 0,-7 6 58 0 0,-10 4-419 0 0,-62 57-1743 0 0,61-59 705 0 0,1 3-329 0 0</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46.01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4898 13205 1032,'0'0'3096,"0"0"-258,3-11-645,-3 11-903,0 0-516,0 0-258,0 0-516,0 0 0,0 0-258,0 0 516,0 0-258,0 0 258,0 0 0,0 0 0,0 0 258,0 0-258,0 0-129,0 0 0,0 0 129,11-5-129,-11 5 0,15 0 129,-15 0-129,20 0 129,-5 0 129,-2 2-129,5 3 0,-3-5 0,4 5-129,-1-2 129,2 1 258,1-1-258,1 2 129,0-4-129,3 0 129,0-1 0,4 4-129,0-4 0,1 1 0,0-1 0,3 0 0,-3 0-129,5 0 129,-3 0 0,1 0 0,3-1-129,2 1 129,-3 0-129,2 3 0,-2-1-129,6 3 129,-5-5 0,2 2 0,-4-2 258,2 0-129,1 0 0,1-5 129,-4-1 0,3 1-129,0 0-129,3-1 129,-2 3-258,-2 0 129,1 2-129,-1 1 0,-3 0-129,-2 0 258,-1 0 0,-2 3-129,-1-3 129,-1 0-129,0 0 258,1-5-258,1 1 129,-1 1-258,-1-1 129,2 3 0,-1-1 0,-1 1 0,-1 1 0,-1 0 0,2 0 0,-4 1 129,0 4-129,0 0 0,2-3 0,-2 5 129,2-5-129,0 4 129,3-2-129,1 1 0,2 0 129,-1-3-258,-1 1 258,0 0-258,-2 0 129,2 0-129,-3-2 258,1-1-258,0 1 129,1 0 0,1 1 0,-1 1 129,0 1-129,-1-2 0,-3-1 0,2 3 0,-2-3 129,1 4-258,-4-4 258,4 2-129,1-3 0,1 3 0,2 4 0,4-2 0,0 2 0,2-2 0,4 4 0,0-2 0,1 1 0,0 1 0,-1-3 0,-4 1 129,3-1-129,-3 0 0,-2-1 129,0 0-129,-1-3 0,3 1 129,-2 1-129,2-1 0,-1-1 0,0 3 129,1 0-258,0 1 129,-5-2 0,-1-2 129,1 0-129,-3-2 0,0 0 129,3 0-129,-1 0 129,2 0-129,2 0 129,1 0-129,0 0 0,3 0 0,-1-2 129,0 0-129,-1-3 0,-3 0 0,1 2 0,-3 0 129,1-2-129,-1 1 0,-4 1 0,0 1 0,2 0 0,-1 2 0,0-1 0,-2 1 129,1 0-129,-2 0 0,4 0 0,-2 1 129,0 1-129,-1-2 0,-1 0 129,-6 0-258,3 0 129,-2 0 129,-1 0-129,0 0 129,-1-2-129,-2 0 0,0 1 0,-1-2 129,1 2-129,-3 0 129,-11 1-129,17-4 129,-17 4 0,12-3-129,-12 3 0,11-2 0,-11 2 129,0 0 0,0 0-129,13-7 0,-13 7 129,0 0-129,0 0 129,0 0-129,0 0-129,0 0 129,0 0 0,11-3 129,-11 3-258,0 0 258,13-2-129,-13 2 0,13-1 0,-13 1 0,13-2-129,-13 2 0,11 0-129,-11 0-387,13 8-1290,-9 3-2967,1 4-129,-5-15-258,-9 8-645</inkml:trace>
</inkml:ink>
</file>

<file path=ppt/ink/ink2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711"/>
    </inkml:context>
    <inkml:brush xml:id="br0">
      <inkml:brushProperty name="width" value="0.07" units="cm"/>
      <inkml:brushProperty name="height" value="0.07" units="cm"/>
      <inkml:brushProperty name="color" value="#177D36"/>
      <inkml:brushProperty name="fitToCurve" value="1"/>
    </inkml:brush>
  </inkml:definitions>
  <inkml:trace contextRef="#ctx0" brushRef="#br0">0 43 104 0,'20'-9'41'0,"-30"9"-22"0,20 0-7 0,-5 0 16 16,5 0-7-16,5 0 0 15,0 0-8-15,0 0 0 16,0 0-8-16,0 4 6 0,5-8 4 15,0 4 2-15,4 0-1 16,1 0 3-16,15 0 0 16,10-4-8-16,5 0-2 15,5 0-5-15,-1 4-1 16,1 0 3-16,5 0 1 16,0 0 1-16,-11 0 0 15,-9 0-2-15,-5 0 1 16,-10 0-6-16,-5-4-1 0,-5 4-5 15,-5-9-1-15,0 9-19 16,-5 0-9-16,0 0-55 16,-1-4-47-1,1-4 50-15</inkml:trace>
</inkml:ink>
</file>

<file path=ppt/ink/ink2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5.704"/>
    </inkml:context>
    <inkml:brush xml:id="br0">
      <inkml:brushProperty name="width" value="0.07" units="cm"/>
      <inkml:brushProperty name="height" value="0.07" units="cm"/>
      <inkml:brushProperty name="color" value="#177D36"/>
      <inkml:brushProperty name="fitToCurve" value="1"/>
    </inkml:brush>
  </inkml:definitions>
  <inkml:trace contextRef="#ctx0" brushRef="#br0">19 85 32 0,'-15'-8'13'0,"15"8"-6"0,-5-12-11 0,5 7 4 16,0 1 11-16,0 0 5 15,0 0 18-15,0 0 8 16,0 0 3-16,5 0 0 16,0-1-10-16,5 1-4 15,0-4-17-15,0 8-7 16,0 0-4-16,5 0-3 0,-5 0 1 15,0 0-4-15,-1 0 0 0,-4 8-1 16,-5-8 3-16,0 0 2 16,0 0 2-16,0 4 5 15,-5 1 5-15,0-1 4 16,-4 0 2-16,-1-4-8 16,0 0-2-16,5 0-3 15,0 0 1-15,0-4-4 16,5 0 0-16,0-1 1 15,5-7 0-15,5 8-5 16,0 0-1-16,0 0 1 16,-1-1 2-16,-4 1-2 15,0 4-2-15,0 0 2 16,-5 0 2-16,0 0 2 0,0 0 1 16,0 0 9-16,0 0 3 15,0 0-3-15,0 4-3 16,0-4-5-16,0 0-4 15,0 0-9-15,0 0-5 16,0 5-31-16,0-5-13 16</inkml:trace>
</inkml:ink>
</file>

<file path=ppt/ink/ink2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5.385"/>
    </inkml:context>
    <inkml:brush xml:id="br0">
      <inkml:brushProperty name="width" value="0.07" units="cm"/>
      <inkml:brushProperty name="height" value="0.07" units="cm"/>
      <inkml:brushProperty name="color" value="#177D36"/>
      <inkml:brushProperty name="fitToCurve" value="1"/>
    </inkml:brush>
  </inkml:definitions>
  <inkml:trace contextRef="#ctx0" brushRef="#br0">5 172 96 0,'-5'-12'35'0,"5"16"-18"0,0-12-9 15,0 8 13-15,0 0-3 16,0-5 1-16,0 5-1 15,5-4-2-15,0 0 0 16,0 4 3-16,0-4-11 16,5 0 2-16,0 0 1 0,0-9-4 15,5 1 1-15,5-5-5 0,0 5 0 16,-1-5-1-16,6 5-2 16,0-5 3-16,5 9 2 15,-5 4-2-15,0-5 0 16,-5 5 3-16,0 0 3 15,-5 0-4-15,0 8-3 16,0 0 3-16,0 5 4 16,-5 7-3-16,0 1 2 15,-6-5-1-15,1 1 1 16,-5 3-2-16,0 1-1 0,0-5 1 16,0 5 1-16,-5-1-1 15,-4 9-1-15,-1-4-1 16,-10 0 0-16,0 4 0 15,-5 4 2-15,0 8 1 16,5-8 3-16,0-4-1 16,0 4 2-16,5-4-4 15,0 0-2-15,5-4-5 16,5-5 0-16,0 1 2 16,5 4 3-16,0-9-4 15,0 1-3-15,5-1 5 16,0 5 3-16,5-9-3 15,10 0 0-15,5-4-1 16,0 1-2-16,5-5 1 16,0-5-1-16,0 1-3 0,0 0 2 15,-1 0 1-15,-4 0 2 16,0 0-3-16,-5 4 0 16,5 0 3-1,-5 0-1-15,5 0-1 16,-5 0 1-16,0 4-1 15,-5 0 0-15,0 0 0 16,0-4 0-16,-1 4 0 16,-4 0-3-16,0-4 2 15,0 5-4-15,-10-5 1 16,10 0-20-16,-5 0-9 16,5-5-25-16,0-3-11 0,5-4-43 15</inkml:trace>
</inkml:ink>
</file>

<file path=ppt/ink/ink2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6.573"/>
    </inkml:context>
    <inkml:brush xml:id="br0">
      <inkml:brushProperty name="width" value="0.07" units="cm"/>
      <inkml:brushProperty name="height" value="0.07" units="cm"/>
      <inkml:brushProperty name="color" value="#177D36"/>
      <inkml:brushProperty name="fitToCurve" value="1"/>
    </inkml:brush>
  </inkml:definitions>
  <inkml:trace contextRef="#ctx0" brushRef="#br0">613 3 84 0,'0'0'33'0,"5"0"-18"0,0 0-18 16,-5 0 8-16,5 0-2 16,0 0 3-16,0 0 8 15,0-4 5-15,-5 4 8 16,0 0 6-16,0 0-7 16,-5 0-1-16,0 0-12 15,-5 0-3-15,0 0-6 16,-5 0 2-16,0 0 3 0,-5 4-1 15,-5 9 1-15,0-5-1 16,-10 9 2-16,0-5-3 16,6 5 1-16,-1-9-3 15,0 4 0-15,-5 5-3 0,5-9-2 16,5 9 3-16,0-9 0 16,0 1-1-16,5-1 1 15,5-4 0-15,-4 0 1 16,-1 4 2-1,5-3-5-15,5-1-3 16,0-4 3-16,10 0 1 16,0 0 0-1,0 0-2-15,5 12 1 16,-5-3 1-16,0-5 1 16,0-4-4-16,0 4 1 15,0 4 4-15,0 0 2 0,-10 1 2 16,10-1 0-16,-10-4-2 15,0 0-1-15,5 9-3 16,0-9 1-16,0 0-4 16,5 0 0-16,0-4 1 15,10 4 2-15,0-4-1 16,5 0 2-16,0 5-4 16,0-5-2-16,0 8-1 15,0-8 3-15,9 4-2 16,-4 0 1-16,0-4 2 15,0 8 2-15,5 1-1 16,5-1 2-16,5-8-4 16,0 12-2-16,-5 1 2 15,-5-1 2-15,-1 5 0 16,1 0 2-16,-5-5-4 0,-5 1 0 16,-5-1 3-16,-5 0 1 15,-5 5 1-15,0-5 0 16,-5 1 2-16,-5-1 3 15,-10 1 0-15,0 8 2 16,-5-5-2-16,1 1 0 16,4-1-3-16,-5 1 1 15,0 0 2-15,0-5 2 16,-5 5-3-16,0-1-3 16,0-3 0-16,0-5-1 15,5 0-5-15,-4 1 1 0,-1-5-11 16,5-4-5-16,0 0-21 15,5-4-9-15,0-5-44 16,5-3-19-16,0-5 6 16</inkml:trace>
</inkml:ink>
</file>

<file path=ppt/ink/ink2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8.149"/>
    </inkml:context>
    <inkml:brush xml:id="br0">
      <inkml:brushProperty name="width" value="0.07" units="cm"/>
      <inkml:brushProperty name="height" value="0.07" units="cm"/>
      <inkml:brushProperty name="color" value="#177D36"/>
      <inkml:brushProperty name="fitToCurve" value="1"/>
    </inkml:brush>
  </inkml:definitions>
  <inkml:trace contextRef="#ctx0" brushRef="#br0">2 252 60 0,'0'-4'24'0,"0"8"-12"0,0-8-14 0,0-1 6 0,0 1-3 16,5 0 2-16,0 0 2 16,0 0 2-16,0-4-1 15,0-1 1-15,5-7 0 16,-6 3 3-16,1-3-5 16,0-1-1-16,0-4-4 15,0 5-1-15,0-1 3 16,-5 9 3-16,5-1 2 15,0-7 3-15,0 3-3 16,0 5-2 0,0 4-2-16,-5 4-5 15,5-4 1-15,-5 4-1 16,0 0 0-16,5 4 4 16,0-8 1-16,5 12 5 0,-5-4 3 15,0 0 2-15,0 1 3 16,5-1-1-16,0 0 1 15,0 0-2-15,15 0 6 16,15-4 1 0,0-8-4-1,-1 4-7-15,1 0-4 16,5-1-1-16,0 1 1 16,10 0 1-16,0 0 3 15,-6 0-3-15,1 0-2 16,-5-1 2-16,0 1 0 15,-5 0-3-15,-6 4-1 0,-4 0-1 16,-5 0-2-16,-5 0 3 16,-5 0 2-16,0 0 2 15,-5 0 1-15,0 0-7 16,-10 0-2-16,0 0-20 16,0 8-9-16,0-3-178 31,-10-34 106-31</inkml:trace>
</inkml:ink>
</file>

<file path=ppt/ink/ink2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9.997"/>
    </inkml:context>
    <inkml:brush xml:id="br0">
      <inkml:brushProperty name="width" value="0.07" units="cm"/>
      <inkml:brushProperty name="height" value="0.07" units="cm"/>
      <inkml:brushProperty name="color" value="#177D36"/>
      <inkml:brushProperty name="fitToCurve" value="1"/>
    </inkml:brush>
  </inkml:definitions>
  <inkml:trace contextRef="#ctx0" brushRef="#br0">0 32 204 0,'0'0'77'0,"5"0"-42"0,0 0-39 0,0 0 15 16,5-4-8-16,0 0-2 15,0-4 8-15,-5 3 6 16,0 1-7-16,0 0 4 0,0 0 2 16,-5 4-3-16,10 4-17 15,0 0-6-15,-15 0-62 16,10 9-60 0,-15 4 37-16</inkml:trace>
</inkml:ink>
</file>

<file path=ppt/ink/ink2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221"/>
    </inkml:context>
    <inkml:brush xml:id="br0">
      <inkml:brushProperty name="width" value="0.07" units="cm"/>
      <inkml:brushProperty name="height" value="0.07" units="cm"/>
      <inkml:brushProperty name="color" value="#177D36"/>
      <inkml:brushProperty name="fitToCurve" value="1"/>
    </inkml:brush>
  </inkml:definitions>
  <inkml:trace contextRef="#ctx0" brushRef="#br0">5 0 220 0,'-5'17'82'0,"10"-17"-44"0,10 8-55 16,-5 0 9-16,-5-8-10 15,0 0 1-15,0 0 0 0,-5 0-10 16,0 17 6 0,0 4-31-16,0-1-13 15,-5 5 20-15,0 4 13 16</inkml:trace>
</inkml:ink>
</file>

<file path=ppt/ink/ink2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385"/>
    </inkml:context>
    <inkml:brush xml:id="br0">
      <inkml:brushProperty name="width" value="0.07" units="cm"/>
      <inkml:brushProperty name="height" value="0.07" units="cm"/>
      <inkml:brushProperty name="color" value="#177D36"/>
      <inkml:brushProperty name="fitToCurve" value="1"/>
    </inkml:brush>
  </inkml:definitions>
  <inkml:trace contextRef="#ctx0" brushRef="#br0">-2 0 128 0,'-5'16'49'0,"35"-3"-26"0,-15 12-82 15,-5-13-15-15</inkml:trace>
</inkml:ink>
</file>

<file path=ppt/ink/ink2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611"/>
    </inkml:context>
    <inkml:brush xml:id="br0">
      <inkml:brushProperty name="width" value="0.07" units="cm"/>
      <inkml:brushProperty name="height" value="0.07" units="cm"/>
      <inkml:brushProperty name="color" value="#177D36"/>
      <inkml:brushProperty name="fitToCurve" value="1"/>
    </inkml:brush>
  </inkml:definitions>
  <inkml:trace contextRef="#ctx0" brushRef="#br0">0 0 116 0,'10'13'44'0,"-5"-9"-24"0,5 8 9 15,-5-12 23-15,5 13 7 0,0-5 4 16,0 17-17-16,0-9-5 16,-5 1-24-16,0 4-10 0,-5-5-5 15,0 1-49-15,-15 0-20 16,-10-17-57 0</inkml:trace>
</inkml:ink>
</file>

<file path=ppt/ink/ink2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0.217"/>
    </inkml:context>
    <inkml:brush xml:id="br0">
      <inkml:brushProperty name="width" value="0.07" units="cm"/>
      <inkml:brushProperty name="height" value="0.07" units="cm"/>
      <inkml:brushProperty name="color" value="#ED1C24"/>
      <inkml:brushProperty name="fitToCurve" value="1"/>
    </inkml:brush>
  </inkml:definitions>
  <inkml:trace contextRef="#ctx0" brushRef="#br0">48 18 56 0,'-5'-8'22'0,"5"8"-12"0,0-5-10 0,0 5 5 16,0 0-1-16,0 0 2 16,-10 0-1-1,0 5 13-15,0-5 7 16,5 0 1-16,0 0 2 16,0 4-5-16,0 0-2 15,5-4-9-15,0 0-3 16,10 0-5-16,0 4-1 0,-10-4 1 0,10 4-2 15,-5-4 1-15,5 9-2 16,0-9-1-16,0 0 1 16,0 0 1-16,0 4 3 15,-1-4 4-15,6 4 0 16,0 0 2-16,0 4-4 16,5-4 1-16,0 9-3 15,0-9 2-15,10 8 0 16,10 5 3-16,0-13-3 15,-1 9-2-15,1-5 0 16,0 4-1-16,5 1-2 16,5 3 1-16,0-7 0 15,4-1 3-15,1 0 1 16,-5 1 3-16,0-5-1 0,-5 0 0 16,-1-4-5-16,11 0-1 15,0 4-1-15,0 0-2 16,0 0 1-16,-1 5-1 15,1-5 0-15,0 0 2 16,10 4-1-16,-6-8-1 16,-4 9 1-16,-5-1-1 15,0-8 2-15,0 0 1 16,4 0 1-16,6 0 0 16,-5-8 0-16,5 3 0 15,4 1-2-15,-4 4-2 16,10-12 3-16,5-1 0 0,-11 5-1 15,1-4-2-15,-5 8-2 16,-5-5-1-16,-5 5 2 16,4-4 2-16,1-1 0 15,-5 9-1-15,-5 0 1 16,0 0 1-16,-6-4-3 16,1 8-2-16,-5-4 2 15,0 0 0-15,0 0 1 16,-5-4 0-16,0-4-3 15,4 4 2-15,-9 0 1 16,-5 4 0-16,0 0 2 16,-15 8-1-1,0-12 2-15,-5 4-4 0,-5-4 0 16,0 8-4 0,-5-8-1-16,-5 8 0 0,-5 0 2 15,-5 4-1-15,-4-4 4 16,-1 1-5-16,-5-1 2 15,-10 0-3-15,0 4 2 16,0 1 1-16,1-1 2 16,-1 0-4-16,-5 0 0 15,-15 5-2-15,-5-9 0 16,-4 4-2-16,-6-8-1 16,-15 0-3-16,11 4-1 15,-1 1 5-15,5 3 4 16,-14-8 4-16,4 4 3 0,-5-4 0 15,1 0-1-15,-11 0 1 16,11-4 1-16,4 4 1 16,10-13 1-16,-4 9-2 15,-1-12-2-15,5-5 1 16,1 4 1-16,-1-8 1 16,10 1 1-16,0 7-2 15,1 0 1-15,4-3 2 16,10 7 2-16,5-3-6 15,6 7 0-15,9-3-1 16,0-5 0-16,5 9 2 16,5 4 1-16,0 0 1 15,5-1 2-15,5 1 1 16,-5 4 1-16,10-4-4 16,-5 4-3-16,6 0 0 0,4 4-1 15,0 0-3-15,0 5 0 16,5-5-5-16,0 0 0 15,5 9-1-15,0-9 1 16,5 4-4-16,-1 0-3 16,6 1-38-16,5-1-15 15,0-8-9 1</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5:57.53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10866 13203 1,'-17'-10'1418,"5"8"-128,12 2 258,0 0 0,0 0 258,0 0 0,0 0-129,0 0-387,11-7-129,3 7-258,-1-5-129,6 5-258,-1-3 0,5 3 129,-5-1-258,8 1-129,-5 0 129,3 0-129,-5 0 258,6 1-258,-3 2 129,1 1 0,-4 1 129,7 0 0,-6 0-129,7 1 129,-4 0 129,7 4-258,-2-8-129,6 6 0,1-4 0,1 4-129,1-4 129,2 4-129,2-6 0,0 3 0,-5-2 258,4 1-387,-2-1 129,-2 2 0,-2-3 0,-1 0 0,2 0 0,0-2 0,-2 0-129,2 1 258,-2-1-258,4 0 129,-4 0-129,3 0 129,-3 0-129,0 0 0,-1 0 0,0 0 0,1 2 0,-4-1 129,-1 1-129,2-2 0,-2 2 0,-1-2 0,-3 2 0,2-2 129,-2 0-129,-2 0-129,0 0 129,-1 0 0,1 0 0,-4 0 0,1 0 0,-1 2 0,-1-2 0,2 0 0,-1 0 0,2 0 0,0 0 0,2 0 0,3-1-129,-2 0 129,2-1 0,-1-1 0,2 1 0,0 0 0,-1 2 0,-1 0 0,2-1 0,0 1 0,2 0 0,1 0 0,2 0 0,2 0-129,2 0 129,0 0 0,1-2 0,1 2 0,-1 0 129,2 0-129,-3 0 0,0-2 0,-2 2 0,-1-1 0,2 1-129,-3 0 129,1-1-129,-1 1 129,-1 0 0,2-2 0,0 1-129,-1-1 258,0-1-129,0 3 0,0 0 0,1-3 0,-2 3 0,1 0 0,0 0 0,1 0 0,-2 1 0,-1-1 0,1 0 0,0 0 0,0 0-129,-1 0 129,1 0 129,-2 0-129,1 0 0,2 0-129,-1 2 129,2-1 0,-2-1 0,2 0 0,1 0 0,1-1 0,-1 1 0,1 0 129,0-3-129,0 2 0,2 1 129,1-1-129,1-1 129,1 0-129,0 0 129,-2-1 0,2 3 0,-3-1 0,0-1 0,-2 2-129,0 0 129,-3 0-129,4 0 0,0 0 0,-3 0 0,1 0 0,0 0 0,0 0 0,-1 0 0,1 0 129,-5 0-129,1 0 129,-2 0-129,0 0 129,-2 0 0,-3 0-129,-1 3 129,-2 1-129,-4 2 0,-1-4 0,-3 0 0,-11-2 0,12 3 0,-12-3-258,0 0-129,0 0-516,0 0-2967,-19 0-1032,-7 0-387,-8-8-387</inkml:trace>
</inkml:ink>
</file>

<file path=ppt/ink/ink2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2.559"/>
    </inkml:context>
    <inkml:brush xml:id="br0">
      <inkml:brushProperty name="width" value="0.07" units="cm"/>
      <inkml:brushProperty name="height" value="0.07" units="cm"/>
      <inkml:brushProperty name="color" value="#ED1C24"/>
      <inkml:brushProperty name="fitToCurve" value="1"/>
    </inkml:brush>
  </inkml:definitions>
  <inkml:trace contextRef="#ctx0" brushRef="#br0">655 1435 116 0,'-10'0'44'0,"0"0"-24"0,-4 0-15 15,9 0 11-15,-10-4-3 16,-5 0 0-16,-10-4-1 15,0 4 0-15,0 0-6 16,0-5-2-16,0 1 0 0,-5 0 6 16,1-1 6-16,-1-3 1 15,-5-5 1-15,5 5 6 16,-5-9 2-16,5-8-7 16,0 0-4-16,6-13-6 15,-1 5-1-15,10-9-3 16,0-7 0-16,5 7-1 0,0-12 2 15,5-5-3-15,5 5 0 16,5 0 1-16,5 4 2 16,5 0-5-16,5 5-3 15,15-18 1-15,0 1 2 16,4 4 0-16,6-1 2 16,5-3-2-16,5 12 2 15,10 0 2-15,4 12 2 16,-4 5-6-16,0 0-2 15,-10 4 2-15,0 12 1 16,-6 0 0-16,6 9-2 16,5 7 1-16,-5 5-1 15,0 9 0-15,-1 3 2 0,11 9-1 16,0 4 2-16,0 8-4 16,-5 0 0-16,4 5 1 15,-9-5 2-15,0 29-1 16,-5-12-1-16,-10-9 1 15,-1 13-1-15,-4-8 0 16,-5 0 2-16,-5-5-3 16,-5 9-2-16,-10 4 2 15,5 0 2-15,-10-54 0 32,-15 95-1-17,0-8 1-15,-10 1-1 16,0-22 2-16,-15-4 1 15,-4-8 1-15,-6-8-2 0,-5-5-2 16,0-7 3-16,-4-5-2 0,-1-4 2 16,-10-1-2-16,10-3 2 15,5-4-2-15,1 4 2 16,4-1 0-16,5-7 1 16,5-5-2-16,0-4-2 15,6-12-4-15,-6 0 0 16,5-1-20-16,10-3-9 15,25-5-71 1,15 1-65-16,5-9 57 16</inkml:trace>
</inkml:ink>
</file>

<file path=ppt/ink/ink2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9.615"/>
    </inkml:context>
    <inkml:brush xml:id="br0">
      <inkml:brushProperty name="width" value="0.07" units="cm"/>
      <inkml:brushProperty name="height" value="0.07" units="cm"/>
      <inkml:brushProperty name="color" value="#ED1C24"/>
      <inkml:brushProperty name="fitToCurve" value="1"/>
    </inkml:brush>
  </inkml:definitions>
  <inkml:trace contextRef="#ctx0" brushRef="#br0">168 552 84 0,'-5'0'33'0,"5"0"-18"0,0-5-13 0,0 5 6 16,-5-4-2-16,5 8 1 15,-5-8 7-15,0 4 5 16,0 4 6-16,0-4 4 16,1 0 0-16,-1 0 0 15,0 0-16-15,0 0-1 0,0-4 1 0,-10-4-1 16,0 0 1-16,5-1-3 16,0 1-1-1,-5-4 6-15,0-9 2 0,5 4 0 16,0-3 0-16,5-5-1 15,0 4 0-15,0-4-2 16,5-4-1-16,5-4-5 16,5-5-3-16,0 9 0 15,5-4-1-15,0 4 0 16,5 0 2-16,0 4-3 16,0 0-2-16,0 0 0 15,-1 9-1-15,1-1 2 16,0 5 1-16,0-5-6 15,0 9 0-15,-5 4 1 16,10 4 3-16,5 0 0 16,-5 4-1-16,0 4 1 0,0 0-1 15,-1 9 0-15,1-5 0 16,-5 9 0-16,0 4 0 16,0 0-3-16,0 4 2 15,-5 8-1-15,0-3 0 16,-5 3-3-16,0 4 1 15,-5-3 0-15,-5-1 2 16,-5-8 3-16,-5 0 2 16,0-4 1-16,-5 0 0 15,-5 0 2-15,-5-8 3 0,-10-5-4 16,-5-4-1 0,11 1-2-16,-1-1 1 0,0-8 0 15,0 0 3-15,0-8-8 16,5 3 0-16,0 1 2 15,0 0 2-15,0-4-3 16,6 0-1-16,-1 3-8 16,5-3-2-16,-5 0-6 15,10-1-4-15,10-7-35 16,10-1-15-16,5-12-50 16</inkml:trace>
</inkml:ink>
</file>

<file path=ppt/ink/ink2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4.570"/>
    </inkml:context>
    <inkml:brush xml:id="br0">
      <inkml:brushProperty name="width" value="0.07" units="cm"/>
      <inkml:brushProperty name="height" value="0.07" units="cm"/>
      <inkml:brushProperty name="color" value="#ED1C24"/>
      <inkml:brushProperty name="fitToCurve" value="1"/>
    </inkml:brush>
  </inkml:definitions>
  <inkml:trace contextRef="#ctx0" brushRef="#br0">-2 390 80 0,'5'0'33'0,"-5"0"-18"0,0 5-5 0,0-5 12 0,0 0 1 16,0 0 1-16,0 0-2 15,5-5-2-15,10 5-4 16,0-12 0-16,5 0-9 15,0-5 0-15,0-8 3 0,4-4 0 16,6-4 2-16,-5 0 0 16,5-1 0-16,0 5 2 15,0 0 2-15,-5 4-3 16,0 0 2-16,-5 5-6 16,0 3-1-16,-6 5-2 15,1-5-1-15,-5 13-3 0,0-9-2 16,-5 9-2-1,0 4 1-15,-5 0 1 16,0 0 2-16,5 9-1 0,0-1 2 16,0 0-2-16,-5 5 2 15,0-1-2-15,0 1-1 16,5-1 1-16,-5 0 1 16,5 13-1-16,-5 9 2 15,0 3-4-15,0-4 0 16,0 13 1-16,-5-5 0 15,0 5 0-15,0 12 2 16,0 0-1-16,0 0 2 16,-5 5 0-16,0-14 1 0,0 1-2 15,5-8 1-15,0-1-2 16,-5-12 2-16,5-4-4 16,-4 0-2-16,4-8 2 15,0-9 2-15,-5 0 4 16,0 9 2-1,0-13 1-15,-5-4-4 16,0 0-3-16,0 0 2 16,0-4 2-16,0-5-4 15,-5 5-1-15,5 0-2 16,-10 4-2-16,-5-8 0 16,0 4 3-16,11 4-2 15,-1 0 1-15,5 0-3 16,0 0 1-16,5 0 2 15,0 0 1-15,5 0 3 16,5 0 1-16,10 0 3 0,10-4 3 16,0 4 2-16,5-9 3 15,9 5-1-15,1 0 2 16,5 4-6-16,0-8-1 16,0 4 2-16,-5-1 1 15,0-3-5-15,-1 8-2 16,1 0 0-16,-5 0 0 15,-5 0 0-15,-5 0 0 16,-5 0-2-16,0 0-2 16,-5 0 1-16,-5 0 1 15,-5 0-1-15,0 0 2 16,0 0-4-16,0 0 0 0,0 0 1 16,0 0 0-16,0 0-3 15,0 0 2-15,0 0-1 16,0 0-2-16,0 0-11 15,0 0-5-15,0 0-25 16,5 0-11-16,0-8-89 16</inkml:trace>
</inkml:ink>
</file>

<file path=ppt/ink/ink2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8.548"/>
    </inkml:context>
    <inkml:brush xml:id="br0">
      <inkml:brushProperty name="width" value="0.07" units="cm"/>
      <inkml:brushProperty name="height" value="0.07" units="cm"/>
      <inkml:brushProperty name="color" value="#ED1C24"/>
      <inkml:brushProperty name="fitToCurve" value="1"/>
    </inkml:brush>
  </inkml:definitions>
  <inkml:trace contextRef="#ctx0" brushRef="#br0">255 40 36 0,'-5'-4'16'0,"5"8"-8"0,0-4 6 0,0 0 12 16,0 0 6-16,0 0 3 0,0 0-2 15,0 0 2 1,0 0-8-16,0 4-4 0,0-4-5 16,0 0-1-16,0 0-9 15,0 0 4-15,0 0 1 0,0 0 0 16,0 0 0-16,0-4-3 16,5 0-1-16,5 0-1 15,0-1 0-15,5 5-2 16,5-8 1-16,-1 0 0 15,1 4 1-15,5 0 0 16,-5-1 0-16,0 10-4 16,0-5-1-16,-5 4 1 15,0 4 0-15,0 4 2 16,-5 1 1-16,0 12-3 16,-5-4-3-16,0 12 0 0,-10-4 1 15,0 0-1-15,-10 4-1 16,0-4 1-16,-5 17-1 15,0-5-5-15,-5-3 1 16,25-38 2 15,-55 49 1-31,6-3 3 16,9-13-1-16,-5 5-1 16,10-9-2-16,-5 0 1 15,5-8 1-15,10 3 0 0,1 1 2 16,4 0-1-16,5-4-1 0,5 4 5 15,0-8 1 1,5-1 4-16,15 5 4 0,5-5-4 16,5-3 0-16,5-1 0 15,4-3 4-15,11-5-6 16,5 0-2-16,5 4-1 16,5-8-1-16,-6 0 0 15,1 0 2-15,-5 0 1 16,0 0 1-16,-5 0 0 15,-5 0 0-15,-6-8-2 16,-4 8 1-16,0-4-4 16,-5 4-2-16,-5 0 2 15,-5 0 2-15,0 0-4 16,-10 0-1-16,10 0 0 16,-10 0 2-16,0 0-6 15,0 0 1-15,0 0-12 0,0 12-3 16,-5-8-42-16,-10-4-15 15,-5-16-79 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0.926"/>
    </inkml:context>
    <inkml:brush xml:id="br0">
      <inkml:brushProperty name="width" value="0.05" units="cm"/>
      <inkml:brushProperty name="height" value="0.05" units="cm"/>
      <inkml:brushProperty name="color" value="#004F8B"/>
    </inkml:brush>
  </inkml:definitions>
  <inkml:trace contextRef="#ctx0" brushRef="#br0">462 41 5728 0 0,'0'-1'27'0'0,"-1"1"1"0"0,1 0-1 0 0,0 0 1 0 0,0 0-1 0 0,-1 0 0 0 0,1-1 1 0 0,0 1-1 0 0,-1 0 1 0 0,1 0-1 0 0,0 0 1 0 0,0 0-1 0 0,-1 0 0 0 0,1 0 1 0 0,0 0-1 0 0,-1 0 1 0 0,1 0-1 0 0,0 0 1 0 0,-1 0-1 0 0,1 0 0 0 0,0 0 1 0 0,-1 0-1 0 0,1 0 1 0 0,0 0-1 0 0,-1 0 1 0 0,1 0-1 0 0,0 0 0 0 0,-1 0 1 0 0,1 1-1 0 0,0-1 1 0 0,0 0-1 0 0,-1 0 1 0 0,1 0-1 0 0,0 0 0 0 0,0 1 1 0 0,-1-1-1 0 0,1 0 1 0 0,0 0-1 0 0,0 1 1 0 0,0-1-1 0 0,-1 0 0 0 0,1 0 1 0 0,0 1-1 0 0,0-1 1 0 0,0 0-1 0 0,0 1 1 0 0,0-1-1 0 0,0 0 0 0 0,0 1 1 0 0,-1-1-1 0 0,1 0 1 0 0,0 1-1 0 0,0-1 1 0 0,0 0-1 0 0,0 1 0 0 0,0-1 1 0 0,0 0-1 0 0,1 1 1 0 0,-1-1-1 0 0,0 0 0 0 0,0 0 1 0 0,0 1-1 0 0,0-1 1 0 0,0 0-28 0 0,-16-2 1612 0 0,-19-8 362 0 0,18 6-1208 0 0,-30-6-70 0 0,45 11-631 0 0,0 0 1 0 0,0 0 0 0 0,0-1 0 0 0,0 1 0 0 0,0-1 0 0 0,0 1 0 0 0,0-1 0 0 0,0 0-1 0 0,0 0 1 0 0,0 0 0 0 0,0 0 0 0 0,0 0 0 0 0,0 0 0 0 0,-1-1 0 0 0,1 1-1 0 0,0-1 1 0 0,0 1 0 0 0,0-1 0 0 0,1 0 0 0 0,-2 0-66 0 0,-29 3 443 0 0,1-16-190 0 0,10 19-150 0 0,2 5 245 0 0,-6-4 292 0 0,16-10-416 0 0,-1-23 16 0 0,11 27-239 0 0,-1 1 1 0 0,0-1 0 0 0,0 0 0 0 0,0 1 0 0 0,0-1 0 0 0,0 1 0 0 0,0-1 0 0 0,1 1 0 0 0,-1-1 0 0 0,0 0 0 0 0,0 1 0 0 0,0-1 0 0 0,0 1 0 0 0,-1-1 0 0 0,1 1 0 0 0,0-1 0 0 0,0 1 0 0 0,0-1 0 0 0,0 0 0 0 0,0 1 0 0 0,0-1 0 0 0,-1 1 0 0 0,1-1 0 0 0,0 0 0 0 0,0 1 0 0 0,-1-1 0 0 0,1 0 0 0 0,0 1 0 0 0,-1-1 0 0 0,1 0 0 0 0,0 1 0 0 0,-1-1 0 0 0,1 0 0 0 0,0 0 0 0 0,-1 1 0 0 0,1-1 0 0 0,-1 0 0 0 0,1 0 0 0 0,0 0 0 0 0,-1 0 0 0 0,1 1 0 0 0,-1-1 0 0 0,1 0 0 0 0,-1 0 0 0 0,1 0 0 0 0,0 0 0 0 0,-1 0 0 0 0,1 0 0 0 0,-1 0-1 0 0,1 0 1 0 0,-1 0 0 0 0,1 0 0 0 0,0-1 0 0 0,-1 1 0 0 0,1 0 0 0 0,-1 0 0 0 0,1 0 0 0 0,-1 0 0 0 0,1-1 0 0 0,0 1 0 0 0,-1 0 0 0 0,1 0 0 0 0,0-1 0 0 0,-1 1 0 0 0,1 0 0 0 0,0-1-2 0 0,-2 4 55 0 0,0-1 14 0 0,-1 4 42 0 0,-8-4 203 0 0,7 14-250 0 0,3-8-64 0 0,-3-3 0 0 0,-1 17-53 0 0,-5 25 42 0 0,7-39 11 0 0,-5 19 0 0 0,-15 39 0 0 0,0 59 0 0 0,20-95 0 0 0,-10 85 0 0 0,12 97 0 0 0,6-64-64 0 0,-10 132 139 0 0,-3-130-35 0 0,3-6-107 0 0,10 0 67 0 0,17 87 0 0 0,18-17 0 0 0,-6-37 64 0 0,-20-25 111 0 0,9 21 128 0 0,3 44-61 0 0,-18-76 1081 0 0,-4-81-1022 0 0,-5-47-179 0 0,-1 1-1 0 0,-1-1 0 0 0,0 0 1 0 0,0 1-1 0 0,-1-1 0 0 0,-1-1 1 0 0,-4 9-122 0 0,8 8 377 0 0,-3 12 466 0 0,17-11-971 0 0,18-14 554 0 0,123 4 342 0 0,70-13-880 0 0,-154-3 350 0 0,-68-4-185 0 0,5-3-40 0 0,-3 2-25 0 0,-3 1-53 0 0,-1 0-234 0 0,1-1-843 0 0,2-4-356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2.886"/>
    </inkml:context>
    <inkml:brush xml:id="br0">
      <inkml:brushProperty name="width" value="0.05" units="cm"/>
      <inkml:brushProperty name="height" value="0.05" units="cm"/>
      <inkml:brushProperty name="color" value="#004F8B"/>
    </inkml:brush>
  </inkml:definitions>
  <inkml:trace contextRef="#ctx0" brushRef="#br0">439 1 5264 0 0,'1'3'74'0'0,"-1"6"4"0"0,-4-2 364 0 0,3-6-60 0 0,1-1 76 0 0,0 0 20 0 0,0 0-25 0 0,0 0-110 0 0,0 0-45 0 0,0 0-8 0 0,0 0 11 0 0,0 0 56 0 0,0 0 25 0 0,0 0 2 0 0,0 0-32 0 0,0 0-134 0 0,0 0-52 0 0,0 0-8 0 0,15 4 1185 0 0,35 12 56 0 0,-14-39-737 0 0,8 35-180 0 0,88-1-70 0 0,-71-18-496 0 0,-8 14 150 0 0,-26 5 44 0 0,-15-15 789 0 0,-17 10-368 0 0,-11 31-262 0 0,16-8-194 0 0,-9-17-22 0 0,-5 70-205 0 0,14 226 24 0 0,19-96 64 0 0,2-63 128 0 0,2 96-74 0 0,-11 23 20 0 0,-8-121 1 0 0,-11 86-11 0 0,10-37 156 0 0,-11-1 1083 0 0,13 130-1239 0 0,34-24 762 0 0,-23-69 346 0 0,-15-83-829 0 0,-2-117-194 0 0,-1 0 1 0 0,-1 0-1 0 0,-2 0 0 0 0,-6 18-85 0 0,-23 74 1636 0 0,29-90-1202 0 0,1-12 243 0 0,-2-14-24 0 0,-41-14-319 0 0,-25-7-260 0 0,-50-7-74 0 0,-15 4 256 0 0,-95 0-256 0 0,87 18 0 0 0,50 5-14 0 0,94-8-56 0 0,-2 0-558 0 0,-12-2 630 0 0,9 0-7694 0 0,3-2 647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4.438"/>
    </inkml:context>
    <inkml:brush xml:id="br0">
      <inkml:brushProperty name="width" value="0.05" units="cm"/>
      <inkml:brushProperty name="height" value="0.05" units="cm"/>
      <inkml:brushProperty name="color" value="#004F8B"/>
    </inkml:brush>
  </inkml:definitions>
  <inkml:trace contextRef="#ctx0" brushRef="#br0">99 907 8208 0 0,'0'0'234'0'0,"0"0"6"0"0,0 0-101 0 0,0 0 118 0 0,-11 0 717 0 0,-9-4-537 0 0,-18-13 1176 0 0,37 16-1299 0 0,1 1-2 0 0,0 0 5 0 0,0 0 23 0 0,-13-20 683 0 0,-1-22-119 0 0,24-21 0 0 0,41-13-151 0 0,-48 70-733 0 0,1-1 0 0 0,1 1 1 0 0,-1 0-1 0 0,1 1 0 0 0,0-1 0 0 0,0 1 1 0 0,0-1-1 0 0,1 2 0 0 0,0-1 0 0 0,0 1 0 0 0,2-1-20 0 0,36-11 0 0 0,-39 14 4 0 0,-1 1 0 0 0,1 0 0 0 0,-1 0 0 0 0,1 1 0 0 0,-1-1 0 0 0,1 1 0 0 0,0 0 0 0 0,-1 0 0 0 0,1 1 0 0 0,-1-1 0 0 0,1 1 0 0 0,-1 0 0 0 0,1 0 0 0 0,-1 0 0 0 0,1 1 0 0 0,1 1-4 0 0,38 44 712 0 0,-34-8-712 0 0,-20 19 270 0 0,9-52-269 0 0,0 1-1 0 0,0-1 1 0 0,-1 1 0 0 0,0-1 0 0 0,0 0 0 0 0,-1 0-1 0 0,0 0 1 0 0,0 0 0 0 0,0 0 0 0 0,-1-1 0 0 0,0 1 0 0 0,-2 2-1 0 0,-3 5 0 0 0,-70 61 480 0 0,14-23-344 0 0,18-32-45 0 0,27-23 108 0 0,-7-27-78 0 0,25 28-196 0 0,1 0 0 0 0,0 0 0 0 0,-1-1 0 0 0,1 1 0 0 0,0 0 1 0 0,1 0-1 0 0,-1-1 0 0 0,1 1 0 0 0,-1 0 0 0 0,1-1 0 0 0,0 1 0 0 0,0-1 0 0 0,0 1 0 0 0,1 0 0 0 0,0-2 75 0 0,-1-9-600 0 0,13-11-1666 0 0,-9 13 638 0 0</inkml:trace>
  <inkml:trace contextRef="#ctx0" brushRef="#br0" timeOffset="876.093">248 1 7920 0 0,'0'0'174'0'0,"0"0"29"0"0,0 0 13 0 0,0 0 5 0 0,0 0-5 0 0,0 0-6 0 0,0 0-2 0 0,0 2 8 0 0,-8 42 3942 0 0,7-43-4015 0 0,1-1-30 0 0,-4 121 1731 0 0,8-19-1486 0 0,18 70-358 0 0,-8 3 169 0 0,-9-73 591 0 0,-6 27 689 0 0,-3-59-829 0 0,-5-3-184 0 0,0-44 337 0 0,8-22-645 0 0,-1 6 743 0 0,1-3-1724 0 0,0-1-4758 0 0,1-3-811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8.304"/>
    </inkml:context>
    <inkml:brush xml:id="br0">
      <inkml:brushProperty name="width" value="0.05" units="cm"/>
      <inkml:brushProperty name="height" value="0.05" units="cm"/>
      <inkml:brushProperty name="color" value="#004F8B"/>
    </inkml:brush>
  </inkml:definitions>
  <inkml:trace contextRef="#ctx0" brushRef="#br0">366 70 3512 0 0,'0'0'76'0'0,"0"0"16"0"0,0 0 4 0 0,0 0 43 0 0,0 0 179 0 0,0 0 82 0 0,0 0 15 0 0,0 0-20 0 0,0 0-89 0 0,0 0-33 0 0,0 0-7 0 0,0 0-4 0 0,0 0-4 0 0,0 0-2 0 0,0 0 0 0 0,4-6 86 0 0,-4 5 5381 0 0,-9 42-4642 0 0,7-30-1033 0 0,0 0-1 0 0,1-1 1 0 0,1 1-1 0 0,-1 0 1 0 0,2 0-1 0 0,-1 0 1 0 0,2 0 0 0 0,1 7-48 0 0,-2-8 9 0 0,34 181 300 0 0,18 67 355 0 0,-36-169-521 0 0,2-16 508 0 0,-16-41-291 0 0,-3-31-288 0 0,1 1-12 0 0,1 5 578 0 0,-4-14-296 0 0,1 5-207 0 0,1 2-6 0 0,0 0-1 0 0,0 0 0 0 0,0 0-9 0 0,0 0-39 0 0,-4-16 145 0 0,-5-29 6 0 0,13-65 154 0 0,6 62-251 0 0,20-54-60 0 0,13-127 209 0 0,-15 135-303 0 0,3 31-219 0 0,7-13 303 0 0,-30 55-10 0 0,-7 20-86 0 0,9-3-374 0 0,3 8 470 0 0,35 0 104 0 0,-22-12 8 0 0,59-11-16 0 0,-43 11-160 0 0,20-7 0 0 0,-54 15 11 0 0,-7 0 42 0 0,-1 0 17 0 0,0 0 15 0 0,0 0-16 0 0,0 0-5 0 0,0 0 0 0 0,0 0 0 0 0,-14-8 60 0 0,-36 5-46 0 0,14 5-80 0 0,27-3 2 0 0,-1 0 0 0 0,1 0 0 0 0,-1 1 0 0 0,1 1 0 0 0,-1-1 0 0 0,1 2 0 0 0,-1-1 0 0 0,1 1 0 0 0,0 1 0 0 0,0 0 0 0 0,0 0 0 0 0,-4 2 0 0 0,-66 10 0 0 0,37-8-384 0 0,19 1-3076 0 0,21-7 2263 0 0,-4 2-9 0 0</inkml:trace>
  <inkml:trace contextRef="#ctx0" brushRef="#br0" timeOffset="829.468">260 66 7848 0 0,'0'0'232'0'0,"1"0"-14"0"0,7-1 6649 0 0,-17 0-5571 0 0,-16-1-1507 0 0,-34 6 755 0 0,-19-8 307 0 0,39 4 379 0 0,66-15-1290 0 0,73 6 118 0 0,-48 9-185 0 0,-51 0 180 0 0,-1 0 13 0 0,0 0 8 0 0,-18 4 82 0 0,-47 4 162 0 0,-40 11 292 0 0,66-3-639 0 0,28 16-3486 0 0,11-24 2588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42.747"/>
    </inkml:context>
    <inkml:brush xml:id="br0">
      <inkml:brushProperty name="width" value="0.05" units="cm"/>
      <inkml:brushProperty name="height" value="0.05" units="cm"/>
      <inkml:brushProperty name="color" value="#E71224"/>
    </inkml:brush>
  </inkml:definitions>
  <inkml:trace contextRef="#ctx0" brushRef="#br0">264 137 10680 0 0,'0'0'241'0'0,"-4"-4"683"0"0,-25 0-721 0 0,28 4-131 0 0,-18 4 449 0 0,-58 17 1726 0 0,28 18-1274 0 0,0 23-873 0 0,44-54-8 0 0,0 0 0 0 0,1 0 0 0 0,0 0 1 0 0,1 1-1 0 0,0-1 0 0 0,0 1 0 0 0,1 0 0 0 0,0 0 1 0 0,0 0-1 0 0,1 0 0 0 0,0 0 0 0 0,1 0 0 0 0,0 4-92 0 0,1-9 66 0 0,1 1 0 0 0,-1 0 0 0 0,1-1 0 0 0,0 1 0 0 0,1-1 0 0 0,-1 1 0 0 0,1-1 0 0 0,0 0 0 0 0,0 0 0 0 0,0 0 0 0 0,0-1 0 0 0,1 1 0 0 0,0-1 0 0 0,-1 0 0 0 0,1 1 0 0 0,0-2 0 0 0,1 1 0 0 0,-1 0 0 0 0,0-1 0 0 0,1 0 0 0 0,-1 0 0 0 0,1 0 0 0 0,0-1 0 0 0,4 1-66 0 0,6 3 70 0 0,1-1-1 0 0,0-1 1 0 0,0 0-1 0 0,0-1 0 0 0,0-1 1 0 0,0-1-1 0 0,0 0 0 0 0,1-1-69 0 0,10 1 37 0 0,38-17-26 0 0,-48 11 53 0 0,-16 6-9 0 0,1 0 3 0 0,5 6-214 0 0,-7-5-45 0 0,0-1-14 0 0,0 0-71 0 0,0 0-300 0 0,0 0-135 0 0,0 0-653 0 0,0 0-2656 0 0,0 0-1132 0 0</inkml:trace>
  <inkml:trace contextRef="#ctx0" brushRef="#br0" timeOffset="690.439">457 254 11600 0 0,'0'0'264'0'0,"0"0"34"0"0,0 0 21 0 0,0 0-36 0 0,-14-4-1273 0 0,64 16 3221 0 0,8 4-2248 0 0,-52-11 31 0 0,1 0 1 0 0,-1 0 0 0 0,-1 0-1 0 0,1 1 1 0 0,-1 0 0 0 0,0 0-1 0 0,0 0 1 0 0,-1 0 0 0 0,4 7-15 0 0,-5-6 5 0 0,1 0 1 0 0,-1 0-1 0 0,-1 1 1 0 0,1-1-1 0 0,-1 1 1 0 0,0 0-1 0 0,-1 0 1 0 0,0-1-1 0 0,0 1 1 0 0,-1 0 0 0 0,0 0-1 0 0,-1 6-5 0 0,1-11 14 0 0,-14 41 458 0 0,13-42-405 0 0,0 1 0 0 0,-1-1 1 0 0,1 1-1 0 0,-1-1 1 0 0,0 0-1 0 0,0 0 0 0 0,0 0 1 0 0,0 0-1 0 0,0 0 0 0 0,0 0 1 0 0,0 0-1 0 0,0-1 1 0 0,-1 1-1 0 0,1-1 0 0 0,-1 1 1 0 0,1-1-1 0 0,-1 0 1 0 0,0 0-1 0 0,-1 0-67 0 0,-4 3 113 0 0,-32-1 813 0 0,-9-22-46 0 0,28 4-632 0 0,10-6-109 0 0,4-19-34 0 0,7 36-146 0 0,1-1-1 0 0,-1 0 0 0 0,1 0 1 0 0,0 1-1 0 0,1-1 0 0 0,-1 1 1 0 0,1-1-1 0 0,0 1 0 0 0,0-1 1 0 0,0 1-1 0 0,0 0 0 0 0,4-4 42 0 0,33-46-396 0 0,-34 50 368 0 0,0 0 0 0 0,0 0 0 0 0,0 1 0 0 0,0-1-1 0 0,0 1 1 0 0,1 0 0 0 0,-1 1 0 0 0,1-1-1 0 0,0 1 1 0 0,0 0 0 0 0,0 1 0 0 0,0-1 28 0 0,-1 2-56 0 0,-1 0 0 0 0,1 0 0 0 0,0 0 0 0 0,-1 0 0 0 0,1 1 0 0 0,-1-1 0 0 0,1 1 0 0 0,-1 0 0 0 0,1 1 0 0 0,-1-1 0 0 0,1 1 0 0 0,-1 0 0 0 0,0 0 0 0 0,0 0 0 0 0,0 1 0 0 0,0-1 0 0 0,3 4 56 0 0,29 14-2771 0 0,-26-16 1845 0 0</inkml:trace>
  <inkml:trace contextRef="#ctx0" brushRef="#br0" timeOffset="1183.985">761 0 11880 0 0,'0'0'349'0'0,"0"0"-2"0"0,7 5-145 0 0,-5-4-163 0 0,1 0-1 0 0,-1 1 0 0 0,0-1 1 0 0,1 1-1 0 0,-1 0 0 0 0,0-1 1 0 0,0 1-1 0 0,0 0 0 0 0,0 0 1 0 0,0 0-1 0 0,-1 1 0 0 0,1-1 1 0 0,0 0-1 0 0,-1 1 1 0 0,0-1-1 0 0,0 1 0 0 0,1-1 1 0 0,-2 1-1 0 0,1-1 0 0 0,0 1 1 0 0,0 1-39 0 0,4 23 3094 0 0,7 44-1549 0 0,-3 6-1285 0 0,-9 168 286 0 0,0-242-512 0 0,0 1 1 0 0,0-1-1 0 0,0 0 1 0 0,0 0-1 0 0,1 1 1 0 0,-1-1-1 0 0,1 0 0 0 0,-1 0 1 0 0,1 0-1 0 0,0 0 1 0 0,1 0-1 0 0,-1 0 1 0 0,0 0-1 0 0,1 0 1 0 0,0 0-1 0 0,-1-1 1 0 0,1 1-1 0 0,0-1 0 0 0,1 1 1 0 0,-1-1-1 0 0,0 0 1 0 0,1 0-1 0 0,-1 0 1 0 0,1 0-1 0 0,-1 0 1 0 0,1 0-1 0 0,0-1 1 0 0,0 1-1 0 0,0-1 1 0 0,0 0-1 0 0,0 0 0 0 0,0 0 1 0 0,0 0-1 0 0,0-1 1 0 0,1 1-1 0 0,-1-1 1 0 0,0 0-1 0 0,0 1 1 0 0,3-2-35 0 0,52-17 209 0 0,-42 9-216 0 0,64-38-2265 0 0,-68 38 828 0 0,-2-1-327 0 0</inkml:trace>
  <inkml:trace contextRef="#ctx0" brushRef="#br0" timeOffset="1682.736">753 160 11024 0 0,'0'0'248'0'0,"0"0"34"0"0,0 0 22 0 0,0 0-29 0 0,14-3-168 0 0,24 3 349 0 0,29 4 1665 0 0,16-11 869 0 0,31-6-1446 0 0,-44-6-904 0 0,-49 18-88 0 0,-2 1-3217 0 0,-19 0 1642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33.069"/>
    </inkml:context>
    <inkml:brush xml:id="br0">
      <inkml:brushProperty name="width" value="0.05" units="cm"/>
      <inkml:brushProperty name="height" value="0.05" units="cm"/>
      <inkml:brushProperty name="color" value="#E71224"/>
    </inkml:brush>
  </inkml:definitions>
  <inkml:trace contextRef="#ctx0" brushRef="#br0">475 21 3640 0 0,'0'0'101'0'0,"1"1"1"0"0,2 4-13 0 0,-3-3 259 0 0,0-2 103 0 0,0 0 18 0 0,0 0-39 0 0,0 0-174 0 0,0 0-80 0 0,0 0-14 0 0,0 0-10 0 0,0 0-35 0 0,0 0-18 0 0,0 0-3 0 0,0 0 16 0 0,0 0 65 0 0,0 0 23 0 0,0 0 7 0 0,0 0-2 0 0,0 0-10 0 0,0 0-3 0 0,0 0 0 0 0,0 0-12 0 0,0 0-52 0 0,0 0-28 0 0,0 0-4 0 0,0 0 21 0 0,0 0 91 0 0,0 0 43 0 0,0 0 5 0 0,0 0-27 0 0,0 0-110 0 0,0 0-45 0 0,0 0-8 0 0,0 0-1 0 0,0 0 6 0 0,0 0 1 0 0,0 0 0 0 0,0 0-66 0 0,1 0 0 0 0,-1 0 0 0 0,0 1 1 0 0,0-1-1 0 0,0 0 0 0 0,1 1 0 0 0,-1-1 1 0 0,0 0-1 0 0,0 1 0 0 0,0-1 0 0 0,0 0 1 0 0,0 1-1 0 0,0-1 0 0 0,0 1 0 0 0,0-1 1 0 0,0 0-1 0 0,0 1 0 0 0,0-1 0 0 0,0 0 1 0 0,0 1-1 0 0,0-1 0 0 0,0 0 0 0 0,0 1 1 0 0,0-1-1 0 0,0 0 0 0 0,0 1 0 0 0,-1-1 1 0 0,1 0-1 0 0,0 1 0 0 0,0-1 0 0 0,0 0 1 0 0,-1 1-1 0 0,1-1 0 0 0,0 0 0 0 0,0 0 1 0 0,-1 1-1 0 0,1-1 0 0 0,0 0 0 0 0,-1 0 1 0 0,1 0-1 0 0,0 1 0 0 0,-1-1 0 0 0,1 0 1 0 0,0 0-1 0 0,-1 0 0 0 0,1 0 0 0 0,0 0 1 0 0,-1 0-1 0 0,1 0 0 0 0,0 1 0 0 0,-1-1 1 0 0,1 0-1 0 0,-1 0 0 0 0,1-1 0 0 0,0 1 1 0 0,-1 0-1 0 0,1 0 0 0 0,0 0 0 0 0,-1 0 1 0 0,1 0-1 0 0,0 0 0 0 0,-1 0 0 0 0,1 0 1 0 0,0-1-1 0 0,-1 1 0 0 0,1 0 0 0 0,0 0-6 0 0,-20 2 654 0 0,-22-13 106 0 0,41 11-758 0 0,0 0 0 0 0,1 0 0 0 0,-1 0 0 0 0,0 0 0 0 0,0 1 0 0 0,1-1 0 0 0,-1 0 0 0 0,0 0 0 0 0,1 0 0 0 0,-1 1 0 0 0,0-1 0 0 0,1 0 0 0 0,-1 1 0 0 0,1-1 0 0 0,-1 0 0 0 0,1 1 0 0 0,-1-1 0 0 0,0 1 0 0 0,1-1 0 0 0,0 1 0 0 0,-1-1 0 0 0,1 1 0 0 0,-1 0 0 0 0,1-1 0 0 0,0 1 0 0 0,-1-1 0 0 0,1 1 0 0 0,0 0 0 0 0,-1-1 0 0 0,1 1 0 0 0,0 0 0 0 0,0-1 0 0 0,0 1 0 0 0,0 0 0 0 0,0-1 0 0 0,0 1-2 0 0,-1 1 24 0 0,-10 5 296 0 0,5-9-192 0 0,5 2-48 0 0,-14 1 288 0 0,14 0-346 0 0,-1-1 0 0 0,1 1 1 0 0,-1 0-1 0 0,1 0 0 0 0,-1 0 1 0 0,1 0-1 0 0,0 0 1 0 0,0 0-1 0 0,-1 1 0 0 0,1-1 1 0 0,0 0-1 0 0,0 1 1 0 0,0-1-1 0 0,0 0 0 0 0,0 1 1 0 0,1-1-1 0 0,-1 1 0 0 0,0 0 1 0 0,1-1-1 0 0,-1 1 1 0 0,1 0-1 0 0,0-1 0 0 0,-1 1 1 0 0,1 0-23 0 0,-1 1 23 0 0,1-2-5 0 0,0-1-15 0 0,0 0 0 0 0,0 0-1 0 0,0-1 1 0 0,0 1-1 0 0,-1 0 1 0 0,1 0-1 0 0,0 0 1 0 0,0 0-1 0 0,0 0 1 0 0,0-1-1 0 0,0 1 1 0 0,-1 0-1 0 0,1 0 1 0 0,0 0-1 0 0,0 0 1 0 0,0 0-1 0 0,0 0 1 0 0,-1 0 0 0 0,1 0-1 0 0,0-1 1 0 0,0 1-1 0 0,0 0 1 0 0,-1 0-1 0 0,1 0 1 0 0,0 0-1 0 0,0 0 1 0 0,0 0-1 0 0,-1 0 1 0 0,1 0-1 0 0,0 0 1 0 0,0 0-1 0 0,0 0 1 0 0,-1 1 0 0 0,1-1-1 0 0,0 0 1 0 0,0 0-1 0 0,0 0 1 0 0,0 0-1 0 0,-1 0 1 0 0,1 0-1 0 0,0 0 1 0 0,0 0-1 0 0,0 0 1 0 0,0 1-1 0 0,0-1 1 0 0,-1 0-1 0 0,1 0 1 0 0,0 0 0 0 0,0 0-1 0 0,0 1 1 0 0,0-1-3 0 0,-11-3 8 0 0,4-4 61 0 0,7 6-58 0 0,-1 1 1 0 0,0-1-1 0 0,0 0 0 0 0,0 1 1 0 0,0-1-1 0 0,1 1 1 0 0,-1-1-1 0 0,0 1 0 0 0,0-1 1 0 0,0 1-1 0 0,0 0 1 0 0,0 0-1 0 0,0-1 0 0 0,-1 1 1 0 0,1 0-1 0 0,0 0 1 0 0,0 0-1 0 0,0 0 0 0 0,0 0 1 0 0,0 0-1 0 0,0 0 0 0 0,0 1 1 0 0,0-1-1 0 0,0 0 1 0 0,0 0-1 0 0,0 1 0 0 0,0-1 1 0 0,0 1-1 0 0,0-1 1 0 0,0 1-1 0 0,0-1 0 0 0,1 1 1 0 0,-1 0-1 0 0,0-1 1 0 0,-1 2-12 0 0,2-2 4 0 0,0 0 0 0 0,-1 1 0 0 0,1-1-1 0 0,-1 0 1 0 0,1 0 0 0 0,0 0 0 0 0,-1 0 0 0 0,1 1 0 0 0,-1-1 0 0 0,1 0 0 0 0,-1 0 0 0 0,1 0 0 0 0,-1 0 0 0 0,1 0 0 0 0,-1 0 0 0 0,1 0 0 0 0,0 0 0 0 0,-1 0 0 0 0,1 0 0 0 0,-1-1 0 0 0,1 1 0 0 0,-1 0 0 0 0,1 0 0 0 0,-1 0 0 0 0,1-1 0 0 0,0 1 0 0 0,-1 0 0 0 0,1 0 0 0 0,0-1 0 0 0,-1 1 0 0 0,1 0 0 0 0,0 0 0 0 0,-1-1 0 0 0,1 1 0 0 0,0-1 0 0 0,-1 1 0 0 0,1 0 0 0 0,0-1 0 0 0,0 1 0 0 0,0-1 0 0 0,-1 1 0 0 0,1 0 0 0 0,0-1 0 0 0,0 1 0 0 0,0-1 0 0 0,0 1 0 0 0,0-1 0 0 0,0 1 0 0 0,0-1 0 0 0,0 1 0 0 0,0 0 0 0 0,0-1 0 0 0,0 1 0 0 0,0-1-1 0 0,0 1 1 0 0,0-1 0 0 0,0 1 0 0 0,0-1 0 0 0,1 1 0 0 0,-1 0 0 0 0,0-1 0 0 0,0 1 0 0 0,0-1 0 0 0,1 1 0 0 0,-1 0 0 0 0,0-1 0 0 0,1 1-4 0 0,-1-1 54 0 0,0 1 10 0 0,0 0 0 0 0,-5 10 0 0 0,-4 13-138 0 0,5-27 49 0 0,3 3-7 0 0,1 1 75 0 0,0 0 21 0 0,-1 0-53 0 0,0 1 0 0 0,-1-1 0 0 0,1 0 0 0 0,0 1 0 0 0,0-1 0 0 0,0 1 0 0 0,-1-1 0 0 0,1 1 0 0 0,0-1 0 0 0,0 1 0 0 0,0 0 1 0 0,0 0-1 0 0,0-1 0 0 0,0 1 0 0 0,0 0 0 0 0,1 0 0 0 0,-1 0 0 0 0,0 0 0 0 0,0 0 0 0 0,1 0 0 0 0,-1 0 0 0 0,0 1 0 0 0,1-1 1 0 0,0 0-1 0 0,-1 0 0 0 0,1 0 0 0 0,-1 1 0 0 0,1-1 0 0 0,0 0 0 0 0,0 0 0 0 0,0 1 0 0 0,0-1-11 0 0,-2 2 43 0 0,-15 23-32 0 0,4 32-11 0 0,5-35 0 0 0,-15 49-115 0 0,15-34 126 0 0,0 29-11 0 0,4-9 0 0 0,3 76 64 0 0,5 30-198 0 0,1-102 134 0 0,3 103 54 0 0,-4-18 10 0 0,-7 26 117 0 0,-1 66 220 0 0,-28-37 1211 0 0,23-104-1100 0 0,0 37-675 0 0,1-13 239 0 0,-5 35 376 0 0,3-87-452 0 0,-11 73 64 0 0,-2 3 256 0 0,15-48 0 0 0,12-29-384 0 0,-7-49 80 0 0,2-3 1632 0 0,5 25-1648 0 0,0-11-80 0 0,-8-10 80 0 0,0 5 166 0 0,4-24-108 0 0,0 4-116 0 0,0-4-1 0 0,0 4 48 0 0,0 1 11 0 0,0-2 0 0 0,-4 3 0 0 0,2-1 0 0 0,0-2 0 0 0,1 3 0 0 0,1-2 11 0 0,0-4 46 0 0,0-2 29 0 0,35 0 216 0 0,4-4-302 0 0,-33 3 0 0 0,25-7 0 0 0,20-7 200 0 0,-33 3-116 0 0,-17 12-24 0 0,-1 0 14 0 0,0 0 4 0 0,0 0 9 0 0,0 0 28 0 0,0 0 11 0 0,0 0 2 0 0,0 0-38 0 0,0 0-153 0 0,0 0-26 0 0,0 0 10 0 0,0 0 44 0 0,0 0 126 0 0,0 0 9 0 0,0 0-55 0 0,0 0-185 0 0,0 0-78 0 0,0 0-20 0 0,0 0-12 0 0,0 0-46 0 0,0 0-22 0 0,-8-4-5604 0 0,7 4-363 0 0</inkml:trace>
  <inkml:trace contextRef="#ctx0" brushRef="#br0" timeOffset="2679.734">765 33 4464 0 0,'0'0'99'0'0,"0"0"11"0"0,0 0 10 0 0,0-2 44 0 0,0-15 2255 0 0,0 16-2293 0 0,0 1-4 0 0,0 0-1 0 0,9 11 262 0 0,-1-15 169 0 0,2-13 344 0 0,7 15 2102 0 0,4 9-2188 0 0,-8-13-334 0 0,-1 17-417 0 0,-12-10-57 0 0,0-1 0 0 0,0 1 1 0 0,0-1-1 0 0,0 0 1 0 0,0 1-1 0 0,0-1 1 0 0,0 0-1 0 0,0 1 1 0 0,0-1-1 0 0,1 1 1 0 0,-1-1-1 0 0,0 0 0 0 0,0 1 1 0 0,0-1-1 0 0,1 0 1 0 0,-1 1-1 0 0,0-1 1 0 0,0 0-1 0 0,1 0 1 0 0,-1 1-1 0 0,0-1 0 0 0,1 0 1 0 0,-1 0-1 0 0,0 1 1 0 0,1-1-1 0 0,-1 0 1 0 0,0 0-1 0 0,1 0 1 0 0,-1 0-1 0 0,1 0 1 0 0,-1 1-1 0 0,0-1 0 0 0,1 0 1 0 0,-1 0-1 0 0,1 0 1 0 0,-1 0-1 0 0,0 0 1 0 0,1 0-1 0 0,-1 0 1 0 0,0 0-1 0 0,1-1 0 0 0,-1 1 1 0 0,1 0-1 0 0,-1 0 1 0 0,0 0-1 0 0,1 0 1 0 0,-1 0-1 0 0,0-1 1 0 0,1 1-1 0 0,-1 0 1 0 0,1 0-3 0 0,27-8 257 0 0,16 8-86 0 0,-15-12-171 0 0,-2 20 10 0 0,-14 28 492 0 0,-12-15-237 0 0,-1-20-373 0 0,0-1 0 0 0,0 0 61 0 0,0 0 211 0 0,0 0 79 0 0,0 1 12 0 0,0 37 1 0 0,4 40-319 0 0,0 13-309 0 0,0-21 795 0 0,-8 58-926 0 0,-5-11 162 0 0,-7 24 274 0 0,11-62 343 0 0,4 112-261 0 0,-2 36-15 0 0,-25 58 464 0 0,-6-102-304 0 0,21-35 164 0 0,9 29 503 0 0,7-118-595 0 0,5 128-136 0 0,-8 47 264 0 0,0-185 128 0 0,5 8 14 0 0,-1-15-188 0 0,-7 3-298 0 0,-3-10 835 0 0,2-15-472 0 0,-13 16-229 0 0,13-31-102 0 0,0-2-25 0 0,-14 14 102 0 0,13-13-125 0 0,0 0 0 0 0,-2 0 0 0 0,1 0 0 0 0,-1 0 0 0 0,3-1 11 0 0,-22 1 433 0 0,24-3-400 0 0,0 0 1 0 0,1 0-1 0 0,-1-1 0 0 0,0 1 1 0 0,1 0-1 0 0,-1-1 0 0 0,0 0 0 0 0,0 1 1 0 0,1-1-1 0 0,-1 0 0 0 0,0 0 1 0 0,0 0-1 0 0,0 0 0 0 0,1 0 1 0 0,-1 0-1 0 0,0-1 0 0 0,0 1 0 0 0,1-1 1 0 0,-1 1-1 0 0,0-1 0 0 0,1 1 1 0 0,-2-2-45 0 0,-37 8 146 0 0,5-9-146 0 0,-22-1 144 0 0,49 2-133 0 0,1 1 259 0 0,6 2-3764 0 0,7 2 2331 0 0</inkml:trace>
  <inkml:trace contextRef="#ctx0" brushRef="#br0" timeOffset="7258.246">185 3466 7224 0 0,'0'0'165'0'0,"0"0"22"0"0,0 0 7 0 0,0 0 9 0 0,0 0-8 0 0,5-17 513 0 0,-2 5-603 0 0,-3 7 2954 0 0,5-1-1901 0 0,-7 0 563 0 0,-4 17-1334 0 0,-2 16-389 0 0,2 60 518 0 0,14-45-472 0 0,1-11 148 0 0,10-21-52 0 0,-17-9-118 0 0,0 0 0 0 0,0 0 0 0 0,0 0 0 0 0,1 0 1 0 0,-1-1-1 0 0,1 1 0 0 0,-1-1 0 0 0,0 0 0 0 0,1 1 1 0 0,-1-1-1 0 0,1 0 0 0 0,-1 0 0 0 0,1-1 0 0 0,-1 1 1 0 0,0 0-1 0 0,1-1 0 0 0,-1 1 0 0 0,1-1 0 0 0,-1 0 1 0 0,0 0-1 0 0,0 0 0 0 0,0 0 0 0 0,1-1-22 0 0,36-33 133 0 0,-3-31 59 0 0,-15 12-192 0 0,-7 11 39 0 0,-11 36-72 0 0,4 48 91 0 0,23 22-122 0 0,-27-56 64 0 0,0 0 0 0 0,0 0 0 0 0,1-1 0 0 0,0 1 0 0 0,0-1 0 0 0,1 0 0 0 0,-1 0 0 0 0,1 0 0 0 0,1-1 0 0 0,-1 0 0 0 0,1 0 0 0 0,0 0 0 0 0,0-1 0 0 0,0 0 0 0 0,7 3 0 0 0,44-5 988 0 0,-38-18-792 0 0,7-2-196 0 0,-19 4 100 0 0,-1 0-1 0 0,-1-1 0 0 0,0 0 0 0 0,0 0 1 0 0,-2 0-1 0 0,0 0 0 0 0,0-6-99 0 0,-2 17 7 0 0,-8-57 230 0 0,1 40-184 0 0,-1 7-94 0 0,6 13-167 0 0,1 1-48 0 0,0 0-7 0 0,0 0-207 0 0,0 0-870 0 0,0 0-384 0 0,0 0-72 0 0,0 0-17 0 0</inkml:trace>
  <inkml:trace contextRef="#ctx0" brushRef="#br0" timeOffset="8020.543">735 3795 8840 0 0,'0'0'197'0'0,"0"0"24"0"0,0 0 19 0 0,0 0-13 0 0,0 0-110 0 0,0 0-47 0 0,0 0 6 0 0,0 0 44 0 0,0 0-6 0 0,0 0-8 0 0,0 0 31 0 0,0 0 140 0 0,0 0 62 0 0,0 0 12 0 0,0 0 22 0 0,7-5 591 0 0,20-37 523 0 0,-4 10-897 0 0,-1-1 0 0 0,-2 0 1 0 0,-1-2-1 0 0,8-23-590 0 0,-15 38 94 0 0,-11 16-83 0 0,-1 4 42 0 0,0 0 11 0 0,0 0 0 0 0,5 15 96 0 0,3 36 432 0 0,4 8-272 0 0,-12-57-349 0 0,0 1-1 0 0,0-1 0 0 0,0 0 1 0 0,0 1-1 0 0,0-1 0 0 0,1 0 1 0 0,-1 1-1 0 0,1-1 0 0 0,0 0 0 0 0,0 0 1 0 0,0 1-1 0 0,0-1 0 0 0,0 0 1 0 0,0 0-1 0 0,0 0 0 0 0,1 0 1 0 0,-1 0-1 0 0,1-1 0 0 0,0 1 0 0 0,-1 0 1 0 0,1-1-1 0 0,0 1 0 0 0,0-1 1 0 0,0 0-1 0 0,0 1 0 0 0,0-1 1 0 0,0 0-1 0 0,0 0 0 0 0,0 0 1 0 0,1-1-1 0 0,-1 1 0 0 0,0 0 0 0 0,1-1 1 0 0,-1 1-1 0 0,0-1 0 0 0,1 0 1 0 0,-1 0-1 0 0,0 0 0 0 0,1 0 1 0 0,1-1 28 0 0,22-15-4304 0 0,-17 6-417 0 0</inkml:trace>
  <inkml:trace contextRef="#ctx0" brushRef="#br0" timeOffset="8273.203">928 3123 17191 0 0,'0'0'388'0'0,"0"0"52"0"0,-9 0 451 0 0,1 7-754 0 0,7-6-251 0 0,1-1-2 0 0,0 0 9 0 0,0 0-4 0 0,0 0-1 0 0,0 0 0 0 0,0 13-1878 0 0,0-8-3899 0 0</inkml:trace>
  <inkml:trace contextRef="#ctx0" brushRef="#br0" timeOffset="14087.128">357 462 3512 0 0,'0'0'76'0'0,"0"0"16"0"0,0 0 4 0 0,0-1-16 0 0,0-4 9 0 0,0 3 289 0 0,0 2 116 0 0,0 0 18 0 0,0 0-45 0 0,0 0-218 0 0,0 0-97 0 0,0 0-21 0 0,0 0 18 0 0,0 0 91 0 0,0 0 43 0 0,0 0 5 0 0,0 0-12 0 0,0 0-51 0 0,0 0-22 0 0,0 0-3 0 0,0 0-15 0 0,0 0-61 0 0,-1 5 161 0 0,2-6-231 0 0,-1 1 31 0 0,0 0 88 0 0,0 0 34 0 0,0 0 8 0 0,0 0-25 0 0,0 0-100 0 0,0 0-26 0 0,0 0 0 0 0,0 0 0 0 0,0 0 20 0 0,0 0 82 0 0,0 0 33 0 0,-1 7 224 0 0,-1-2-253 0 0,2-5-126 0 0,0 0-1 0 0,-1 0 1 0 0,1 1-1 0 0,0-1 1 0 0,0 0-1 0 0,-1 1 1 0 0,1-1-1 0 0,0 0 1 0 0,0 1-1 0 0,0-1 1 0 0,-1 1-1 0 0,1-1 1 0 0,0 0-1 0 0,0 1 1 0 0,0-1-1 0 0,0 1 1 0 0,0-1-1 0 0,0 0 1 0 0,0 1-1 0 0,0-1 1 0 0,0 1-1 0 0,0-1 1 0 0,0 0-1 0 0,0 1 1 0 0,0-1-1 0 0,0 1 0 0 0,0-1 1 0 0,1 0-1 0 0,-1 1 1 0 0,0-1-1 0 0,0 0 1 0 0,0 1-1 0 0,1-1 1 0 0,-1 0-1 0 0,0 1 1 0 0,0-1-1 0 0,1 0 1 0 0,-1 1-1 0 0,0-1 1 0 0,0 0-1 0 0,1 0 1 0 0,-1 1-1 0 0,1-1 1 0 0,-1 0-1 0 0,0 0 1 0 0,1 0-1 0 0,-1 0 1 0 0,0 1-1 0 0,1-1 1 0 0,-1 0-1 0 0,1 0 1 0 0,-1 0-1 0 0,0 0 1 0 0,1 0-1 0 0,-1 0 1 0 0,1 0-1 0 0,-1 0 1 0 0,0 0-1 0 0,1 0 1 0 0,-1 0-1 0 0,1 0 0 0 0,-1 0 1 0 0,0-1-1 0 0,1 1 1 0 0,-1 0-44 0 0,31-33-376 0 0,-17 19-624 0 0,-8 6-293 0 0,1 8 629 0 0</inkml:trace>
  <inkml:trace contextRef="#ctx0" brushRef="#br0" timeOffset="15303.276">594 227 5880 0 0,'0'0'168'0'0,"0"0"18"0"0,0 0-46 0 0,0 0-20 0 0,0 0-6 0 0,0 0 6 0 0,0 0 32 0 0,0 0 9 0 0,0 0 6 0 0,0 0-1 0 0,0 0-6 0 0,0 0-6 0 0,0 0-2 0 0,0 0-4 0 0,0 0-16 0 0,0 0-4 0 0,0 0 0 0 0,0 0 17 0 0,0 0 74 0 0,0 0 33 0 0,0 0 4 0 0,0 0-19 0 0,0 0-77 0 0,0 0-31 0 0,0 0-7 0 0,0 0-5 0 0,0 0-10 0 0,0 0-3 0 0,0 0 0 0 0,0 0-2 0 0,0 0-4 0 0,0 0-2 0 0,0 0 0 0 0,0 0 21 0 0,0 0 91 0 0,0 0 43 0 0,0 0 5 0 0,0 11 584 0 0,-4 24 560 0 0,4-33-1210 0 0,0-2-39 0 0,-1 2-20 0 0,-4 68 269 0 0,11-57-283 0 0,6 14 27 0 0,-11-26-53 0 0,-1-1 5 0 0,0 0 0 0 0,0 0-39 0 0,0 0-149 0 0,0 0-16 0 0,0 0 43 0 0,0 0 137 0 0,0 0 65 0 0,0 0 14 0 0,0 0-6 0 0,0 0-28 0 0,0 0-11 0 0,0 0-2 0 0,1 9-791 0 0,2 8-773 0 0,-3-17 967 0 0</inkml:trace>
  <inkml:trace contextRef="#ctx0" brushRef="#br0" timeOffset="16329.696">365 915 4984 0 0,'0'0'143'0'0,"0"0"70"0"0,0 0 191 0 0,0 0 78 0 0,0 0 20 0 0,0 0-44 0 0,0 0-188 0 0,0 0-81 0 0,0 0-18 0 0,0 0-7 0 0,0 0-18 0 0,0 0-8 0 0,0 0-2 0 0,0 0 21 0 0,0 0 90 0 0,0 0 38 0 0,0 0 10 0 0,0 0-2 0 0,0 0-12 0 0,0 0-7 0 0,0-6 84 0 0,1 3 5228 0 0,15-22-5768 0 0,-7 17 365 0 0,-9 7-291 0 0,0 1 0 0 0,2 0 27 0 0,4 0 86 0 0,-10 18 323 0 0,-8-10 437 0 0,11-7-748 0 0,1-1-139 0 0,0 0-66 0 0,0 0-18 0 0,0 0-47 0 0,0 0-189 0 0,0 0-81 0 0,0 0-918 0 0,0 0-3603 0 0</inkml:trace>
  <inkml:trace contextRef="#ctx0" brushRef="#br0" timeOffset="17239.911">571 923 7920 0 0,'0'0'174'0'0,"0"0"29"0"0,0 0 13 0 0,0 0 16 0 0,0 0 40 0 0,0 0 15 0 0,0 0 1 0 0,0 0-32 0 0,0 0-134 0 0,-1-1-52 0 0,-10-51 971 0 0,18 26 358 0 0,4-24-218 0 0,-8 43-1160 0 0,-1 3 0 0 0,31-15 4 0 0,-14 23-105 0 0,19 10 328 0 0,-37-13-248 0 0,0 1 0 0 0,0-1 0 0 0,0 0 0 0 0,0 1 0 0 0,-1-1 1 0 0,1 1-1 0 0,-1 0 0 0 0,1-1 0 0 0,-1 1 0 0 0,0-1 0 0 0,1 1 1 0 0,-1 0-1 0 0,0-1 0 0 0,0 1 0 0 0,0 0 0 0 0,0-1 0 0 0,0 1 0 0 0,-1 0 1 0 0,1-1-1 0 0,0 1 0 0 0,-1-1 0 0 0,0 1 0 0 0,1-1 0 0 0,-1 1 1 0 0,0-1-1 0 0,1 1 0 0 0,-1-1 0 0 0,0 1 0 0 0,0-1 0 0 0,0 0 1 0 0,0 0-1 0 0,-1 1 0 0 0,1-1 0 0 0,0 0 0 0 0,-1 1 48 0 0,-67 46 1632 0 0,47-42-1299 0 0,19-5-836 0 0,-9 2 1446 0 0,8-6-7121 0 0,4 3 1642 0 0</inkml:trace>
  <inkml:trace contextRef="#ctx0" brushRef="#br0" timeOffset="18391.98">792 759 2832 0 0,'0'0'77'0'0,"0"0"26"0"0,0 0 22 0 0,1 2 10 0 0,-1-2-127 0 0,0 1 0 0 0,0-1 1 0 0,0 1-1 0 0,0-1 0 0 0,0 1 0 0 0,0-1 1 0 0,0 1-1 0 0,1-1 0 0 0,-1 0 0 0 0,0 1 1 0 0,0-1-1 0 0,1 1 0 0 0,-1-1 0 0 0,0 0 1 0 0,0 1-1 0 0,1-1 0 0 0,-1 0 0 0 0,0 1 1 0 0,1-1-1 0 0,-1 0 0 0 0,1 0 0 0 0,-1 1 1 0 0,0-1-1 0 0,1 0 0 0 0,-1 0 0 0 0,1 0 1 0 0,-1 1-1 0 0,0-1 0 0 0,1 0 1 0 0,-1 0-1 0 0,1 0 0 0 0,-1 0 0 0 0,1 0 1 0 0,-1 0-1 0 0,1 0 0 0 0,-1 0 0 0 0,1 0 1 0 0,-1 0-1 0 0,0 0 0 0 0,1 0 0 0 0,-1 0 1 0 0,1-1-1 0 0,-1 1 0 0 0,1 0 0 0 0,-1 0 1 0 0,0 0-1 0 0,1-1 0 0 0,-1 1 0 0 0,1 0 1 0 0,-1 0-1 0 0,0-1 0 0 0,1 1 0 0 0,-1 0 1 0 0,0-1-1 0 0,1 1 0 0 0,-1 0 0 0 0,0-1 1 0 0,0 1-1 0 0,1-1 0 0 0,-1 1 0 0 0,0 0 1 0 0,0-1-1 0 0,0 1-8 0 0,21-14 759 0 0,-6 11 3318 0 0,-20 16-792 0 0,-30 41-1388 0 0,19-35-1843 0 0,-8 16-54 0 0,4-13 296 0 0,-8 12 578 0 0,28-35-835 0 0,0 1-1 0 0,0-1 1 0 0,0 1-1 0 0,1 0 1 0 0,-1-1-1 0 0,0 1 1 0 0,1-1 0 0 0,-1 1-1 0 0,0 0 1 0 0,0 0-1 0 0,1-1 1 0 0,-1 1-1 0 0,1 0 1 0 0,-1-1-1 0 0,0 1 1 0 0,1 0 0 0 0,-1 0-1 0 0,1 0 1 0 0,-1 0-1 0 0,0-1 1 0 0,1 1-1 0 0,-1 0 1 0 0,1 0-1 0 0,-1 0 1 0 0,1 0-1 0 0,-1 0 1 0 0,1 0 0 0 0,-1 0-1 0 0,1 0 1 0 0,-1 0-1 0 0,0 0 1 0 0,1 0-1 0 0,-1 0 1 0 0,1 1-1 0 0,-1-1 1 0 0,1 0-1 0 0,-1 0 1 0 0,0 0 0 0 0,1 1-1 0 0,-1-1 1 0 0,1 0-1 0 0,-1 0 1 0 0,0 1-1 0 0,1-1 1 0 0,-1 0-1 0 0,0 1 1 0 0,0-1-1 0 0,1 0 1 0 0,-1 1 0 0 0,0-1-1 0 0,0 1 1 0 0,1-1-1 0 0,-1 0 1 0 0,0 1-1 0 0,0-1 1 0 0,0 1-1 0 0,0-1 1 0 0,1 1 0 0 0,-1-1-1 0 0,0 0 1 0 0,0 1-1 0 0,0-1 1 0 0,0 1-1 0 0,0-1 1 0 0,0 1-1 0 0,0-1 1 0 0,-1 1-1 0 0,1-1-38 0 0,60-11 312 0 0,-11-8-472 0 0,-32 18 96 0 0,1 13 87 0 0,-14-4-448 0 0,-4-3-4478 0 0,0-2-455 0 0</inkml:trace>
  <inkml:trace contextRef="#ctx0" brushRef="#br0" timeOffset="20141.202">321 1333 9416 0 0,'0'0'208'0'0,"0"0"33"0"0,0 0 16 0 0,0 0-19 0 0,0 0-129 0 0,6-4 11 0 0,0 0-85 0 0,30-18 1667 0 0,-35 21-1508 0 0,-1 1-2 0 0,0 0-22 0 0,0 0-84 0 0,0 0-17 0 0,0 0 16 0 0,0 0 9 0 0,0 0 94 0 0,0 0 41 0 0,-6 13 842 0 0,4-11-824 0 0,5-9 1809 0 0,9-6-2056 0 0,-8 8-10 0 0,-3 3-44 0 0,-1 2 12 0 0,-11 11 188 0 0,5 2-1283 0 0,6-13 563 0 0</inkml:trace>
  <inkml:trace contextRef="#ctx0" brushRef="#br0" timeOffset="21931.262">510 1220 6880 0 0,'0'0'157'0'0,"0"0"23"0"0,0 0 11 0 0,0 0-9 0 0,0 0-38 0 0,0 0-14 0 0,0 0-2 0 0,0 0-8 0 0,0 0-35 0 0,0 0-18 0 0,0 0-3 0 0,0 0 5 0 0,0 0 22 0 0,0 0 5 0 0,0 0 0 0 0,9-1 360 0 0,30-18 2536 0 0,-38 19-2891 0 0,32 3 2510 0 0,-31-2-2509 0 0,-6 37 1010 0 0,4-36-1038 0 0,-2 2 8 0 0,-18 17 116 0 0,19-20-119 0 0,-12 11 97 0 0,-12 7 11 0 0,23-18-128 0 0,2-1 31 0 0,1 2-10 0 0,3 6-78 0 0,-3-6-61 0 0,3-1 44 0 0,21 4-59 0 0,-24-4 14 0 0,0-1-31 0 0,20 12-281 0 0,-17-8 362 0 0,-4 12 10 0 0,-13 7-54 0 0,-30 20 267 0 0,37-38-213 0 0,0 1-57 0 0,4-5-241 0 0,2-1-110 0 0,0 0-28 0 0,0 0-4 0 0</inkml:trace>
  <inkml:trace contextRef="#ctx0" brushRef="#br0" timeOffset="23510.772">361 1720 5904 0 0,'0'0'132'0'0,"0"0"17"0"0,0 0 11 0 0,0 0 72 0 0,0 0 276 0 0,0 0 120 0 0,0 0 20 0 0,0 0-25 0 0,0 0-134 0 0,0 0-60 0 0,0 0-11 0 0,0 0-2 0 0,0 0 0 0 0,0 0 0 0 0,0 0 0 0 0,0 0-8 0 0,0 0-35 0 0,0 0-18 0 0,0 0-3 0 0,0 0-39 0 0,0 0-164 0 0,0 0-75 0 0,0 0-4 0 0,0 0 22 0 0,0 0-16 0 0,0 0-10 0 0,0 0 3 0 0,0 0 23 0 0,0 0 11 0 0,0 0 1 0 0,0 0-6 0 0,0 0-22 0 0,0 0-10 0 0,0 0-2 0 0,0 0 0 0 0,0 0 0 0 0,0-1-11 0 0,10-17-42 0 0,-6 13-26 0 0,-1 3-277 0 0,3-2 977 0 0,-7 9 113 0 0,0-4-722 0 0,1-1 17 0 0,0 0 9 0 0,0 0 2 0 0,-1 1-2 0 0,-5 1-13 0 0,5-1-36 0 0,1-1-86 0 0,0 0 77 0 0,0 0-7 0 0,0 0-126 0 0,17-1-1468 0 0,-8-2 1024 0 0,-4-1-3 0 0</inkml:trace>
  <inkml:trace contextRef="#ctx0" brushRef="#br0" timeOffset="25259.183">567 1650 3856 0 0,'0'0'80'0'0,"0"0"16"0"0,0 0 8 0 0,0 0 16 0 0,0 0-120 0 0</inkml:trace>
  <inkml:trace contextRef="#ctx0" brushRef="#br0" timeOffset="28866.178">576 1603 4808 0 0,'0'0'101'0'0,"0"0"22"0"0,0 0 8 0 0,0 0-2 0 0,0 0-46 0 0,0 0-13 0 0,0 0 35 0 0,0 0 66 0 0,0 0 21 0 0,0 0 7 0 0,0 0 21 0 0,0 0 85 0 0,-6-1 1731 0 0,4 0-1759 0 0,-32 6 2730 0 0,32-4-2879 0 0,2-1 3 0 0,0 0-3 0 0,0 0-6 0 0,0 0-23 0 0,0 0-16 0 0,0 0-3 0 0,-4 3 1285 0 0,42-10-1354 0 0,-17 4-11 0 0,20 10 0 0 0,-21 7 8 0 0,-26 12 41 0 0,-2-13-20 0 0,-1-10 61 0 0,-26 29 484 0 0,35-31-508 0 0,0-1-2 0 0,0 0 0 0 0,0 0-23 0 0,34 31-637 0 0,-25-3 191 0 0,-9-21 405 0 0,-8 12 74 0 0,-5 1 60 0 0,12-18-54 0 0,-13 13 261 0 0,-11-1-48 0 0,24-13-381 0 0,-3 3-2413 0 0,4-4-2032 0 0</inkml:trace>
  <inkml:trace contextRef="#ctx0" brushRef="#br0" timeOffset="29442.98">761 1583 6800 0 0,'0'0'200'0'0,"0"0"48"0"0,0 0 74 0 0,0 0 29 0 0,0 0 8 0 0,0 0-35 0 0,-5 9 3169 0 0,-2 48-2386 0 0,1-37-615 0 0,-16 38 224 0 0,22-58-735 0 0,1 0 0 0 0,-1 0 0 0 0,0 1 0 0 0,0-1 0 0 0,1 0 0 0 0,-1 0 0 0 0,0 0 0 0 0,0 0 0 0 0,0 0 0 0 0,1 0 0 0 0,-1 0 0 0 0,0 1 0 0 0,0-1 0 0 0,0 0 0 0 0,0 0 0 0 0,1 0 0 0 0,-1 0 0 0 0,0 1 0 0 0,0-1 0 0 0,0 0 0 0 0,0 0 0 0 0,0 0 0 0 0,0 1 0 0 0,1-1 0 0 0,-1 0 0 0 0,0 0 0 0 0,0 0 0 0 0,0 1 0 0 0,0-1 0 0 0,0 0 0 0 0,0 0 0 0 0,0 1 0 0 0,0-1 0 0 0,0 0 0 0 0,0 0 0 0 0,0 1 1 0 0,0-1-1 0 0,0 0 0 0 0,0 0 0 0 0,0 0 0 0 0,-1 1 0 0 0,1-1 0 0 0,0 0 0 0 0,0 0 0 0 0,0 0 0 0 0,0 1 0 0 0,0-1 0 0 0,0 0 0 0 0,-1 0 0 0 0,1 0 0 0 0,0 1 0 0 0,0-1 19 0 0,1-1-1225 0 0</inkml:trace>
  <inkml:trace contextRef="#ctx0" brushRef="#br0" timeOffset="29876.9">497 2017 11288 0 0,'0'0'256'0'0,"0"0"34"0"0,0 0 21 0 0,0-1-35 0 0,4-2-153 0 0,-3 3 23 0 0,-1 0 29 0 0,0 0 8 0 0,0 0-18 0 0,0 0-69 0 0,0 0 4 0 0,0 0 11 0 0,0 0 33 0 0,0 0 134 0 0,0 0 61 0 0,0 0 12 0 0,0 0-18 0 0,0 0-77 0 0,0 0-31 0 0,0 0-7 0 0,0 0-54 0 0,0 0-208 0 0,0 0-51 0 0,0 0-38 0 0,0 0-183 0 0,0 0-79 0 0,0 0-918 0 0,0 0-3603 0 0</inkml:trace>
  <inkml:trace contextRef="#ctx0" brushRef="#br0" timeOffset="30110.648">439 2275 15856 0 0,'0'0'464'0'0,"0"0"-9"0"0,5 12-79 0 0,-10 37-3507 0 0,5-47 2829 0 0,0-2-8 0 0,0 0-2 0 0</inkml:trace>
  <inkml:trace contextRef="#ctx0" brushRef="#br0" timeOffset="30380.463">536 2556 15120 0 0,'0'0'328'0'0,"0"0"72"0"0,0 0 16 0 0,0 0 7 0 0,0 0-335 0 0,0 0-88 0 0,0 0 0 0 0,0 0 0 0 0,0 0-152 0 0,0 0-40 0 0,0 0-15 0 0,0 4-4145 0 0,0-4-832 0 0</inkml:trace>
  <inkml:trace contextRef="#ctx0" brushRef="#br0" timeOffset="30650.301">445 2771 14864 0 0,'0'0'416'0'0,"0"0"104"0"0,0 0-416 0 0,0 0-104 0 0,0 0 0 0 0,0 0 0 0 0,0 0 80 0 0,0 0-8 0 0,0 0 0 0 0,0 0 0 0 0,8-4-72 0 0,-3 4-88 0 0,3 0 24 0 0,1 0 0 0 0,-5-4-1056 0 0,-4 4-200 0 0,0 0-48 0 0,14-4-8 0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6:00.33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4998 11673 1677,'0'11'3225,"0"-11"0,-4-5-2322,4 5-774,0 0 129,11-3 258,-11 3 258,13-5-129,-13 5 387,11-3-129,-11 3 0,13-4 129,-13 4-387,13 0-258,-13 0 129,20 0-129,-9 0-129,3 0 258,1 0 0,5 0 0,1 0-129,7 3 129,2-3-129,6 0-129,5 0 129,5 0-258,3 0 0,3 0 0,-2 0 0,4 2 0,2 1 0,-1 1 258,-2-1-258,5 3 0,1-5 129,1 3 0,5-1 0,4 0-129,-2-2 0,3 5 0,1-4 0,-3 1-129,-1 2 129,-2-2-129,-4 0 0,-5 0 0,-2 0 0,-4 1 129,0-3-129,-4 2-129,-3-2 129,-4-1 129,-4 1-258,-5-1 129,-3 0 129,-6 0-129,-3-2 0,-6 2 0,-12 0-129,15 0 129,-15 0 0,0 0-129,0 0 0,0 0 129,0 0 0,0 0 0,0 0 0,0 0 0,0 0 0,0 0 129,6-15-129,-6 15 0,0-13 0,0 1-129,0 12 0,0-18 0,3 7-129,-2-3-129,-1 14 258,4-23-129,0 11 129,-1-5 0,1 0-258,-2 3 387,-1-5 0,-1 0 0,0-8-129,0-2 129,-5 0 129,0-4-258,-1-2 129,0-4 0,-1 0 0,0 1 0,1 0 0,-1 1 0,0-1 0,-3 3 0,1-1 0,0-1 0,-4-1-129,2 0 129,-2-1 0,4-3 0,1 4-129,0 1 129,3 0-129,-1-3 129,3 5 0,2 2-129,1-1 129,0 3-129,1-3 129,2-2 0,-2 2-129,0 2 129,-1-4 0,0 0 0,0 1 0,-2-1 0,-2 0 0,2 0 0,1 2 129,0 3-129,1-3 0,0 1-129,0 5 0,0 2 0,2 2 0,3 2 129,0 2-129,2 3 0,-4 3 0,3 2 129,-2 2 0,-4 10 129,4-15-129,-4 15 0,0 0 0,0-13 0,0 13 0,0 0 0,0 0 0,0 0-129,0 0 129,0 0-129,0 0 129,-12-8-129,12 8 129,0 0-129,-16-7 0,5 5 129,11 2-129,-25-3 129,11-1 0,-3 0-129,-5 0 129,0-1 0,-3 3 0,-2 0 0,-4-2 0,-3 3 0,-6-2 0,0 3 0,-4-3 0,-4 2 0,-5-2 0,-6 1 0,-1-1 129,-2-2-258,-3 1 129,0 0 129,-2 2-258,-1-3 258,2 1-129,5 1 0,2 0 0,4 1 0,4 2 0,1 2 129,6 3-129,1 0 0,5 2-129,2-2 129,2 3 0,3-1 0,4-2-129,2-2 129,7-1 129,1 1-129,5-3 0,12 0 0,-16 1 0,16-1 0,0 0 0,0 0-129,0 0 129,0 0 0,0 0-129,0 0 129,0 0 0,0 0 0,0 0 0,0 0-129,0 0 129,0 0 0,7 8 0,-7-8-129,0 0 129,0 0-129,0 0 0,13 4 258,-13-4-258,0 0 129,0 0 0,13 16 0,-13-16 0,5 18 129,-5-18-129,1 22 129,-1-9-129,-4 3 0,-2 3 0,-1 1 0,0 3 129,-1 5-129,1-2 0,4 7 0,3 3 0,-2 2 0,2 4 0,0 3 0,0 4-129,-1 4 129,-4 2 0,-5 6 0,-1 4 0,-2 1 129,-6 5-129,0 7 0,-4-3 129,1 3-129,-1 3 129,3-1-129,3-1 129,2-2-129,2-7 0,5-8 0,2-5 0,1-4 129,2-10-258,2-3 258,1-9-129,0-5 0,0-4 129,0-3-258,0-5 258,3-2-387,8 1-258,-11-13-3096,13 6-1032,3-6 129,-8-8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4.057"/>
    </inkml:context>
    <inkml:brush xml:id="br0">
      <inkml:brushProperty name="width" value="0.05" units="cm"/>
      <inkml:brushProperty name="height" value="0.05" units="cm"/>
      <inkml:brushProperty name="color" value="#004F8B"/>
    </inkml:brush>
  </inkml:definitions>
  <inkml:trace contextRef="#ctx0" brushRef="#br0">58 191 5312 0 0,'0'0'157'0'0,"0"0"66"0"0,0 0 191 0 0,-3 13 7671 0 0,1-8-8215 0 0,-14 27 325 0 0,10-15 94 0 0,2 101 1000 0 0,-4 171-795 0 0,0-133-572 0 0,11-66 142 0 0,6 30 349 0 0,-9 32 781 0 0,-8-104-937 0 0,12-17 20 0 0,-3-29-242 0 0,-1-1-1 0 0,0 1 0 0 0,1-1 1 0 0,-1 1-1 0 0,1-1 0 0 0,0 1 0 0 0,-1-1 1 0 0,1 1-1 0 0,0-1 0 0 0,0 0 1 0 0,0 1-1 0 0,0-1 0 0 0,0 0 0 0 0,0 0 1 0 0,0 1-1 0 0,1-1 0 0 0,-1 0 1 0 0,0 0-1 0 0,1-1 0 0 0,-1 1 0 0 0,1 0 1 0 0,-1 0-1 0 0,1-1 0 0 0,-1 1 1 0 0,1 0-1 0 0,-1-1 0 0 0,1 0 1 0 0,-1 1-1 0 0,1-1 0 0 0,0 0-34 0 0,8 3 235 0 0,-1 0-212 0 0,0-1-1 0 0,0-1 0 0 0,0 1 0 0 0,1-1 1 0 0,-1-1-1 0 0,0 0 0 0 0,1 0 0 0 0,-1-1 0 0 0,2-1-22 0 0,47 1 184 0 0,92-16 136 0 0,30-10-64 0 0,-79 8-48 0 0,-70 19 288 0 0,-40-19-4716 0 0,5 15 1827 0 0,-6-4-3961 0 0</inkml:trace>
  <inkml:trace contextRef="#ctx0" brushRef="#br0" timeOffset="428.434">45 793 11288 0 0,'0'0'256'0'0,"0"0"34"0"0,0 0 21 0 0,0 0-35 0 0,0 0-201 0 0,0 0-177 0 0,0 0-52 0 0,0 0-8 0 0,0 0-36 0 0,0 0-137 0 0,0 0-60 0 0,0 0-11 0 0,0 0 66 0 0,0 3 288 0 0,0-2 197 0 0,0-1 291 0 0,0 0 120 0 0,0 0 20 0 0,12 0 515 0 0,129-9 2610 0 0,-39-10-2380 0 0,-36 8-1214 0 0,53-9 199 0 0,-63 16-330 0 0,-55 4-93 0 0,-1 0-12 0 0,0 0-46 0 0,0 0-222 0 0,0 0-98 0 0,0 0-16 0 0</inkml:trace>
  <inkml:trace contextRef="#ctx0" brushRef="#br0" timeOffset="996.914">1 183 7248 0 0,'26'-2'4016'0'0,"5"-3"-752"0"0,5-2-1898 0 0,43 20-291 0 0,13 4-319 0 0,1-14-411 0 0,-51-6-274 0 0,73 3 219 0 0,-59 5 262 0 0,-44-11 458 0 0,-7 3-3672 0 0,-16 3 1635 0 0</inkml:trace>
  <inkml:trace contextRef="#ctx0" brushRef="#br0" timeOffset="3210.055">814 36 5152 0 0,'0'0'116'0'0,"0"0"17"0"0,0 0 10 0 0,0 0-45 0 0,0 0-175 0 0,0 0-24 0 0,0 0 37 0 0,10-14 2934 0 0,-2-7-1060 0 0,0 41 1096 0 0,-8 48-872 0 0,0-67-1862 0 0,0-1-4 0 0,0 41 660 0 0,4-9-451 0 0,-4-30-311 0 0,0 0 1 0 0,6 46 0 0 0,-7-10-46 0 0,-8 5 108 0 0,9-41-61 0 0,0-2 42 0 0,0 0-4 0 0,-3 9-1136 0 0,6-14-4811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8.768"/>
    </inkml:context>
    <inkml:brush xml:id="br0">
      <inkml:brushProperty name="width" value="0.05" units="cm"/>
      <inkml:brushProperty name="height" value="0.05" units="cm"/>
      <inkml:brushProperty name="color" value="#004F8B"/>
    </inkml:brush>
  </inkml:definitions>
  <inkml:trace contextRef="#ctx0" brushRef="#br0">207 19 5520 0 0,'0'0'158'0'0,"0"0"65"0"0,0 0 161 0 0,0 0 61 0 0,0 0 17 0 0,0 0-36 0 0,0 0-156 0 0,0 0-70 0 0,0 0-10 0 0,0 0 18 0 0,0 0 95 0 0,0 0 45 0 0,0 0 11 0 0,0 0-13 0 0,0 0-56 0 0,0 0-30 0 0,0 0-4 0 0,0-3 9 0 0,8-12 358 0 0,-3 39 497 0 0,-5-22-888 0 0,0-2 0 0 0,0 0 0 0 0,-3 16 454 0 0,-3 21-22 0 0,6-9-222 0 0,0 184 310 0 0,9-123-552 0 0,-9-88-275 0 0,0-1-86 0 0,0-8-1094 0 0,0 0 514 0 0</inkml:trace>
  <inkml:trace contextRef="#ctx0" brushRef="#br0" timeOffset="496.515">4 93 7616 0 0,'0'0'222'0'0,"-3"15"1500"0"0,11-49-1058 0 0,0 22 1010 0 0,11 9-307 0 0,-18 4-1320 0 0,1 0-1 0 0,-1 0 1 0 0,1 0-1 0 0,-1 0 1 0 0,1-1 0 0 0,-1 1-1 0 0,1 0 1 0 0,0-1 0 0 0,-1 0-1 0 0,1 1 1 0 0,0-1-1 0 0,-1 0 1 0 0,1 0 0 0 0,0 0-1 0 0,0 0 1 0 0,-1 0 0 0 0,1 0-1 0 0,0 0 1 0 0,-1-1-1 0 0,1 1 1 0 0,0-1 0 0 0,-1 1-1 0 0,2-1-46 0 0,0 0 63 0 0,33-5 810 0 0,-35 6-865 0 0,0-1 13 0 0,-1-1 0 0 0,1 1 0 0 0,0 0 1 0 0,0 0-1 0 0,0 0 0 0 0,0 0 0 0 0,0 0 1 0 0,0 1-1 0 0,0-1 0 0 0,0 0 0 0 0,0 0 1 0 0,0 1-1 0 0,1-1 0 0 0,-1 0 0 0 0,0 1 1 0 0,0-1-1 0 0,1 1 0 0 0,-1 0 0 0 0,0-1 1 0 0,1 1-1 0 0,-1 0 0 0 0,0 0 0 0 0,1 0 1 0 0,-1 0-1 0 0,0 0 0 0 0,1 0 1 0 0,-1 0-1 0 0,0 1 0 0 0,1-1 0 0 0,-1 0 1 0 0,1 1-22 0 0,3 2 43 0 0,0-1 1 0 0,0 0 0 0 0,0 0 0 0 0,0-1 0 0 0,0 1 0 0 0,0-1 0 0 0,0 0-1 0 0,0-1 1 0 0,1 1 0 0 0,-1-1 0 0 0,0 0 0 0 0,0 0 0 0 0,1 0 0 0 0,-1-1-1 0 0,0 0 1 0 0,0 0 0 0 0,0 0 0 0 0,0-1 0 0 0,0 0 0 0 0,3-1-44 0 0,0 0 67 0 0,0 1 1 0 0,0 0 0 0 0,0 0-1 0 0,0 1 1 0 0,0 0 0 0 0,0 1-1 0 0,0 0 1 0 0,0 0 0 0 0,0 0-1 0 0,0 1 1 0 0,4 1-68 0 0,10 2 304 0 0,-18-3-296 0 0,1 0 0 0 0,0 0-1 0 0,0 0 1 0 0,0-1 0 0 0,0 1 0 0 0,0-1 0 0 0,0 0 0 0 0,0-1 0 0 0,0 1 0 0 0,0-1 0 0 0,0 0-1 0 0,3-1-7 0 0,7-1 475 0 0,-20 32-391 0 0,-18 2-1363 0 0,22-30 702 0 0,1-1-5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0.834"/>
    </inkml:context>
    <inkml:brush xml:id="br0">
      <inkml:brushProperty name="width" value="0.05" units="cm"/>
      <inkml:brushProperty name="height" value="0.05" units="cm"/>
      <inkml:brushProperty name="color" value="#004F8B"/>
    </inkml:brush>
  </inkml:definitions>
  <inkml:trace contextRef="#ctx0" brushRef="#br0">0 48 4232 0 0,'0'0'91'0'0,"0"0"11"0"0,0 0 12 0 0,0 0 7 0 0,0 0-14 0 0,0 0-10 0 0,0 0-1 0 0,0 0 3 0 0,0 0 10 0 0,0 0 3 0 0,0 0 0 0 0,0 0 56 0 0,0 0 234 0 0,0 0 101 0 0,0 0 17 0 0,0 0 9 0 0,13-12 2274 0 0,-4 6-2225 0 0,22-3 447 0 0,26 12 256 0 0,-9-9-370 0 0,4 2-491 0 0,-16 0-151 0 0,-11 0 203 0 0,-13 3-2814 0 0,-26-2-304 0 0,0 2 1097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1.322"/>
    </inkml:context>
    <inkml:brush xml:id="br0">
      <inkml:brushProperty name="width" value="0.05" units="cm"/>
      <inkml:brushProperty name="height" value="0.05" units="cm"/>
      <inkml:brushProperty name="color" value="#004F8B"/>
    </inkml:brush>
  </inkml:definitions>
  <inkml:trace contextRef="#ctx0" brushRef="#br0">1 36 7976 0 0,'0'0'174'0'0,"0"0"29"0"0,0 0 14 0 0,13-7 13 0 0,66-2 1770 0 0,-8-3 1024 0 0,-24 9-1467 0 0,-13-2-786 0 0,-32 5-694 0 0,-2 0-10 0 0,0 0 2 0 0,0 0 22 0 0,0 0 0 0 0,0 0-43 0 0,11 4-2121 0 0,-4-4 1279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2.290"/>
    </inkml:context>
    <inkml:brush xml:id="br0">
      <inkml:brushProperty name="width" value="0.05" units="cm"/>
      <inkml:brushProperty name="height" value="0.05" units="cm"/>
      <inkml:brushProperty name="color" value="#004F8B"/>
    </inkml:brush>
  </inkml:definitions>
  <inkml:trace contextRef="#ctx0" brushRef="#br0">22 90 6448 0 0,'0'0'190'0'0,"2"0"-10"0"0,4 0-85 0 0,13-4 1664 0 0,-14-3-725 0 0,12 35 3394 0 0,-17 1-4042 0 0,0-28-258 0 0,-5 15 364 0 0,0 64 557 0 0,-24 262-711 0 0,32-139-167 0 0,11-74 46 0 0,-2-56-146 0 0,6 14-7 0 0,-4 42 1013 0 0,8-105 638 0 0,-17-28-1454 0 0,12-3-11 0 0,57-17-17 0 0,-12 11-164 0 0,78-22 75 0 0,-96 27-144 0 0,21 5 111 0 0,-63 3-196 0 0,-2 0-13 0 0,0 0-51 0 0,0 0-224 0 0,0 0-99 0 0,0 0-806 0 0,-1-2-3295 0 0,-2-4-1413 0 0</inkml:trace>
  <inkml:trace contextRef="#ctx0" brushRef="#br0" timeOffset="488.464">27 637 9184 0 0,'0'0'208'0'0,"0"0"33"0"0,0 0 14 0 0,6-4 123 0 0,54-4 1410 0 0,55-4 2014 0 0,26-7-1743 0 0,-21 4-3249 0 0,-163 11-3098 0 0,17 0 2707 0 0</inkml:trace>
  <inkml:trace contextRef="#ctx0" brushRef="#br0" timeOffset="1008.583">1 28 9760 0 0,'0'0'222'0'0,"0"0"30"0"0,0 0 18 0 0,0-2-44 0 0,12-23 508 0 0,-11 25-382 0 0,16 0 358 0 0,14 11 804 0 0,48-4 462 0 0,23-6-1049 0 0,11-9-24 0 0,-29 20-504 0 0,-35-8-279 0 0,16 4 121 0 0,-64-8-208 0 0,1 0 1 0 0,0 0-1 0 0,0 0 0 0 0,-1 0 1 0 0,1 0-1 0 0,0 0 0 0 0,-1 0 0 0 0,1-1 1 0 0,0 1-1 0 0,-1-1 0 0 0,1 1 1 0 0,-1-1-1 0 0,1 1 0 0 0,-1-1 0 0 0,1 0 1 0 0,-1 0-1 0 0,1 0 0 0 0,-1 0 1 0 0,1 0-1 0 0,-1 0 0 0 0,0 0 0 0 0,1-1-33 0 0,1-1 183 0 0,-2 3 55 0 0,-1 0-22 0 0,0 0-100 0 0,0 0-41 0 0,0 0-10 0 0,0 0-1 0 0,0 0 0 0 0,1 0-10 0 0,2 3-58 0 0,-3-2-114 0 0,0-1-200 0 0,0 1-88 0 0,-4 6-10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0.3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179 186,'79'-16,"354"-36,236-46,-666 97,32-6,0 2,0 1,1 2,-1 1,1 2,-32 1,-1-1,0 0,0 1,0 0,1 0,-2 0,1 0,0 0,0 0,-1 1,1-1,-1 1,0 0,1 0,-1 0,-1 0,1 0,0 0,-1 1,0-1,1 0,-1 1,-1-1,1 1,0-1,-1 1,0 0,0-1,0 1,0 0,4 18,4 30,-2 0,-3 1,-1-1,-5 29,2 13,0 81,-2-166,0-1,-1 1,0-1,0 0,-1 0,0 0,0-1,-1 0,0 0,0 0,-1-1,0 0,0 0,0-1,-1 0,0 0,0 0,0-1,0-1,-1 1,-4 0,-32 12,0-2,0-2,-2-3,1-1,-1-2,0-2,0-3,-14-2,-427-15,132 23,139 28,201-30,14-3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9.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420 368,'402'16,"-147"-20,-141-2,-88 5,84-2,94-17,-106 1,0-4,-1-4,14-11,-30 12,1 4,0 3,1 3,19 3,531-80,-450 67,0 9,1 7,40 9,2210 3,-1271-2,-1128 3,0 2,-1 1,1 2,-1 1,27 11,-41-14,173 88,291 138,-233-137,-244-92,0 1,-1 0,1 0,-1 0,0 1,0 0,0 0,-1 1,1 0,-2 0,1 0,3 6,0-2,-2-4,0-2,0 1,0-1,1 0,-1 0,1-1,0 0,0 0,0 0,0-1,1 0,-1-1,1 0,-1 0,1 0,0-1,-1 0,1 0,-1-1,1 0,0-1,106-37,-28 24,-83 15,0 0,1 0,-1 1,0-1,0 1,1-1,-1 1,0 0,0 0,0 0,0 1,0-1,0 1,-1 0,1 0,0 0,-1 0,0 0,1 0,-1 1,0-1,0 1,0-1,0 1,0 1,35 121,-27-77,9 21,-4 1,-3 0,-3 1,0 50,-13 32,-6 0,-22 96,-21 87,45-264,3 0,3 0,3 0,3 0,3 0,3-1,4 0,3-1,9 20,155 436,-100-313,-10 3,-3 26,-63-221,-2-9,0 1,0 0,-1-1,-1 1,0 0,0 0,-2 0,0 0,2-12,-1 0,0 0,0 0,-1 0,1 0,0 0,0 0,0 0,-1 0,1 0,0 0,-1 0,1 0,-1-1,1 1,-1 0,1 0,-1 0,0-1,1 1,-1 0,0-1,0 1,0 0,1-1,-1 1,0-1,0 1,0-1,0 0,0 1,0-1,0 0,0 0,0 0,0 1,0-1,0 0,0 0,0-1,0 1,0 0,0 0,0 0,0-1,0 1,-44-27,32 18,5 4,7 3,0 1,-1 0,1 0,0 0,-1 0,1 0,-1 0,1 0,-1 0,1 1,-1-1,0 0,1 1,-1-1,0 1,0 0,1 0,-1 0,0 0,1 0,-1 0,0 0,0 0,1 1,-1-1,0 0,1 1,-1 0,0-1,1 1,-1 0,1 0,-1 0,1 0,0 0,-1 0,-88 111,67-79,-332 495,307-451,4 2,3 2,4 2,3 1,-9 44,5 38,7 1,8 2,7 0,6 114,4-142,4-69,2-37,-1 0,-2 0,-1 0,-5 15,-49 84,58-133,0 1,-1-1,1 1,-1 0,1-1,-1 1,0-1,1 0,-1 1,0-1,0 0,0 1,0-1,0 0,0 0,-1 0,1 0,0 0,0 0,-1 0,1 0,-1-1,1 1,-1 0,1-1,-1 1,1-1,-1 0,0 1,-153 16,-864 44,603-28,-239 56,586-78,-307 35,-313-3,512-42,0-8,0-8,2-7,-97-29,-626-130,685 153,-2 9,0 9,-123 14,100-2,-224-2,444 0,0-2,1 1,-1-2,0-1,1 0,-1-1,1 0,1-2,-1 0,1-1,0 0,1-2,-10-6,-19-9,38 33,-60 196,64-199,0-1,-1 1,0-1,0 0,0 0,-1 0,1 0,-1 0,0-1,0 0,0 0,0 0,-1 0,1 0,-1-1,0 0,1 0,-1 0,0-1,0 0,0 0,0 0,-1 0,1-1,0 0,0 0,0 0,0-1,-3 0,-36-5,0-3,1-1,0-2,1-2,0-2,-19-12,-5-4,1-3,2-3,2-3,2-2,-47-46,74 61,2-1,1-2,1-1,-10-18,28 36,1 0,1 0,1-1,0 0,0-1,2 0,0 0,0 0,2 0,0-2,-2-15,-9-73,-2-104,16 153,-4-61,6 0,4 1,6-1,14-50,47-110,2-133,-51 124,-14 147,12-96,-8 168,-4 25,-2 0,-3 0,-1 0,-1-7,-5-666,1 689,-1 0,-1 0,-1 0,-1 1,-2 0,-4-12,-1 0,2 0,2-1,1 0,2 0,0-35,6-233,-2 293,-1 0,0 0,-1 1,-1-1,0 1,-1 0,0 0,-1 0,0 1,-1 0,-7-8,-115-209,119 206,2 0,0-1,2 0,0 0,2 0,1 0,1-1,1 0,0 1,4-16,0 17,2-1,1 2,0-1,2 1,0 0,2 0,0 1,2 1,3-5,17-34,-28 46,0 0,0 0,-1 0,0-1,-2 1,1-1,-2 1,0-1,0 0,-1 1,-1-2,0-38,2-105,0 147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2.210"/>
    </inkml:context>
    <inkml:brush xml:id="br0">
      <inkml:brushProperty name="width" value="0.05" units="cm"/>
      <inkml:brushProperty name="height" value="0.05" units="cm"/>
      <inkml:brushProperty name="color" value="#004F8B"/>
    </inkml:brush>
  </inkml:definitions>
  <inkml:trace contextRef="#ctx0" brushRef="#br0">137 718 4808 0 0,'0'0'101'0'0,"0"0"22"0"0,0 0 8 0 0,-1 0-14 0 0,-45 7 293 0 0,46-6-340 0 0,-22-1 134 0 0,-17-7 3828 0 0,17-18-282 0 0,16 10-3484 0 0,5 14-138 0 0,12-14 148 0 0,28-25 4 0 0,18-1 136 0 0,31 9-532 0 0,-80 30 136 0 0,0-1 1 0 0,1 2-1 0 0,-1-1 1 0 0,1 1 0 0 0,-1 1-1 0 0,1-1 1 0 0,0 2-1 0 0,-1-1 1 0 0,1 1 0 0 0,0 0-1 0 0,-1 1 1 0 0,0 0 0 0 0,4 1-21 0 0,-10-2 0 0 0,0 0 1 0 0,0 1-1 0 0,-1-1 1 0 0,1 0-1 0 0,0 1 1 0 0,0-1-1 0 0,-1 1 1 0 0,1 0-1 0 0,-1 0 1 0 0,1-1-1 0 0,-1 1 1 0 0,0 0-1 0 0,0 0 1 0 0,0 0-1 0 0,0 0 1 0 0,0 1-1 0 0,0-1 1 0 0,-1 0-1 0 0,1 0 1 0 0,-1 0-1 0 0,1 1 1 0 0,-1-1-1 0 0,0 0 1 0 0,0 1-1 0 0,0-1 1 0 0,0 0-1 0 0,0 0 1 0 0,0 1 0 0 0,-1-1-1 0 0,1 0 1 0 0,-2 2-1 0 0,-32 64 16 0 0,-23-29 424 0 0,44-33-335 0 0,0-1 0 0 0,-1 0 0 0 0,1-1 0 0 0,-1 0 0 0 0,0-2 1 0 0,0 1-1 0 0,-1-2 0 0 0,1 0 0 0 0,-6 0-105 0 0,14-1 43 0 0,-2 0-33 0 0,0-1-10 0 0,-5-10 0 0 0,7-16-40 0 0,9-78-4028 0 0,-2 92 1837 0 0,0-6-2253 0 0</inkml:trace>
  <inkml:trace contextRef="#ctx0" brushRef="#br0" timeOffset="765.106">405 46 7456 0 0,'0'0'166'0'0,"0"0"29"0"0,0 0 12 0 0,0-2-34 0 0,5-23 176 0 0,-5 24-22 0 0,0 1 8 0 0,4-17 1263 0 0,6 31 548 0 0,-6 56-2081 0 0,-9 28 78 0 0,-21 26 43 0 0,-23 59 258 0 0,5 13 486 0 0,41-184-823 0 0,1 0 1 0 0,0 0-1 0 0,1 1 1 0 0,0-1 0 0 0,1 0-1 0 0,1 1 1 0 0,-1-1 0 0 0,2 1-1 0 0,0-1 1 0 0,1 0 0 0 0,2 9-108 0 0,4-1 0 0 0,-3-6 334 0 0,24-44-4230 0 0,-17 23 2594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6.647"/>
    </inkml:context>
    <inkml:brush xml:id="br0">
      <inkml:brushProperty name="width" value="0.05" units="cm"/>
      <inkml:brushProperty name="height" value="0.05" units="cm"/>
      <inkml:brushProperty name="color" value="#004F8B"/>
    </inkml:brush>
  </inkml:definitions>
  <inkml:trace contextRef="#ctx0" brushRef="#br0">238 58 4808 0 0,'0'0'101'0'0,"0"0"22"0"0,0 0 8 0 0,0 0-3 0 0,0-1-62 0 0,5-4 6281 0 0,-13 10-5344 0 0,-7 4-869 0 0,11 3 711 0 0,-14 50 127 0 0,23 24 90 0 0,0-5-1190 0 0,16 13 256 0 0,41 119 378 0 0,-31-121-221 0 0,21 29-138 0 0,-13-38 186 0 0,-17-45-250 0 0,-9-11 538 0 0,-12-26-493 0 0,-1-1 0 0 0,0 0-5 0 0,0 0-23 0 0,0 0-11 0 0,0 1-1 0 0,0 2-2 0 0,0-3-13 0 0,0 0-5 0 0,0 0 16 0 0,0 0 25 0 0,0 0-10 0 0,0 0-10 0 0,0 0-5 0 0,0 0-16 0 0,0 0-4 0 0,0 0 0 0 0,0 0 3 0 0,0 0 10 0 0,0 0 3 0 0,0-1 0 0 0,1-6-13 0 0,6-17-54 0 0,-6 14-13 0 0,8-14 71 0 0,4-43 298 0 0,-9 1 207 0 0,9-24-37 0 0,-3 40-450 0 0,2 1 0 0 0,2 0 0 0 0,2 1 0 0 0,3 0 0 0 0,11-20-89 0 0,1-3 0 0 0,4-3 74 0 0,-12 16 300 0 0,-11 15-388 0 0,-3 27-593 0 0,-4 11 596 0 0,11-6 11 0 0,-12 7-16 0 0,-3 4-61 0 0,-1 0-6 0 0,18-7-38 0 0,57-25 341 0 0,4 17-347 0 0,-49 14 38 0 0,-49 9 100 0 0,-8-1-17 0 0,-6-1-84 0 0,-38 1 90 0 0,56-11-274 0 0,6 1-1134 0 0,0 2-3869 0 0,9 1-793 0 0</inkml:trace>
  <inkml:trace contextRef="#ctx0" brushRef="#br0" timeOffset="792.425">220 46 9408 0 0,'0'0'273'0'0,"0"0"-5"0"0,0 0-156 0 0,0 0-21 0 0,0 0 5 0 0,0 0 0 0 0,0 0-4 0 0,0 0-16 0 0,-2-1-4 0 0,-25 2 498 0 0,26-1-99 0 0,-4 0 506 0 0,-59 3 2338 0 0,23-2-2195 0 0,-37 11-102 0 0,77-12-922 0 0,1 0-30 0 0,0 0-98 0 0,78-19 71 0 0,-34 3-40 0 0,31-3 1 0 0,-53 14 0 0 0,-18 3 0 0 0,1 4 0 0 0,-1 2 19 0 0,-3-4 72 0 0,-15 12 205 0 0,-109 39 1050 0 0,89-40-1271 0 0,33-10-22 0 0,1-1 11 0 0,-1 0 0 0 0,-1 0-25 0 0,1 0-98 0 0,1 0-9 0 0,0 0-44 0 0,0 0-200 0 0,0 0-82 0 0,0 0-800 0 0,0 0-3279 0 0,0 0-1409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20:12.857"/>
    </inkml:context>
    <inkml:brush xml:id="br0">
      <inkml:brushProperty name="width" value="0.05" units="cm"/>
      <inkml:brushProperty name="height" value="0.05" units="cm"/>
      <inkml:brushProperty name="color" value="#E71224"/>
    </inkml:brush>
  </inkml:definitions>
  <inkml:trace contextRef="#ctx0" brushRef="#br0">182 275 5384 0 0,'0'0'116'0'0,"0"0"17"0"0,0 0 12 0 0,0 0-3 0 0,0 0-62 0 0,0 0-12 0 0,0 0 12 0 0,0 0-12 0 0,0 0-4 0 0,0 0 34 0 0,0 0 146 0 0,0 0 63 0 0,0 0 12 0 0,0 0 51 0 0,0 0 214 0 0,7-3 481 0 0,-7 2 4136 0 0,-45 4-3639 0 0,-9 15-869 0 0,14 16-423 0 0,9 9-50 0 0,13 14 222 0 0,18-52-422 0 0,0 0 0 0 0,0 0 0 0 0,0 0 0 0 0,1-1 0 0 0,-1 1 0 0 0,1 0-1 0 0,0 0 1 0 0,1-1 0 0 0,-1 1 0 0 0,1-1 0 0 0,0 1 0 0 0,0-1 0 0 0,0 0 0 0 0,1 0-1 0 0,-1 0 1 0 0,1 0 0 0 0,0 0 0 0 0,0 0 0 0 0,1-1 0 0 0,-1 0 0 0 0,1 1-1 0 0,0-1 1 0 0,-1 0 0 0 0,1-1 0 0 0,0 1 0 0 0,1-1 0 0 0,-1 0 0 0 0,0 0-1 0 0,4 1-19 0 0,40 13 14 0 0,40-12 116 0 0,-69-7-106 0 0,-13 2-247 0 0,0 1-1 0 0,0-1 1 0 0,0 0-1 0 0,0-1 1 0 0,0 0-1 0 0,0 1 0 0 0,-1-2 1 0 0,1 1-1 0 0,-1-1 1 0 0,1 0-1 0 0,-1 0 0 0 0,0 0 1 0 0,0-1 223 0 0,3-3-1581 0 0,1 2-3523 0 0</inkml:trace>
  <inkml:trace contextRef="#ctx0" brushRef="#br0" timeOffset="659.655">442 306 10680 0 0,'0'0'241'0'0,"0"0"38"0"0,0 0 11 0 0,0-1-28 0 0,0-5-169 0 0,0-1-93 0 0,0 6-59 0 0,0 1-31 0 0,0 0-6 0 0,0 0 52 0 0,0 0 217 0 0,0 0 92 0 0,0 0 21 0 0,0 0-17 0 0,31 36 910 0 0,-23-29-835 0 0,19 12 462 0 0,-22-16-740 0 0,-1-1 1 0 0,0 1-1 0 0,0 0 1 0 0,0 0 0 0 0,0 0-1 0 0,0 0 1 0 0,0 1-1 0 0,-1 0 1 0 0,0 0 0 0 0,0 0-1 0 0,0 0 1 0 0,0 0 0 0 0,1 4-67 0 0,23 68-374 0 0,-27-5 364 0 0,-13-10 171 0 0,12-59-68 0 0,-1-1 1 0 0,1 1-1 0 0,-1-1 1 0 0,1 1-1 0 0,-1-1 0 0 0,1 0 1 0 0,-1 1-1 0 0,0-1 1 0 0,0 0-1 0 0,0 0 0 0 0,0-1 1 0 0,0 1-1 0 0,0 0 1 0 0,0-1-1 0 0,0 1 1 0 0,0-1-1 0 0,0 1 0 0 0,0-1 1 0 0,0 0-1 0 0,0 0 1 0 0,0 0-1 0 0,0 0 0 0 0,0 0 1 0 0,-1-1-1 0 0,0 1-93 0 0,-5-1 87 0 0,-24-10 93 0 0,19 2 59 0 0,8 5-211 0 0,-1 0-1 0 0,2 0 0 0 0,-1-1 1 0 0,0 1-1 0 0,1-1 0 0 0,0 0 1 0 0,0 0-1 0 0,0 0 1 0 0,1-1-1 0 0,0 0 0 0 0,-2-3-27 0 0,1-24-12 0 0,4 31-6 0 0,0 1-1 0 0,0-1 0 0 0,1 1 0 0 0,-1-1 0 0 0,0 1 1 0 0,1-1-1 0 0,-1 1 0 0 0,1 0 0 0 0,-1-1 1 0 0,1 1-1 0 0,0 0 0 0 0,0-1 0 0 0,-1 1 0 0 0,1 0 1 0 0,0 0-1 0 0,0 0 0 0 0,0 0 0 0 0,0 0 0 0 0,1 0 1 0 0,-1 0-1 0 0,0 0 0 0 0,0 0 0 0 0,0 0 1 0 0,1 1-1 0 0,-1-1 0 0 0,2 0 19 0 0,8-7-65 0 0,-6 6-36 0 0,0 0-1 0 0,0 0 1 0 0,1 1-1 0 0,-1 0 1 0 0,0-1-1 0 0,1 2 1 0 0,-1-1-1 0 0,0 1 1 0 0,1 0 0 0 0,-1 0-1 0 0,1 0 1 0 0,-1 1-1 0 0,2 0 102 0 0,16 0-354 0 0,77 3-745 0 0,-60-12-2227 0 0,-32 8-1090 0 0</inkml:trace>
  <inkml:trace contextRef="#ctx0" brushRef="#br0" timeOffset="1070.197">770 9 10968 0 0,'0'0'248'0'0,"0"0"34"0"0,0 0 21 0 0,0 0-34 0 0,0-1-174 0 0,0-5-62 0 0,0 5 85 0 0,0 1 38 0 0,0 0 4 0 0,0 0 14 0 0,0 0 62 0 0,0 0 27 0 0,-4 5 273 0 0,0 1-384 0 0,0 0-1 0 0,1 0 1 0 0,0 1 0 0 0,0-1 0 0 0,1 1 0 0 0,-1 0-1 0 0,1 0 1 0 0,1 0 0 0 0,0 0 0 0 0,0 0 0 0 0,0 0-1 0 0,1 6-151 0 0,-1-4 170 0 0,0 15-106 0 0,1 0 1 0 0,1 0 0 0 0,1 1 0 0 0,1-2 0 0 0,1 1 0 0 0,3 6-65 0 0,24 91 386 0 0,13 23 177 0 0,-42-140-547 0 0,-1 1-1 0 0,1-1 0 0 0,0 1 1 0 0,1-1-1 0 0,-1 0 0 0 0,1 0 1 0 0,0 0-1 0 0,0 0 0 0 0,0-1 1 0 0,0 1-1 0 0,1-1 0 0 0,0 0 1 0 0,-1 0-1 0 0,1 0 1 0 0,0 0-1 0 0,0-1 0 0 0,1 0 1 0 0,-1 0-1 0 0,0 0 0 0 0,1 0 1 0 0,0 0-1 0 0,-1-1 0 0 0,1 0 1 0 0,0 0-1 0 0,-1 0 0 0 0,1-1 1 0 0,0 0-1 0 0,0 0-15 0 0,0 1-203 0 0,-1-2 0 0 0,1 1-1 0 0,0-1 1 0 0,-1 1 0 0 0,1-1-1 0 0,-1-1 1 0 0,1 1 0 0 0,-1-1-1 0 0,0 1 1 0 0,1-1 0 0 0,-1 0-1 0 0,0-1 1 0 0,0 1 0 0 0,0-1-1 0 0,-1 0 1 0 0,1 0 0 0 0,-1 0-1 0 0,1 0 1 0 0,-1-1 203 0 0,27-31-3251 0 0,-16 12 1589 0 0</inkml:trace>
  <inkml:trace contextRef="#ctx0" brushRef="#br0" timeOffset="1419.636">713 239 12872 0 0,'0'0'289'0'0,"0"0"40"0"0,14-2 449 0 0,44 9-833 0 0,51 13 1071 0 0,-66-10 462 0 0,51-1-1368 0 0,-3 2-2373 0 0,-53-10 1187 0 0,-6-1-10 0 0</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8T17:14:38.001"/>
    </inkml:context>
    <inkml:brush xml:id="br0">
      <inkml:brushProperty name="width" value="0.05292" units="cm"/>
      <inkml:brushProperty name="height" value="0.05292" units="cm"/>
    </inkml:brush>
  </inkml:definitions>
  <inkml:trace contextRef="#ctx0" brushRef="#br0">17131 4231 645,'0'32'1548,"0"-11"-129,0-1 0,2 6 0,-2-1 258,2 6-387,-2-1 0,4 7 0,-4-3-258,7 5-516,-6-3 258,8 7-258,-4-2 0,6 6-129,-6-3 129,6 6 0,-4-1-258,1 7 129,-1 1-258,4 3 129,-5 1-129,2 3 0,-1 3-129,2 3 0,-2-2 129,1 2-129,-3 0 258,2 5-258,-1 0 129,1 5-129,0-5 0,2 1 0,-1 3 129,1 0-129,2-1 0,-1-3 0,2 3 0,1-3 0,1 6 0,1 2 0,1-2-129,0 0 258,-2 2-129,0-1 0,-2 1 0,0 1 129,-4 1-129,-1-3 129,-6 2 0,1 3 0,-2-1-129,0 0 129,-2 0 0,-2-2 0,0-2 129,0-2-129,-2 0 129,3-2-129,-1 0 129,1 1 0,-2-10-258,-2 2 258,-1-1 0,0 3-129,-3-8 258,-3 5-258,1-5 0,-2-2 0,-2 3 129,1-1-258,2-6 129,-1 1 0,2-5-129,0-5 0,4-5 129,1-7-129,3-4-129,1-2 258,2-6-258,-2-3 129,4-6 0,-1-2 0,-1-4 0,2-11 0,0 17 0,0-17-129,0 0 0,0 0-129,0 0-1032,4-8-3096,5-8-129,-1 1-645,-5-4 129</inkml:trace>
  <inkml:trace contextRef="#ctx0" brushRef="#br0" timeOffset="1243.071">16789 9414 2709,'0'0'2967,"0"0"-1806,0 0-516,0 0-129,0 0-129,0 0 258,9 0-129,-9 0 258,11 0 129,-11 0 129,12 0-258,-12 0 129,10 4-516,-10-4 0,13 10 0,-13-10-129,17 16 0,-9-3 0,5 6 0,-1 4 258,4 5-129,-1 4 0,6 6 0,2 4 0,4 5 129,2-2-387,3 2 258,-2-6-258,3 4 0,0-6 0,-3-1 0,-3-1 129,0-4-387,-1-4 258,-1-2-129,-5-4 129,0-2 0,0-5 0,-5-3 0,0-6-129,-2-2 258,-1-5-129,1 0 129,0-3-129,0-9 0,-2-2 0,5-6-129,0-9 0,5-5 129,-1-10 129,5-6-258,2-10 258,1 0-129,2-9 0,3 2 129,-5-1 0,1 8-129,-6 7 0,-2 8 0,-7 7 0,-1 11 0,-6 7-129,-2 6-129,-5 14 0,6-16 129,-6 16-129,0 0-258,0 0-1806,8 7-2322,-8-7-258,-7 12-129,-10-11-387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37.59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423 179 5904 0 0,'0'0'132'0'0,"0"0"17"0"0,0 0 11 0 0,0 0 19 0 0,0 0 51 0 0,0 0 24 0 0,0 0 2 0 0,0 0-11 0 0,0 0-45 0 0,0 0-21 0 0,0 0-3 0 0,0 0-19 0 0,0 0-74 0 0,-5-3 34 0 0,-46 14 966 0 0,23-11-827 0 0,-73 0 834 0 0,96-2-963 0 0,-1 1-1 0 0,1 1 1 0 0,-1-1-1 0 0,1 1 1 0 0,-1 0-1 0 0,0 0 0 0 0,1 1 1 0 0,-1 0-1 0 0,1 0 1 0 0,-1 0-1 0 0,1 0 1 0 0,-2 2-127 0 0,4-3 73 0 0,-38 0 310 0 0,40 0-309 0 0,1 0 0 0 0,-19 0 1082 0 0,12 1-1140 0 0,3 2-28 0 0,-14 1 160 0 0,10-4-138 0 0,-6 3 204 0 0,8 1-214 0 0,-1 0 0 0 0,-12 11 0 0 0,11-2 0 0 0,0 50-64 0 0,6 25-24 0 0,11 11-656 0 0,1-16 1105 0 0,-1-46-122 0 0,4 74-239 0 0,4 44 0 0 0,-3-33 0 0 0,-2 18 0 0 0,10 114 64 0 0,-13-107-50 0 0,-8 66 188 0 0,-1-5-202 0 0,-10-77 64 0 0,19 77 312 0 0,-5 26-102 0 0,0-89-60 0 0,1-40 266 0 0,5 88-670 0 0,11 141 1057 0 0,-17-220-729 0 0,1 3 118 0 0,7 79 75 0 0,-11 119 490 0 0,-5-75-618 0 0,-5 5 674 0 0,-5-10-893 0 0,6-121-58 0 0,-4-5 708 0 0,-2 82-443 0 0,5-39-27 0 0,-9-11 33 0 0,10-76-184 0 0,3 1 0 0 0,3 0 0 0 0,3 4-13 0 0,0-12 123 0 0,8 66 51 0 0,-1 57-174 0 0,-4-81 0 0 0,1 88 0 0 0,-9-86 0 0 0,-1-8 134 0 0,1 74 4 0 0,0-101-138 0 0,0-32 14 0 0,0-3 303 0 0,8-23-224 0 0,-9 11 443 0 0,4-4-606 0 0,2-3 346 0 0,-1 9 25 0 0,1-20-248 0 0,8 20 203 0 0,20-2-165 0 0,-22-17-73 0 0,0 0 0 0 0,1-1 0 0 0,-1 0 1 0 0,1 0-1 0 0,-1-1 0 0 0,1 0 0 0 0,-1 0 0 0 0,1-1 0 0 0,0 0 0 0 0,1 0-18 0 0,155-4 128 0 0,-56-3-128 0 0,-38 2 0 0 0,94-9-640 0 0,-157 13 236 0 0,28-5-117 0 0,-11 0-5659 0 0,-7 2-418 0 0</inkml:trace>
  <inkml:trace contextRef="#ctx0" brushRef="#br0" timeOffset="2897.931">3790 20 5344 0 0,'0'0'157'0'0,"0"0"23"0"0,0 0 11 0 0,0 0 1 0 0,0 0 0 0 0,6-4 320 0 0,36 4 2434 0 0,-6-1-1651 0 0,-1-2-380 0 0,66 7 25 0 0,8-20 60 0 0,-56 23-811 0 0,17-6 80 0 0,-35-5 330 0 0,-35 4-512 0 0,0 0 1 0 0,0 0 0 0 0,0 0 9 0 0,0 0 40 0 0,0 0 21 0 0,0 0 2 0 0,1 0-27 0 0,4 4-106 0 0,27 10-217 0 0,-25-14 180 0 0,-2 0 10 0 0,2 1 0 0 0,-2 2 14 0 0,3-3-3 0 0,-7 0 48 0 0,-1 0 9 0 0,5 6-15 0 0,-2 4-233 0 0,-2-10 239 0 0,-1 0 9 0 0,1 2-15 0 0,2 32-241 0 0,-10 44 171 0 0,1-25-63 0 0,2 69 312 0 0,13 101-168 0 0,12 317-648 0 0,-12-88 356 0 0,-5-127-234 0 0,0 190 176 0 0,10-96 286 0 0,8-63 78 0 0,30 127 16 0 0,-12-118 510 0 0,-26-15 276 0 0,9 14-51 0 0,-6-185-507 0 0,0 52 452 0 0,10 19-460 0 0,-5-43-314 0 0,-13-113 11 0 0,0-4 133 0 0,-1-12 157 0 0,6 110 14 0 0,-1-66-262 0 0,-5 6 1 0 0,-4 90 44 0 0,-8-30 92 0 0,-5-98-116 0 0,5-36 158 0 0,3-42-71 0 0,-1-1 0 0 0,0 0 0 0 0,-1 0-1 0 0,-1 0 1 0 0,1-1 0 0 0,-2 1 0 0 0,-4 8-161 0 0,7-13 104 0 0,-50 13 1473 0 0,-107-7-893 0 0,62-20-201 0 0,-62 4-922 0 0,59-6-2762 0 0,87 6 2299 0 0</inkml:trace>
  <inkml:trace contextRef="#ctx0" brushRef="#br1" timeOffset="30634.631">673 2809 2736 0 0,'0'0'107'0'0,"14"-3"66"0"0,20-9-173 0 0,38 4 2578 0 0,-61 7 160 0 0,-10 1-2278 0 0,-1 0-4 0 0,0 0-23 0 0,0 0-94 0 0,0 0-41 0 0,0 0-8 0 0,0 0 11 0 0,0 0 56 0 0,0 0 25 0 0,0 0 2 0 0,0 0-20 0 0,0 0-83 0 0,0 0-32 0 0,-9-1 406 0 0,-1-1-447 0 0,1-1 1 0 0,-1 1-1 0 0,0 1 1 0 0,1 0 0 0 0,-1 0-1 0 0,0 1 1 0 0,0 0-1 0 0,-9 2-208 0 0,-14-1 607 0 0,-22 4-351 0 0,39-3-99 0 0,-10-1 61 0 0,3 3 1517 0 0,18 1-1852 0 0,1 2 163 0 0,-5 15-30 0 0,-4 26-16 0 0,-18 62 0 0 0,14-26 0 0 0,16-27 0 0 0,-2 6 0 0 0,-2-9 0 0 0,-8 23 99 0 0,-1-36 237 0 0,2 28 307 0 0,19-43-395 0 0,-6-25-183 0 0,-1-1 8 0 0,9 8 402 0 0,8 5-306 0 0,-17-12-156 0 0,1-1-1 0 0,0 1 0 0 0,-1 0 0 0 0,1-1 0 0 0,0 1 1 0 0,-1-1-1 0 0,1 1 0 0 0,0 0 0 0 0,0-1 0 0 0,-1 0 1 0 0,1 1-1 0 0,0-1 0 0 0,0 1 0 0 0,0-1 1 0 0,0 0-1 0 0,0 0 0 0 0,-1 1 0 0 0,1-1 0 0 0,0 0 1 0 0,0 0-1 0 0,0 0 0 0 0,0 0 0 0 0,0 0 0 0 0,0 0 1 0 0,0 0-1 0 0,0-1 0 0 0,0 1 0 0 0,0 0 0 0 0,-1 0 1 0 0,1-1-1 0 0,0 1 0 0 0,0-1-12 0 0,87-10 269 0 0,-10 11-269 0 0,-59 4 0 0 0,-17-4-4 0 0,-1 0 10 0 0,-1 0 0 0 0,1 0 0 0 0,0-1-1 0 0,0 1 1 0 0,0 0 0 0 0,-1 0 0 0 0,1 0 0 0 0,0 0 0 0 0,0 0 0 0 0,0 0 0 0 0,-1 1 0 0 0,1-1 0 0 0,0 0 0 0 0,0 0 0 0 0,-1 1 0 0 0,1-1-1 0 0,0 0 1 0 0,0 1 0 0 0,-1-1 0 0 0,1 0 0 0 0,0 1 0 0 0,-1-1 0 0 0,1 1 0 0 0,-1-1 0 0 0,1 1 0 0 0,-1 0 0 0 0,1-1 0 0 0,-1 1-1 0 0,1 0 1 0 0,-1-1 0 0 0,1 1 0 0 0,-1 0 0 0 0,0-1 0 0 0,1 1 0 0 0,-1 0-6 0 0,5 3 53 0 0,-4-7-90 0 0,-1 2-152 0 0,-3 4 120 0 0,1-1-1518 0 0,2 0-2905 0 0,0-2-1877 0 0</inkml:trace>
  <inkml:trace contextRef="#ctx0" brushRef="#br1" timeOffset="32119.578">3847 2848 6736 0 0,'0'0'149'0'0,"0"0"23"0"0,0 0 12 0 0,14 7 685 0 0,29-3 765 0 0,-12-7-42 0 0,58 3-120 0 0,19 7-424 0 0,-27 5-742 0 0,-55-1 852 0 0,-26-11-977 0 0,0 0-10 0 0,0 0-3 0 0,0 0 0 0 0,0 2-28 0 0,8 28-112 0 0,-16 5 46 0 0,-1 0-20 0 0,-4 12-54 0 0,-14 51 10 0 0,14-24 171 0 0,8-46-117 0 0,-3 56 296 0 0,8-83-293 0 0,-22 12 922 0 0,-26 5-589 0 0,48-17-336 0 0,-13-1 64 0 0,-5 3-64 0 0,-30 5 323 0 0,13-7 0 0 0,-27-1 367 0 0,40 6-882 0 0,18-5 66 0 0,3-1-258 0 0,1 0-92 0 0,0 0-1207 0 0,0 0-4759 0 0</inkml:trace>
  <inkml:trace contextRef="#ctx0" brushRef="#br1" timeOffset="33477.159">4814 3011 6104 0 0,'0'0'133'0'0,"0"0"23"0"0,0 0 12 0 0,0 0 31 0 0,0 0 102 0 0,0 0 47 0 0,0 0 11 0 0,0 0-33 0 0,0 0-140 0 0,0 0-68 0 0,0 0-12 0 0,0 0 12 0 0,0 0 64 0 0,0 0 30 0 0,0 0 4 0 0,0 0 12 0 0,0 0 49 0 0,0 0 19 0 0,0 0 7 0 0,0 0-2 0 0,0-6 136 0 0,-1 6 2377 0 0,-23 55-2278 0 0,10 4-456 0 0,13 13 270 0 0,4-56-231 0 0,13 16 50 0 0,36-17 685 0 0,-46-16-849 0 0,-1 0 1 0 0,0 1 0 0 0,0-1 0 0 0,0-1 0 0 0,0 1 0 0 0,0-1 0 0 0,0 0 0 0 0,0 0 0 0 0,-1 0 0 0 0,1-1 0 0 0,-1 0-1 0 0,1 0 1 0 0,-1 0 0 0 0,0 0 0 0 0,0-1 0 0 0,1-1-6 0 0,16-12 75 0 0,45-46 194 0 0,-36 24-216 0 0,-27 33-39 0 0,-2 5 51 0 0,-1 1 8 0 0,0 0-2 0 0,0 0-16 0 0,9 20-45 0 0,4 22-10 0 0,18 6 0 0 0,-4-7 0 0 0,-23-38 1 0 0,-1 0 0 0 0,1 0 0 0 0,-1 0 0 0 0,1-1-1 0 0,0 1 1 0 0,0-1 0 0 0,0 0 0 0 0,0-1-1 0 0,1 1 1 0 0,-1-1 0 0 0,0 1 0 0 0,1-1-1 0 0,-1-1 1 0 0,1 1-1 0 0,43 6 117 0 0,8-35 243 0 0,-24-26 752 0 0,-19-32 175 0 0,-25 33-786 0 0,12 51-453 0 0,0-3-24 0 0,0 3-2 0 0,-4-3-205 0 0,0-3-1738 0 0,2 5-3038 0 0,2 3-715 0 0</inkml:trace>
  <inkml:trace contextRef="#ctx0" brushRef="#br1" timeOffset="34167.352">5527 3258 10120 0 0,'0'0'298'0'0,"0"0"-4"0"0,0 0-156 0 0,0 0 64 0 0,0 0 43 0 0,0 0 10 0 0,0 0-77 0 0,0 0-323 0 0,0 0-140 0 0,5-4-590 0 0,2 2 1088 0 0,-1 0-1 0 0,1 0 1 0 0,-1-1-1 0 0,0 1 1 0 0,0-1-1 0 0,0-1 1 0 0,0 1-1 0 0,0-1 1 0 0,-1 0-1 0 0,1 0 1 0 0,1-3-213 0 0,2 0 383 0 0,64-48 327 0 0,-55 40-692 0 0,-7 26 1148 0 0,0 92-1177 0 0,2-33 806 0 0,6-21 103 0 0,-7-28 273 0 0,-11-21-1251 0 0,0 0-1 0 0,0 1 1 0 0,0-1 0 0 0,0 0-1 0 0,0 0 1 0 0,0 0 0 0 0,0 1 0 0 0,0-1-1 0 0,0 0 1 0 0,0 0 0 0 0,-1 0 0 0 0,1-1-1 0 0,0 1 1 0 0,0 0 0 0 0,0 0 0 0 0,0 0-1 0 0,0-1 1 0 0,0 1 0 0 0,0 0 0 0 0,0-1-1 0 0,0 1 1 0 0,0-1 0 0 0,-1 1-1 0 0,1-1 1 0 0,0 0 0 0 0,0 1 0 0 0,-1-1-1 0 0,1 0 1 0 0,0 1 0 0 0,-1-1 0 0 0,1 0-1 0 0,-1 0 1 0 0,1 0 0 0 0,-1 0 0 0 0,1 1-1 0 0,-1-1 1 0 0,1 0 0 0 0,-1 0 0 0 0,0 0-1 0 0,1-1 81 0 0,-1 2-5 0 0,4-10-954 0 0,0-2-7 0 0</inkml:trace>
  <inkml:trace contextRef="#ctx0" brushRef="#br1" timeOffset="34425.762">5672 2801 14712 0 0,'0'0'332'0'0,"0"0"50"0"0,0 0 25 0 0,0 0-48 0 0,0 0-217 0 0,0 0-27 0 0,0 0 11 0 0,0 0 2 0 0,1 0-21 0 0,45 13 30 0 0,-24-4-5234 0 0,-16-8 7 0 0</inkml:trace>
  <inkml:trace contextRef="#ctx0" brushRef="#br1" timeOffset="38770.086">656 3250 7312 0 0,'0'0'165'0'0,"0"0"22"0"0,0 0 9 0 0,0 0-8 0 0,0 0-91 0 0,0 0 4 0 0,0 0 91 0 0,0 0 18 0 0,0 0-2 0 0,0 0 40 0 0,0 0 166 0 0,0 0 70 0 0,0 0 18 0 0,0 0-16 0 0,0 0-71 0 0,0 0-30 0 0,0 0-7 0 0,0 0-26 0 0,0 0-100 0 0,0 0-42 0 0,0 0-8 0 0,0 0-13 0 0,0 0-44 0 0,0 0-17 0 0,-1-2-6 0 0,-2-26 670 0 0,3 27-700 0 0,0 1-18 0 0,0 0-8 0 0,0 0-2 0 0,0 0 0 0 0,0 0 0 0 0,0 0 18 0 0,0 0 78 0 0,0 0 31 0 0,0 0 8 0 0,0 0 1 0 0,0 0 0 0 0,0 0 0 0 0,0 0 0 0 0,0 0-13 0 0,0 0-48 0 0,0 0-19 0 0,0 0-7 0 0,0 0-5 0 0,0 0-17 0 0,-2 1-23 0 0,-4 1-67 0 0,5-1-97 0 0,1-1-157 0 0,0 0-42 0 0,0 0-682 0 0,0 0-2863 0 0,0 0-1230 0 0</inkml:trace>
  <inkml:trace contextRef="#ctx0" brushRef="#br1" timeOffset="43037.78">902 3059 4808 0 0,'0'0'101'0'0,"0"0"22"0"0,0 0 8 0 0,0 0 29 0 0,0 0 82 0 0,0 0 41 0 0,0 0 5 0 0,0 0 0 0 0,0 0 0 0 0,0 0 0 0 0,0 0 0 0 0,0 0 13 0 0,0 0 56 0 0,0 0 26 0 0,0 0 8 0 0,0 0-7 0 0,0 0-35 0 0,0 0-18 0 0,0 0-3 0 0,0 0-12 0 0,0 0-50 0 0,0 0-18 0 0,0 0-6 0 0,0 0-17 0 0,0 0-62 0 0,0 0-31 0 0,0 0-4 0 0,0 0-11 0 0,0 0-37 0 0,0 0 16 0 0,0 0 21 0 0,0 0-17 0 0,0 0-10 0 0,0 0-5 0 0,0 0-12 0 0,0 1-5 0 0,5 17 84 0 0,-2-11-94 0 0,-7 22 26 0 0,0 13 217 0 0,-19 71 672 0 0,16-69 742 0 0,19-37-2166 0 0,1-11-607 0 0,-8 0 514 0 0</inkml:trace>
  <inkml:trace contextRef="#ctx0" brushRef="#br1" timeOffset="43650.064">1333 3239 3712 0 0,'0'0'83'0'0,"0"0"11"0"0,0 0 9 0 0,0 0 16 0 0,0 0 59 0 0,0 0 22 0 0,0 0 7 0 0,0 0 68 0 0,0 0 278 0 0,0 0 119 0 0,0 0 28 0 0,0 0-2 0 0,0 0-20 0 0,0 0-6 0 0,0 0 0 0 0,0 0-16 0 0,0 0-70 0 0,0 0-36 0 0,0 0-6 0 0,0 0-39 0 0,0 0-164 0 0,0 0-75 0 0,0 0-12 0 0,0 0-15 0 0,0 0-47 0 0,0 0-21 0 0,0 0-3 0 0,0 0-12 0 0,0 0-50 0 0,0 0-18 0 0,0 0-6 0 0,0 0 8 0 0,0 0 46 0 0,0 0 22 0 0,0 0 2 0 0,0 0 1 0 0,0 0 7 0 0,0 0 7 0 0,0 0 1 0 0,0 0-15 0 0,0 0-62 0 0,0 0-31 0 0,0 0-4 0 0,0 0-47 0 0,0 0-196 0 0,0 0-86 0 0,0 0-20 0 0,10-3-982 0 0,-6 2-3116 0 0,4 1 169 0 0</inkml:trace>
  <inkml:trace contextRef="#ctx0" brushRef="#br1" timeOffset="44245.64">1592 3195 9648 0 0,'0'0'216'0'0,"-13"-5"521"0"0,4 3-690 0 0,-16-1-511 0 0,24 2 221 0 0,-16-3-1904 0 0,15 2 2350 0 0,1 1 0 0 0,0-1 0 0 0,-1 0 0 0 0,1 0-1 0 0,0-1 1 0 0,0 1 0 0 0,0 0 0 0 0,0 0 0 0 0,0-1-1 0 0,0 1 1 0 0,1 0 0 0 0,-1-1 0 0 0,1 1 0 0 0,0 0-1 0 0,0-1 1 0 0,0 1 0 0 0,0-1 0 0 0,0 1 0 0 0,0 0-1 0 0,1-2-202 0 0,15-22 254 0 0,-14 24-263 0 0,0 0 0 0 0,0-1 0 0 0,0 1 0 0 0,1 0 0 0 0,-1 0 0 0 0,0 0 0 0 0,1 0 0 0 0,-1 0 0 0 0,1 1 0 0 0,0-1 0 0 0,0 1 1 0 0,-1 0-1 0 0,1 0 0 0 0,0 0 0 0 0,0 0 0 0 0,0 0 0 0 0,0 1 0 0 0,0-1 0 0 0,0 1 0 0 0,0 0 0 0 0,1 0 0 0 0,-1 0 0 0 0,0 0 0 0 0,0 0 1 0 0,0 1-1 0 0,0 0 9 0 0,33 10-64 0 0,-9 13-35 0 0,-26-21 127 0 0,0 0-1 0 0,0 0 1 0 0,0 1-1 0 0,0-1 1 0 0,0 0-1 0 0,-1 0 1 0 0,1 0-1 0 0,-1 1 1 0 0,0-1 0 0 0,0 0-1 0 0,0 0 1 0 0,0 1-1 0 0,-1-1 1 0 0,1 0-1 0 0,-1 0 1 0 0,0 0-1 0 0,0 1 1 0 0,0-1 0 0 0,0 0-1 0 0,0 0 1 0 0,-1-1-1 0 0,0 1 1 0 0,1 0-1 0 0,-1 0 1 0 0,0-1-1 0 0,0 1 1 0 0,-1-1 0 0 0,1 1-1 0 0,0-1 1 0 0,-1 0-28 0 0,-9 10 317 0 0,-30 14 1534 0 0,6-16-466 0 0,26-6-1074 0 0,-3-18-1320 0 0,10 9 259 0 0,4 4-382 0 0,2-6-249 0 0</inkml:trace>
  <inkml:trace contextRef="#ctx0" brushRef="#br1" timeOffset="44784.232">1807 3086 11520 0 0,'0'0'264'0'0,"0"0"34"0"0,0 0 20 0 0,0 0-41 0 0,0 0-249 0 0,0 0-372 0 0,0 0-140 0 0,0 0-27 0 0,14-8-1305 0 0,16-6 439 0 0,8 9 3125 0 0,-12 10-801 0 0,-24-3-888 0 0,0 0 0 0 0,0 0 0 0 0,-1 0 0 0 0,1 0 0 0 0,0 0 0 0 0,-1 0 1 0 0,1 0-1 0 0,-1 0 0 0 0,0 1 0 0 0,0-1 0 0 0,0 1 0 0 0,0-1 0 0 0,0 1 0 0 0,-1-1 1 0 0,1 1-1 0 0,-1-1 0 0 0,1 1 0 0 0,-1-1 0 0 0,0 1 0 0 0,0 0 0 0 0,0-1 0 0 0,0 1 1 0 0,-1 0-1 0 0,1-1 0 0 0,-1 1 0 0 0,0 0-59 0 0,-2 8 121 0 0,0-1 1 0 0,-2 1-1 0 0,1-1 0 0 0,-1 1 1 0 0,-1-1-1 0 0,1-1 0 0 0,-2 1 1 0 0,-2 2-122 0 0,-17 25 1192 0 0,21-26 429 0 0,2-5-1610 0 0,6-2-11 0 0,55-4 44 0 0,8-4-1472 0 0,-22 4-1515 0 0,-32 0-1418 0 0</inkml:trace>
  <inkml:trace contextRef="#ctx0" brushRef="#br1" timeOffset="45681.28">2273 3262 9072 0 0,'0'0'200'0'0,"0"0"33"0"0,0 0 15 0 0,0 0-23 0 0,0 0-118 0 0,0 0 20 0 0,0 0 245 0 0,0 0 93 0 0,0 0 14 0 0,0 0-10 0 0,0 0-42 0 0,0 0-13 0 0,0 0-4 0 0,0 0-32 0 0,0 0-122 0 0,0 0-52 0 0,0 0-10 0 0,0 0-24 0 0,0 0-75 0 0,0 0 17 0 0,0 0 15 0 0,15-8 963 0 0,-8 7-1052 0 0,-67 17-329 0 0,59-16-114 0 0,1 0-937 0 0,0 0-3700 0 0</inkml:trace>
  <inkml:trace contextRef="#ctx0" brushRef="#br1" timeOffset="46231.513">2471 3019 11824 0 0,'0'0'348'0'0,"0"0"-7"0"0,0 0-209 0 0,0 0-60 0 0,0 0 13 0 0,0 0-41 0 0,0 0-102 0 0,0 0-10 0 0,0 0-2 0 0,18-4-278 0 0,25 12 1166 0 0,-21 5-158 0 0,-52 25 22 0 0,-9-3 926 0 0,29-20-1493 0 0,24-7-135 0 0,82-3-265 0 0,-84-5 34 0 0,2 16 536 0 0,-13-12-299 0 0,0-1-1 0 0,-1 1 1 0 0,1 0 0 0 0,-1 0-1 0 0,0 0 1 0 0,0-1-1 0 0,-1 1 1 0 0,1 0 0 0 0,-1 0-1 0 0,0-1 1 0 0,0 1-1 0 0,0 0 1 0 0,0-1 0 0 0,-1 1-1 0 0,0 1 15 0 0,-3 16 214 0 0,-17 21-473 0 0,-13 4 1220 0 0,35-45-1291 0 0,0-1-82 0 0,0 0-4 0 0,0 0-38 0 0,0 0-158 0 0,0 0-76 0 0,1-1-14 0 0,6-2-2 0 0</inkml:trace>
  <inkml:trace contextRef="#ctx0" brushRef="#br1" timeOffset="46549.416">2916 3199 15344 0 0,'0'0'449'0'0,"0"0"-2"0"0,0 0-275 0 0,0 0-90 0 0,14 13-2092 0 0,-2-11 2379 0 0,-8-5-814 0 0</inkml:trace>
  <inkml:trace contextRef="#ctx0" brushRef="#br1" timeOffset="46812.329">3197 3191 15176 0 0,'0'0'340'0'0,"0"0"50"0"0,0 0 26 0 0,0 0-44 0 0,0 0-253 0 0,0 0-170 0 0,5 9-3623 0 0,37-14 1546 0 0,-32 1 1408 0 0,3 0 176 0 0</inkml:trace>
  <inkml:trace contextRef="#ctx0" brushRef="#br1" timeOffset="47000.674">3527 3140 9416 0 0,'0'0'208'0'0,"0"0"33"0"0,7 4 240 0 0,-1 0-435 0 0,19 26 2437 0 0,-16-14-1392 0 0,-8-15-1428 0 0,3-1-580 0 0,5 0 445 0 0</inkml:trace>
  <inkml:trace contextRef="#ctx0" brushRef="#br1" timeOffset="47173.84">3966 3160 11200 0 0,'0'0'330'0'0,"0"0"-8"0"0,0 14 72 0 0,4 10 476 0 0,-4-23-1146 0 0,4-1-514 0 0,-3 0-2596 0 0,-1 0-358 0 0</inkml:trace>
  <inkml:trace contextRef="#ctx0" brushRef="#br1" timeOffset="47412.736">4181 3172 10120 0 0,'0'0'288'0'0,"0"0"64"0"0,0 0-288 0 0,0 0-64 0 0,0 0 0 0 0,0 8 0 0 0,4-4 248 0 0,-4 3 32 0 0,4-3 8 0 0,-4-4 0 0 0,6 4-288 0 0,-6-4 0 0 0,0 0 0 0 0,0 0 0 0 0,0 0 0 0 0,8 0 0 0 0,-3 4 0 0 0,-5-4 0 0 0</inkml:trace>
</inkml:ink>
</file>

<file path=ppt/ink/ink2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41.62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1FA65CD-30F4-490B-B075-7B75691E2367}" emma:medium="tactile" emma:mode="ink">
          <msink:context xmlns:msink="http://schemas.microsoft.com/ink/2010/main" type="writingRegion" rotatedBoundingBox="11530,2637 19433,2490 19456,3706 11552,3853">
            <msink:destinationLink direction="with" ref="{2A7382CF-2A58-489A-91CA-C22E6308C531}"/>
          </msink:context>
        </emma:interpretation>
      </emma:emma>
    </inkml:annotationXML>
    <inkml:traceGroup>
      <inkml:annotationXML>
        <emma:emma xmlns:emma="http://www.w3.org/2003/04/emma" version="1.0">
          <emma:interpretation id="{2E82741A-4E90-4C13-B660-C25B2A3E2239}" emma:medium="tactile" emma:mode="ink">
            <msink:context xmlns:msink="http://schemas.microsoft.com/ink/2010/main" type="paragraph" rotatedBoundingBox="11530,2637 19433,2490 19456,3706 11552,3853" alignmentLevel="1"/>
          </emma:interpretation>
        </emma:emma>
      </inkml:annotationXML>
      <inkml:traceGroup>
        <inkml:annotationXML>
          <emma:emma xmlns:emma="http://www.w3.org/2003/04/emma" version="1.0">
            <emma:interpretation id="{193DD45C-EB74-451C-B67D-DF9B59EF6E3E}" emma:medium="tactile" emma:mode="ink">
              <msink:context xmlns:msink="http://schemas.microsoft.com/ink/2010/main" type="line" rotatedBoundingBox="11530,2637 19433,2490 19456,3706 11552,3853"/>
            </emma:interpretation>
          </emma:emma>
        </inkml:annotationXML>
        <inkml:traceGroup>
          <inkml:annotationXML>
            <emma:emma xmlns:emma="http://www.w3.org/2003/04/emma" version="1.0">
              <emma:interpretation id="{828C329E-07EE-43CF-BF15-8E16523009D5}" emma:medium="tactile" emma:mode="ink">
                <msink:context xmlns:msink="http://schemas.microsoft.com/ink/2010/main" type="inkWord" rotatedBoundingBox="11530,2644 13154,2614 13173,3670 11549,3701">
                  <msink:destinationLink direction="with" ref="{3B6FBED3-5C7E-4685-A7AD-78161243B032}"/>
                </msink:context>
              </emma:interpretation>
              <emma:one-of disjunction-type="recognition" id="oneOf0">
                <emma:interpretation id="interp0" emma:lang="" emma:confidence="1">
                  <emma:literal/>
                </emma:interpretation>
              </emma:one-of>
            </emma:emma>
          </inkml:annotationXML>
          <inkml:trace contextRef="#ctx0" brushRef="#br0">2296-267 104 0,'0'-4'38'0,"0"8"-20"0,0-4-17 16,0 0 8-16,0 0-1 0,-5 0 2 15,0-4 4-15,-5 4 3 16,0-5 2-16,-5 5 1 16,1 0-3-16,-6 5 0 15,0 3-9-15,0 4 1 0,0 1 4 16,0 8-7-16,5-9-1 16,5 5-3-16,0-9 1 15,5 1-2-15,0-1-1 16,5 4 5-16,0-12 4 15,10 9-1-15,5-1 1 16,0-8-8-16,5 13 0 16,0-9-3-16,-5 0 0 15,0 0 2-15,0 0 0 0,0 0 0 16,-5 1 2-16,-6-1-1 16,-4-4-1-16,0 0 5 15,-4 8 4-15,-1-4-1 16,-10 4 3-16,0 1-2 15,-5 3 0-15,0 5-8 16,0-5 0-16,0 1-3 16,5-1 0-16,0 5-5 15,0-9-3-15,5 1-23 16,5-5-11-16,5-4-52 16,5-4-28-1,10-5 61-15</inkml:trace>
          <inkml:trace contextRef="#ctx0" brushRef="#br0" timeOffset="510.343">2730-305 160 0,'-5'9'60'0,"5"-1"-32"0,-5 0-33 0,0 1 10 16,-5 7-5-16,0-7 0 16,-5-1 0-16,0-4 0 15,0 4 0-15,0-8 8 0,0 5 5 0,-5-5 0 16,5 4 0-16,-5 0-5 16,5 0 0-16,0 9-1 15,0-1 1-15,5 1 0 16,5-1 0-16,0 1-7 15,5-1-2-15,0 1 6 16,10-5 4-16,0 0-2 16,5 1-2-16,0-1-2 15,0-4 0-15,0 4-2 16,0-4-1-16,0 1 1 16,0-1 1-16,-5-4-3 15,0 8 0-15,-10-8 5 16,0 0 2-16,0 0 6 15,0 8 3-15,-5 5 0 16,-5-5 4-16,-5 1-7 16,0-1-2-16,0 0-5 0,-5 5-4 15,5-5-5-15,0-4 0 16,5 0-7-16,0 1-3 16,5-5-28-16,0 0-12 15,5-5-56 1</inkml:trace>
          <inkml:trace contextRef="#ctx0" brushRef="#br0" timeOffset="1081.572">2919-151 96 0,'5'5'35'0,"0"20"-18"0,-5-9-7 0,5-7 12 15,-5-1-1-15,5 0 2 16,0 5-2-16,0 3 2 16,0-7-4-16,0 3 0 15,0-4-10-15,0 1-3 0,5-5 0 16,0 0-1-16,0 0 0 15,-1-4-1-15,1 0 0 16,-5 0 4-16,0-4 5 16,0 0-3-16,0-4 0 15,0-1-6-15,-5 1-1 16,0-5-1-16,0-7 1 0,5 11 0 16,-5-3 3-16,5-1-8 15,-5-7-3-15,5-1 3 16,0 8 0-16,-5 1-1 15,5-1 2-15,-5 9-8 16,5-8-4-16,-5 3-29 16,0 1-10-16,0 4-37 15</inkml:trace>
          <inkml:trace contextRef="#ctx0" brushRef="#br0" timeOffset="-810.94">1465 120 64 0,'0'-4'27'0,"0"4"-14"0,0 0-15 0,0 0 6 0,0 0-3 16,0 0-1-16,0 0 5 15,0 4 1-15,-10-4 9 16,10 0 2-16,0 0 5 16,0-4 1-16,0-4-1 15,0-5 1-15,0-4 0 16,10-3 3-16,0-1-14 15,-1-4-2-15,1-17-3 0,0-4-1 16,0 13-1-16,5-9-1 16,5 5 2-16,-5-5-3 15,0 5-2-15,0-9 2 16,5 4 0-16,-5-3-1 16,0 11-2-16,0 1 3 15,-5 8 0-15,0 4-1 16,0 0 1-16,0 9-2 0,-5 3 2 15,-5 1-2-15,5 4-1 16,-5 4 3-16,0 0 0 16,5 12-1-16,0 1 1 15,0 12-4-15,0-8 0 16,0 3 1-16,-1-3 2 16,1 4-1-16,0 0 2 15,0 0 0-15,0 8 3 16,0 0-1-16,0 4 0 15,0 0-3-15,0 5 1 16,0-5-2-16,5 5-1 16,-5-5 1-16,0 0 1 0,0-8-1 15,0 0-1-15,0-4 1 16,0-4 1-16,0-5-1 16,-5 1 2-16,0-5-2 15,0-4-1-15,-5-4-13 16,0-4-4-16,-5-4-13 15,0-5-6-15,0 5-19 16,0-5-51 0,-5-12 15-16</inkml:trace>
          <inkml:trace contextRef="#ctx0" brushRef="#br0" timeOffset="-584.099">1514-217 108 0,'5'0'41'0,"5"8"-22"0,5-4-7 0,5-4 16 16,5 4-7-16,0 1-2 15,5 7-5-15,0-12 1 16,5 0-8-16,-6-4 0 0,1 4 0 16,-5-8-3-16,0 3-3 15,0 5-3-15,-5 0-1 16,5-4-128-1,0 0 40 1</inkml:trace>
          <inkml:trace contextRef="#ctx0" brushRef="#br0" timeOffset="-32079.693">1654 486 32 0,'-30'0'13'0,"30"5"-6"0,0-10 3 0,0 5 7 16,0 0 8-16,0-4 5 16</inkml:trace>
        </inkml:traceGroup>
        <inkml:traceGroup>
          <inkml:annotationXML>
            <emma:emma xmlns:emma="http://www.w3.org/2003/04/emma" version="1.0">
              <emma:interpretation id="{E18A2000-D0E3-4777-9B25-E5E22588981A}" emma:medium="tactile" emma:mode="ink">
                <msink:context xmlns:msink="http://schemas.microsoft.com/ink/2010/main" type="inkWord" rotatedBoundingBox="13394,2931 14770,2905 14775,3173 13399,3199"/>
              </emma:interpretation>
              <emma:one-of disjunction-type="recognition" id="oneOf1">
                <emma:interpretation id="interp1" emma:lang="" emma:confidence="1">
                  <emma:literal/>
                </emma:interpretation>
              </emma:one-of>
            </emma:emma>
          </inkml:annotationXML>
          <inkml:trace contextRef="#ctx0" brushRef="#br0" timeOffset="2837.347">4358-117 140 0,'5'-21'52'0,"0"42"-28"0,0-13-26 0,-5-8 11 15,10-4-2-15,0 4 1 0,0-4 0 16,0 0 0-16,0-5-4 15,5 5 4-15,0 0 4 0,0-13-2 16,0 5 0-16,5-1-4 16,-5 5 1-16,-1-9-6 15,-4 5-1-15,0-1 0 16,-5 5 0-16,-5 0 0 16,-5-1 0-16,-5 1-3 15,-4 4 2-15,-6 0 1 16,-5 4 0-16,0 4 4 15,0 12 5-15,-5-3-3 16,0-1-1-16,-5-3-2 16,5 7-3-16,5 5 3 15,6-4 0-15,4-5-1 16,5 1 1-16,5 4 2 0,10-1 4 16,10 1 2-16,0-5 3 15,4 1-1-15,6-1 2 16,5-3-8-16,10-1-2 15,0-4-3-15,0-4-2 16,5 0-19-16,4-4-10 16,-4-9-60-1,0 9-49-15,-5-12 50 16</inkml:trace>
          <inkml:trace contextRef="#ctx0" brushRef="#br0" timeOffset="2236.813">3307-276 88 0,'0'5'35'0,"0"-5"-18"0,5 0-5 0,-5 0 16 16,0 0-7-16,5 4-2 16,-5-4-3-16,5 12 0 15,0-3-2-15,-5-9-1 16,5 8-7-16,0-4 0 0,0 4 4 15,0 1-2-15,0 7 5 16,0 9-3 0,0-8 0-16,-5 0-2 15,5 4-2-15,-5-5 1 16,0-3-2-16,5-1 0 0,-5 1 1 16,0 3 1-16,0-7-1 15,5 3 1-15,-5-12-4 16,0 0 0-16,0 0 1 15,0 0 2-15,5-4-1 16,0-4 0-16,-5-1-6 16,5-3 1-16,5-5 0 15,0 1 2-15,5-1-3 16,0-4 0-16,-5 4 1 16,0 5 0-16,10-1-3 15,-5 5 2-15,0-4 1 16,-1 3 0-16,1 5-3 15,0 4 2-15,-5 0 1 16,0 0 2-16,0 0-1 16,0 4-1-1,0 13 3-15,0-5 0 0,-5 5 1 16,-5-4 2-16,5-1 3 16,-5 5 0-16,0-9 2 15,0 0-4-15,5 1-2 16,5-5-2-16,5-4 0 15,10-4-4-15,5-5-2 16,10-7-5-16,4-5-2 16,1 4 0-16,-5 1 1 15,-5-1 6-15,-10 0 3 16,-5 5 3-16,-5 8 1 16,-5-1-2-16,0 10-2 0,-5 3 5 15,0 4 1-15,-5 5-2 16,5 0-1-1,0-1 1-15,0 1-2 16,-1 4-2-16,1-4 1 16,0-1-1-16,5-3-7 15,-5 3-3-15,5-7-45 16,-10-9-19-16,10 0-35 16</inkml:trace>
        </inkml:traceGroup>
        <inkml:traceGroup>
          <inkml:annotationXML>
            <emma:emma xmlns:emma="http://www.w3.org/2003/04/emma" version="1.0">
              <emma:interpretation id="{F2339305-52E0-4575-B633-35047BC613A2}" emma:medium="tactile" emma:mode="ink">
                <msink:context xmlns:msink="http://schemas.microsoft.com/ink/2010/main" type="inkWord" rotatedBoundingBox="15187,2985 16381,2963 16396,3763 15202,3785"/>
              </emma:interpretation>
              <emma:one-of disjunction-type="recognition" id="oneOf2">
                <emma:interpretation id="interp2" emma:lang="" emma:confidence="1">
                  <emma:literal/>
                </emma:interpretation>
              </emma:one-of>
            </emma:emma>
          </inkml:annotationXML>
          <inkml:trace contextRef="#ctx0" brushRef="#br0" timeOffset="3333.348">5100-176 164 0,'0'-29'63'0,"5"58"-34"0,5-20-30 0,0-5 12 16,0 0-5-16,0 0 1 15,0 0-4-15,0 1-2 16,0 3 0-16,0-8 5 0,0 8 6 16,0 5 3-16,5-5 0 15,0 5-3-15,0-1 0 16,5 5-7-16,0 3-3 0,-1 1-1 15,6-8-1-15,-5-1-3 16,0 1 2-16,5-9-32 16,5-8-13-16,-10-5-43 15</inkml:trace>
          <inkml:trace contextRef="#ctx0" brushRef="#br0" timeOffset="3662.687">5613-201 160 0,'-10'-4'60'0,"10"38"-32"0,-10-1-33 16,5-16 12-16,-5-5-4 15,0 5 1-15,-5-1 2 0,-4 9 3 16,-11 0-4-16,0 0 6 0,-5 4 2 15,-5 1 5-15,0 15 3 16,0 9-7-16,1 1-1 16,4-10-5-16,5 1-3 15,5 0-2-15,10-8-3 16,0-1-4-16,5-4-2 16,5 1 0-16,0-9 4 15,0-5-4-15,5-3 0 16,0 0-41-16,0-9-17 0,5-12-20 15</inkml:trace>
          <inkml:trace contextRef="#ctx0" brushRef="#br0" timeOffset="4190.173">5748 28 132 0,'-35'-4'49'0,"40"4"-26"0,-10 0-27 0,5 0 10 15,-5-4-3-15,0 0 3 16,5-9 6-16,-5 1 4 16,5-1-8-16,5 1 2 0,-5-9 3 15,5 9-1-15,10 3 1 16,0-3-10-16,5 4-1 16,5-1 0-16,-1 9 1 15,1 0 1-15,-5-4 0 16,0 4 0-16,0 0 2 15,-5 4-3-15,0 0 0 0,-5 5-1 16,-5-1-2-16,-5 0 5 16,-5 5 4-16,0 3-3 15,-5 1 2-15,0 0 6 16,-5-5 5-16,-5 5-9 16,-5-9-3-16,0-4-5 15,1-4 1-15,4 0-9 16,0-4-1-16,5-4-20 15,0-5-10-15,5 1-41 16,5-1-43 0,0 5 39-16</inkml:trace>
          <inkml:trace contextRef="#ctx0" brushRef="#br0" timeOffset="4608.563">6221-242 160 0,'-25'16'63'0,"25"-11"-34"0,20 3-32 0,-25 4 11 16,0 13-11-16,0-8 0 15,-5 0 1-15,0-5 1 16,0 5 1-16,5-9 4 0,0 1 2 15,0-5 11-15,0 0 6 16,5 4-3-16,0 0-2 0,0 1-6 16,10 3 0-16,-5 5-5 15,5-5 1-15,0 1-1 16,5-5 1-16,0 5-2 16,0-5-1-16,0-4 1 15,-5-4 1-15,0-4-1 16,0-4 1-16,0-5-2 15,-5 1 0-15,0-1-6 16,-5-3 1-16,0-5 0 16,0 12 2-16,0-3-3 15,0 0-2-15,0 3-3 16,0 1-1-16,0 4-23 16,-5 0-8-16,5-5-55 15</inkml:trace>
        </inkml:traceGroup>
        <inkml:traceGroup>
          <inkml:annotationXML>
            <emma:emma xmlns:emma="http://www.w3.org/2003/04/emma" version="1.0">
              <emma:interpretation id="{B30C59DD-BEA8-4120-B205-055A48FAD93F}" emma:medium="tactile" emma:mode="ink">
                <msink:context xmlns:msink="http://schemas.microsoft.com/ink/2010/main" type="inkWord" rotatedBoundingBox="16771,2540 18476,2508 18490,3250 16785,3282"/>
              </emma:interpretation>
              <emma:one-of disjunction-type="recognition" id="oneOf3">
                <emma:interpretation id="interp3" emma:lang="" emma:confidence="1">
                  <emma:literal/>
                </emma:interpretation>
              </emma:one-of>
            </emma:emma>
          </inkml:annotationXML>
          <inkml:trace contextRef="#ctx0" brushRef="#br0" timeOffset="6186.071">7386-226 168 0,'0'0'63'0,"5"9"-34"0,-5-5-34 16,0 8 7-16,5 5-5 16,-5-9 2-16,5 1 2 15,0-5 2 1,-5-4-1-16,5 4 9 0,0 0 6 15,0 0-5-15,0 1-2 16,5 7-8-16,0 5-1 16,0-5-1-16,0 5 0 15,0-1 0-15,0 5 2 0,-5 0 3 16,0-4 2-16,-5-5 5 16,0 5 3-16,-5-9-2 15,-5 1 2-15,0-5-6 16,-5-4-1-16,0-4-4 15,-10-1-3-15,5 1 0 16,-5 0 1-16,5 0-3 16,0 0-2-16,1-5-1 15,4 5 3-15,0 0-2 16,10 0-1-16,0 0-2 16,5-5 1-16,15 5-2 15,5 0 0-15,4 0-5 16,1-9-3-16,5 5-5 15,0 0 0-15,0 4-29 16,0-1-50-16,-5 1 15 16</inkml:trace>
          <inkml:trace contextRef="#ctx0" brushRef="#br0" timeOffset="6935.95">7630-230 140 0,'-5'4'55'0,"10"5"-30"0,0-9-29 16,-5 16 8 0,5 9-4-16,-5-8 0 15,5-4 2-15,0-1 30 16,0 5-18-16,5-5 6 15,0 1 1-15,0-1-1 16,5 1 0-16,-5 3-6 16,5-7-4-16,-5 3-3 15,0-4-2-15,-5-3-6 16,0-1 1-16,-5-4 4 16,10-4 5-16,-5-5-3 15,5 1 2-15,0-9-5 16,0 1 0-16,0 3-3 15,-5 1-3-15,0-1-1 0,0 5 3 16,4 4-2-16,-4-13 1 16,0 17 0-16,5 0 0 15,0 0 2-15,5 0 0 16,0 4 0-16,5 5 0 16,10-5-3-16,10 0 2 15,0-8 1-15,5 8 2 16,-6-4-14-16,1-8-5 15,-5-1 11-15,0-7 5 16,-5 3 2-16,-10 5-1 16,-5-5-2-16,-5 5 1 15,-10 0-1-15,-5 3-2 16,-10 1 0-16,0 0 3 0,-5 4 0 16,-10 0 1-16,0 4-3 15,-5 5 0-15,5 7 2 16,5-3 0-16,1-1 3 15,4 1 1-15,-5-1-1 16,10 1 1-16,5-5 4 16,0 0 6-16,5 1-1 15,5 3 3-15,5-4 3 16,10 9 1-16,0-4-2 16,15 3 2-16,-5-3-8 15,9-1-2-15,6 5-7 16,5-5-2-16,5-3-16 15,5-1-4-15,-1-8-85 16,1-4-62-16</inkml:trace>
          <inkml:trace contextRef="#ctx0" brushRef="#br0" timeOffset="5674.804">6684-654 88 0,'0'-9'35'0,"5"9"-18"0,0-4-18 0,-5 4 9 16,0 0-3-16,10 0 2 0,0 0 5 16,0 0 4-16,-5 0 5 15,0 0 4-15,-5 0-7 16,0 0 0-16,0 0-5 16,0 0 2-16,5 13-8 15,0-5 0-15,0 4 3 0,0 1 0 16,0-1 4-16,5 17-3 15,0 9-1-15,0-1-6 16,0 1-1-16,0 4 1 16,-5-1 0-16,-1-7-2 15,1 7-2-15,0-8 5 16,0 5 1-16,-5-9 2 16,0 0 0-16,0-8-2 15,0 0 1-15,-5 0-4 16,0-9 0-16,5 1-3 0,-5-5-1 15,5 0 3-15,0-8 3 16,0 0-2-16,5-4 0 16,5 0-3-16,0 0-3 15,5-17 2-15,5 0 0 16,0 17 1-16,-5-8 2 16,0 3-3-16,5 5 0 15,0 4-1-15,-5 4-2 16,0-8 3-16,-5 8 0 15,0 5 1-15,5-1 2 16,-5 0-1-16,0 9 2 16,0-5-2-16,-1 5-1 0,1-5 3 15,0 9 0-15,0 4 3 16,0-8 3-16,-5 4-4 16,0-5-3-16,0 1-4 15,-5-4 1-15,0-5-19 16,0-8-9-16,5 0-49 15,0-4-64 1,0-9 33-16</inkml:trace>
        </inkml:traceGroup>
        <inkml:traceGroup>
          <inkml:annotationXML>
            <emma:emma xmlns:emma="http://www.w3.org/2003/04/emma" version="1.0">
              <emma:interpretation id="{E571B6BA-E98E-45EE-95D1-1EEBB399F32F}" emma:medium="tactile" emma:mode="ink">
                <msink:context xmlns:msink="http://schemas.microsoft.com/ink/2010/main" type="inkWord" rotatedBoundingBox="18879,2522 19433,2512 19447,3225 18892,3235"/>
              </emma:interpretation>
              <emma:one-of disjunction-type="recognition" id="oneOf4">
                <emma:interpretation id="interp4" emma:lang="" emma:confidence="1">
                  <emma:literal/>
                </emma:interpretation>
              </emma:one-of>
            </emma:emma>
          </inkml:annotationXML>
          <inkml:trace contextRef="#ctx0" brushRef="#br0" timeOffset="8965.528">8955-247 108 0,'10'0'44'0,"5"0"-24"0,0 0-19 0,-5 0 11 16,0 0-4-16,0 5 3 16,0-5 3-16,0 0 1 15,0 0 5-15,5 0 4 16,0 0-12-16,0 0-5 0,9 0-2 15,1-5-3-15,5 1-2 16,-5-4-10-16,0 8-4 16,-5-4-28-1,0 0-50-15,-5-1 11 16</inkml:trace>
          <inkml:trace contextRef="#ctx0" brushRef="#br0" timeOffset="8616.72">8821-667 108 0,'0'4'41'0,"0"5"-22"0,0-5-11 16,0-4 11-16,0 0-5 16,0 0 0-16,5 8-6 15,5-4-3-15,-10 5-2 16,0-1 0-16,0 4 2 0,0 13 0 16,0-4 0-16,0 8-1 15,0 5 2-15,0-5-3 16,0 8-2-16,0-3 0 15,-15 7-1-15,15 5 2 16,-10-9 1-16,0 5 7 16,10-9 4-16,0 5-5 15,5-9-1-15,10 4-2 16,0-8 1-16,4 4 2 0,6-4 2 16,0-8-1-16,5 0 1 15,10-9-4-15,0-4-2 16,10-4-2-16,4-4 0 15,-9-4-4-15,-5-5-2 16,-5 9-1-16,-5-4 3 16,-5 4 0-16,-5-1 1 15,-5 1-18-15,0 0-5 16,-1 0-53 0,-14-4-45-16,-4 3 39 15</inkml:trace>
          <inkml:trace contextRef="#ctx0" brushRef="#br0" timeOffset="9473.706">8936-638 96 0,'5'-12'35'0,"0"12"-18"0,0 0-20 16,-5 0 8-16,5 0 2 0,-5 0 4 16,5-9-2-16,-5 5 0 15,5 0 8-15,0 0 6 16,0 0-1-16,0-1 1 15,-5 1-10-15,5 0-3 16,-5 4-6-16,5 0 4 0,0 0 2 16,5 0 1-16,0 4 1 15,0-4-2-15,5 0-1 16,0 0-5-16,5 0-1 16,0 0 1-16,9 0 0 15,-4 0-5-15,5 0-1 16,-5-4 1-16,0 4 0 0,0 0 1 15,-5 0 0-15,-5 0 0 16,0 4 2-16,-15-4-113 31,20 9 14-15,0-9 2-16</inkml:trace>
        </inkml:traceGroup>
      </inkml:traceGroup>
    </inkml:traceGroup>
  </inkml:traceGroup>
</inkml:ink>
</file>

<file path=ppt/ink/ink2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39.48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B6FBED3-5C7E-4685-A7AD-78161243B032}" emma:medium="tactile" emma:mode="ink">
          <msink:context xmlns:msink="http://schemas.microsoft.com/ink/2010/main" type="inkDrawing" rotatedBoundingBox="9934,4181 11022,3102 11286,3368 10198,4447" semanticType="callout" shapeName="Other">
            <msink:sourceLink direction="with" ref="{828C329E-07EE-43CF-BF15-8E16523009D5}"/>
          </msink:context>
        </emma:interpretation>
      </emma:emma>
    </inkml:annotationXML>
    <inkml:trace contextRef="#ctx0" brushRef="#br0">85 1114 96 0,'0'4'35'0,"0"4"-18"0,0-4-13 16,0-4 8-16,0 0-5 15,0 0 1-15,0 0 4 16,0 8 2-16,0-3 4 16,0-5 1-16,-10 8-2 15,0-8 0-15,0 0-9 0,5 0 1 0,0 0 2 16,0 0 0-16,0 0 3 16,0 0-3-16,0 0 1 15,0-13-5-15,0 5-2 16,0 0-2-16,0-13-3 15,5-8 1 1,0-4-1-16,0 8 0 16,0 0 0-16,0 0 0 15,0 4 0-15,0 1 0 16,5 3-3-16,0 5 2 16,0 3 1-16,0 1 0 15,0 4-3-15,10-4 2 0,0 3 1 16,5 5 0-16,0-4 4 15,0 0 2-15,5-4-2 16,-5-1-1-16,0-3-1 16,0 0-2-16,-1-13-2 15,6 0-1-15,-5-4 2 16,0 4 2-16,-5 4 0 16,-5-8 2-1,0 8-2-15,-5 5-1 16,-5 3 1-16,-5 1-1 15,0 3 0-15,0 5 0 16,0 0 2-16,0 0-1 16,0 0-1-16,5 0 5 15,0 4 1-15,0 0 2 16,0 0-2-16,0-9-1 16,5 5-3-16,0 0 1 15,5 4-7-15,0-16 1 16,0 7 1-16,0-3 1 15,10-1-2-15,0 1 2 16,-5-9-1-16,5 5-2 16,0 3 3-16,-5 1 2 15,-1 3-2-15,-4 1 0 16,0-4 1-16,0 3 0 16,0 5 0-16,0 0 0 15,0 0 0-15,5 0 0 16,0 0 0-16,0-1 2 0,0 1-1 15,0-12-1-15,0-1 1 16,5 13-1-16,-5-9-3 16,0 5 2-16,0 0 5 15,0-1-4 1,0-11 0 0,-1 3 0-16,1 5-3 15,-5 3 2-15,0 1 1 16,0 0 0-16,0-5 0 15,-5 5 2-15,0 0-1 16,0 4-1-16,0-1 1 16,-5 1 1-16,0 0-1 15,0 0 2-15,0 0-7 16,5 0-1-16,5 0-3 16,0-1 2-16,0-3 6 0,-5 0 2 15,0-1-3-15,0 1 1 16,0 0-2-16,0 0 0 15,0 3 0-15,10-3-2 16,-5-4 3 0,-5 8 0-16,5-1 1 15,-5 1 0-15,0 0 0 16,-5 0 0-16,0 4 2 16,0 0-3-16,0 0 0 15,0 0 1-15,0 0 2 16,0 0-1-16,0 0-1 0,0 0-2 15,0 0 1-15,0 0 1 16,5 4 0-16,-5 4 0 16,0 1 0-16,0 7 2 15,0 1 1-15,0-1-1 16,0 14-2-16,0 3 3 16,0 4 2-16,0-8-2 15,0 0 0-15,0-4-1 16,0-4-2-16,0-13 1 15,0 9-1-15,0-9 0 16,0-8 2-16,-10 0-1 16,5 0-1-16,0-4 1 15,10-21-1-15,-10 0-3 16,0-8 2-16,0 8 1 16,0 0 2-16,-10-8-3 0,5 8 0 15,0 0 3-15,0 4 1 16,0 5-4-16,0-1 1 15,0 1-2-15,5 3 0 16,0 5 2-16,0-1 0 16,5 1 0-16,0 4 0 15,5 0 0-15,5 0 0 16,5 0 0-16,-5-5 0 16,0 9-3-16,5 0 2 15,0 0 1-15,0 0 0 16,0 9 0-16,0-5 0 0,0 0 0 15,0 0 2-15,0 4-3 16,-1-4 0-16,1 1-1 16,0-1 0-16,0 0 2 15,0 0 2-15,-5-4-1 16,0 0-1-16,0 0 1 16,0 0-1-16,-5 0 2 15,-5 0 1-15,0 0-4 16,0 0 1-16,0 4 0 15,0 5 0-15,-5 3 0 16,0 0 2-16,0 1-1 16,-5 12 2-16,0 4-2 15,-5 4 2-15,0 0-2 16,0-4-1-16,0 0 3 16,5-8 0-16,0 0-1 0,6-9 1 15,-1 5-4-15,0-5 0 16,5-3 1-16,0-1 0 15,0-4-3-15,0 0 2 16,0 0 1-16,0-4 2 16,0 0-6-16,0 0-1 15,0 0-40-15,0 0-15 16,0 0-38 0</inkml:trace>
  </inkml:traceGroup>
</inkml:ink>
</file>

<file path=ppt/ink/ink2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3.68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79A6847-479E-44F0-8C58-154A61AA033D}" emma:medium="tactile" emma:mode="ink">
          <msink:context xmlns:msink="http://schemas.microsoft.com/ink/2010/main" type="inkDrawing" rotatedBoundingBox="21703,2538 21795,5146 21205,5167 21112,2559" semanticType="verticalRange" shapeName="Other">
            <msink:destinationLink direction="with" ref="{DF9CE06A-46EF-4ADC-823F-1279F3C176CC}"/>
          </msink:context>
        </emma:interpretation>
      </emma:emma>
    </inkml:annotationXML>
    <inkml:trace contextRef="#ctx0" brushRef="#br0">497 5 96 0,'25'-4'35'0,"-25"4"-18"0,10-4-2 0,-10 4 13 15,0 0-4-15,0 0 0 0,0 0 0 16,0 0 2-16,0 0 14 31,-25 0-19-15,-5 4-6-16,0 0-8 15,-5 5 0-15,0-5-6 16,0 0-1-16,1 0 0 16,-1 0 2-16,5 0 1 0,-10-4-1 15,10 4-2-15,-5 1 1 16,5-1-1-16,1 0 0 16,9-4 0-16,5 4 0 15,0 0 2-15,5-4-1 16,0 4-1-16,5-4 1 0,0 0-1 15,5 4 0-15,0-4 2 16,0 0-1-16,0 0 2 16,0 5 0-16,0 7 1 15,10-8-5-15,-10 13-1 16,10-5 3-16,-15-3 3 16,0-1-3-16,5 17-3 15,-5-9 3 1,5 5-1-16,0 4 0 15,0-8-2-15,0 3 1 16,0 5 1-16,10 4 0 0,0-4 4 16,-5 17 5-16,0-1-5 15,0-3 0-15,0 7-2 16,0 9 1-16,5 8-2 16,-10 21 2-16,0-4 0 15,0 0 1-15,0-4 2 16,0 4 3-16,0-9 0 15,0 1 0-15,10-1-3 16,0 1 1-16,-1 8-4 16,-4 8 0-16,0-8-1 15,-5-13 1-15,0-8 0 16,0 0 3-16,-5-16-1 16,-5-1 2-16,6-7-4 15,-1 3 0-15,0-8-1 16,0 4-2-16,0-4 1 15,0-12-1-15,5 8 2 16,0-4-1-16,0-1 2 16,0 9-4-16,0-8-2 15,0 8 4-15,0-4 1 16,0 4-3-16,0 0-1 16,0 0 1-16,0-12 2 15,0 8 0-15,0 0 2 16,0-5 0-16,0 1 3 15,5-4-1 1,5 8-3-16,0 0 2 16,-1-9-8-16,-4 5-1 15,0 0 6-15,0-9 4 0,0-4-5 16,0 5 1-16,0-1-1 16,0-3 2-16,-5 3 1 15,0 1 3-15,0-9-3 16,0 8-2-16,0-8 0 15,5 9-1-15,0-5 0 16,-5-8 2-16,0 0-1 16,5 8 2-16,0-4 0 15,5 1 3-15,0 3-1 16,-5-8 0-16,0 0-3 16,0 0-2-16,-5 0-2 15,0 0 1-15,0 0 1 16,10 0 0-16,0 0 2 15,0-8 1-15,5 3 1 0,5 1 2 16,5-4-3-16,0 4-2 16,5 0-3-16,4-5 1 15,6 1 1-15,0 8 2 16,-5-8-6-16,0 0 1 16,-5 8 3-16,0-9 2 15,-6 9-3-15,-4-4 1 16,-5 0-16-16,-5-4-4 15,0 3-43-15,-5 1-17 16</inkml:trace>
  </inkml:traceGroup>
</inkml:ink>
</file>

<file path=ppt/ink/ink2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5.15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3AC12EE-9209-4EF0-9E05-3F2CAF9AC188}" emma:medium="tactile" emma:mode="ink">
          <msink:context xmlns:msink="http://schemas.microsoft.com/ink/2010/main" type="writingRegion" rotatedBoundingBox="21901,2307 22028,1572 22925,1727 22798,2462"/>
        </emma:interpretation>
      </emma:emma>
    </inkml:annotationXML>
    <inkml:traceGroup>
      <inkml:annotationXML>
        <emma:emma xmlns:emma="http://www.w3.org/2003/04/emma" version="1.0">
          <emma:interpretation id="{43BD1693-02CD-46D1-AFF2-127D8D1DC60A}" emma:medium="tactile" emma:mode="ink">
            <msink:context xmlns:msink="http://schemas.microsoft.com/ink/2010/main" type="paragraph" rotatedBoundingBox="21901,2307 22028,1572 22925,1727 22798,2462" alignmentLevel="1"/>
          </emma:interpretation>
        </emma:emma>
      </inkml:annotationXML>
      <inkml:traceGroup>
        <inkml:annotationXML>
          <emma:emma xmlns:emma="http://www.w3.org/2003/04/emma" version="1.0">
            <emma:interpretation id="{8C09E792-60A4-4412-A3EE-926D1E9F314D}" emma:medium="tactile" emma:mode="ink">
              <msink:context xmlns:msink="http://schemas.microsoft.com/ink/2010/main" type="line" rotatedBoundingBox="21901,2307 22028,1572 22925,1727 22798,2462"/>
            </emma:interpretation>
          </emma:emma>
        </inkml:annotationXML>
        <inkml:traceGroup>
          <inkml:annotationXML>
            <emma:emma xmlns:emma="http://www.w3.org/2003/04/emma" version="1.0">
              <emma:interpretation id="{4BF25214-EFE4-4F9F-BF07-271032B3DCEF}" emma:medium="tactile" emma:mode="ink">
                <msink:context xmlns:msink="http://schemas.microsoft.com/ink/2010/main" type="inkWord" rotatedBoundingBox="21901,2307 22028,1572 22925,1727 22798,2462"/>
              </emma:interpretation>
              <emma:one-of disjunction-type="recognition" id="oneOf0">
                <emma:interpretation id="interp0" emma:lang="" emma:confidence="1">
                  <emma:literal/>
                </emma:interpretation>
              </emma:one-of>
            </emma:emma>
          </inkml:annotationXML>
          <inkml:trace contextRef="#ctx0" brushRef="#br0">0 0 36 0,'0'0'16'0,"0"0"-8"0,0 0-10 0,0 0 6 16</inkml:trace>
          <inkml:trace contextRef="#ctx0" brushRef="#br0" timeOffset="118.585">0 0 61 0,'0'0'-1'15,"0"0"1"-15,0 4 2 16,-5 0-1 0,-5-4-1-16,0 4 1 0,0-4-12 15,-9 4-3-15,4 1 0 16</inkml:trace>
          <inkml:trace contextRef="#ctx0" brushRef="#br0" timeOffset="6287.395">-538-656 36 0,'-5'-4'13'0,"5"4"-6"0,0-4 0 0,0 4 7 15,0 0 4-15,0-4 1 16,5-5 1-16,0 5 0 16,0-4-5-16,0 0 1 0,0-1-9 15,0 1-2-15,5 0-3 16,-5-1-2-1,5 5 3-15,0-8 4 16,-10 8 4-16,10-5 0 16,-10 9 3-16,0-4-7 15,0 0 2-15,0 4 4 0,0-4-3 16,0 0 2-16,0 0-3 16,5-1 2-16,0 1-6 15,-5 4-3-15,5-8-4 16,0 4 1-16,-5 4 1 15,5 0 2-15,-10 0-3 16,5 0 0-16,0 0 1 16,0 0 2-16,0 0-1 15,0 0-1-15,5 12 1 0,0-3 1 16,-5 3 3-16,-5 5 2 16,0 8-6-16,0-1-2 15,0 10 0-15,-5-5 2 16,0 16 4-16,0 5 4 15,-5-4-2-15,0-1 1 16,0-7-3-16,0-1 0 16,1-4-1-16,-1 1 0 15,5-10-2-15,0 1 1 16,5-4-2-16,0-4-1 16,5 8-2-16,-5-5 1 0,5 1 1 15,0-8 0-15,-5-1 0 16,0-4 2-16,0 1-6 15,0-5 1-15,0 0-26 16,-5-4-10-16,0 4-57 16</inkml:trace>
          <inkml:trace contextRef="#ctx0" brushRef="#br0" timeOffset="5326.886">-752-262 80 0,'-10'0'33'0,"5"0"-18"0,5 5-18 16,-10-1 34-1,5 0-13-15,-5-4-2 16,5 0 8-1,-9 0-2-15,-1-4-5 16,15 4-1-16,0-4-9 0,0-5 2 0,0 5 4 16,0-8-3-16,0 3 2 15,5 1-5-15,10 0-2 16,-1-1-5-16,1 1 0 16,-5-17 0-16,5 9 0 15,0 3 0-15,-5 5 2 16,10 0 1-1,-5 16-4-15,0-4-1 16,0 4 1-16,0-4 2 16,0 1 0-16,0-1 2 15,0 0 0-15,0-4 1 16,0 4-2-16,-5 0 1 0,0 0-4 16,-1 5 0-16,-4-5 1 15,-5-4 2-15,0 8-1 16,0 0-1-16,-5 1 3 15,-4-1 0-15,-1 0 7 16,-5 1 4-16,0 3-1 16,-5-4 2-16,0 1-4 15,0-1 1-15,0 0-7 16,0-4-1-16,-10 1-2 16,10-1-2-16,0 0 1 15,-5 0-1-15,6-4 0 16,-1 0 2-16,5 0-3 15,5 0-2-15,5-4 2 0,0-4 0 16,0-1-8-16,5 1-4 16,10 0-18-16,0-1-7 15,10-7-53 1,0 7-39-16,4-3 55 16</inkml:trace>
        </inkml:traceGroup>
      </inkml:traceGroup>
    </inkml:traceGroup>
  </inkml:traceGroup>
</inkml:ink>
</file>

<file path=ppt/ink/ink2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6.53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A7382CF-2A58-489A-91CA-C22E6308C531}" emma:medium="tactile" emma:mode="ink">
          <msink:context xmlns:msink="http://schemas.microsoft.com/ink/2010/main" type="inkDrawing" rotatedBoundingBox="23122,2434 23226,4851 22703,4874 22599,2456" semanticType="verticalRange" shapeName="Other">
            <msink:sourceLink direction="with" ref="{C1FA65CD-30F4-490B-B075-7B75691E2367}"/>
            <msink:sourceLink direction="with" ref="{59261EA0-95E7-4464-AF52-D05863498042}"/>
            <msink:destinationLink direction="with" ref="{DF9CE06A-46EF-4ADC-823F-1279F3C176CC}"/>
          </msink:context>
        </emma:interpretation>
      </emma:emma>
    </inkml:annotationXML>
    <inkml:trace contextRef="#ctx0" brushRef="#br0">-7 42 68 0,'0'-4'27'0,"0"8"-14"0,0-4 4 0,0 0 14 16,0 0-5-16,0 0-1 16,0 0-8-16,0 0 0 15,0 0-1-15,0 0-1 16,0 0-7-16,5 0 4 0,5 0 1 15,0 0-2-15,0 0 1 16,10 0 4 0,10-4 0-1,0-1-9-15,0 1-1 16,-1 4-4-16,1-4 1 16,0 4-2-16,0 0-1 15,-5 0 1-15,0-4 1 0,0 0-1 16,0 4 2-16,0 0-2 15,4-4 2-15,-4-1-4 16,-5 1 0-16,0 0 3 16,-5 4 3-16,-5 0-2 15,0 0 0-15,-5 0-1 16,-5 0-2-16,0 0 1 16,0 0 1-16,0 0-1 15,0 0-1-15,-5 8 5 16,0 1-3-1,0 3-1 1,5 1 2-16,5 7-4 16,-10 1 0-16,0 0 3 15,0 20 1-15,0 9-6 0,0 0 0 16,0 4-1-16,0 4-1 16,0 0 6-16,0 0 1 15,0 0 0-15,0 5 1 16,0 3-2-16,5 17-1 15,-5 4 1-15,5 0-1 16,0-8-3-16,0 0 0 16,0 0-3-16,5 0 1 15,0-4-8-15,-5 8-4 16,5 16 11-16,0-3 5 16,0-18 2-16,5-7 2 15,0-9-2-15,0-8-1 0,0-8 3 16,-5 0 2-16,10 3 0 15,0-15 0-15,-5 3-3 16,0-8 1-16,0-4 0 16,-5-4 1-16,0-5 2 15,-5 1 1-15,0-1-3 16,0-11-3-16,0 7 0 16,0-8 1-16,0 9-3 15,0-5 0-15,0 8 1 16,0-3 0-16,0-1 0 15,0-3 2-15,5-1-1 16,-5 0-1-16,0-8 5 16,0 9 4-16,0-9-5 15,0 0 0-15,0 0-2 16,0 0-2-16,0 0 1 0,0 0-1 16,0 0 0-16,0 0 0 15,0 8 0-15,0-8 2 16,0 0-1-16,0 0 2 15,0 8 4-15,-10-4 4 16,5 0-2-16,0-4 2 16,-5 9-4-16,-5-9-2 15,5 0 0-15,-5 0-1 16,0 4 0-16,-5 4 0 16,0-8 0-16,-5 4 2 15,0 1 1-15,-4 3 3 0,-1-4-5 16,5 8-1-16,0-3 0 15,0-1 0-15,0 0-2 16,-5 1 1-16,5-1-4 16,5 0-2-16,5-8 2 15,5 4 0-15,0-4 1 16,6 0 0-16,-1 0 0 16,0 0 0-16,5 0-18 15,-5 0-5-15,5-4-40 16,0-4-16-16,0 0-45 15</inkml:trace>
  </inkml:traceGroup>
</inkml:ink>
</file>

<file path=ppt/ink/ink2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0:59.24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59261EA0-95E7-4464-AF52-D05863498042}" emma:medium="tactile" emma:mode="ink">
          <msink:context xmlns:msink="http://schemas.microsoft.com/ink/2010/main" type="writingRegion" rotatedBoundingBox="20095,3553 20822,3553 20822,4362 20095,4362">
            <msink:destinationLink direction="with" ref="{2A7382CF-2A58-489A-91CA-C22E6308C531}"/>
          </msink:context>
        </emma:interpretation>
      </emma:emma>
    </inkml:annotationXML>
    <inkml:traceGroup>
      <inkml:annotationXML>
        <emma:emma xmlns:emma="http://www.w3.org/2003/04/emma" version="1.0">
          <emma:interpretation id="{3BE0B902-1107-41C8-B0AC-21129D5D9EF3}" emma:medium="tactile" emma:mode="ink">
            <msink:context xmlns:msink="http://schemas.microsoft.com/ink/2010/main" type="paragraph" rotatedBoundingBox="20095,3553 20822,3553 20822,4362 20095,4362" alignmentLevel="1"/>
          </emma:interpretation>
        </emma:emma>
      </inkml:annotationXML>
      <inkml:traceGroup>
        <inkml:annotationXML>
          <emma:emma xmlns:emma="http://www.w3.org/2003/04/emma" version="1.0">
            <emma:interpretation id="{2CB0D107-C067-491E-980E-2D56124FF5BE}" emma:medium="tactile" emma:mode="ink">
              <msink:context xmlns:msink="http://schemas.microsoft.com/ink/2010/main" type="line" rotatedBoundingBox="20095,3553 20822,3553 20822,4362 20095,4362"/>
            </emma:interpretation>
          </emma:emma>
        </inkml:annotationXML>
        <inkml:traceGroup>
          <inkml:annotationXML>
            <emma:emma xmlns:emma="http://www.w3.org/2003/04/emma" version="1.0">
              <emma:interpretation id="{B2EEAA3E-0142-43F4-986E-1B4B50F284C3}" emma:medium="tactile" emma:mode="ink">
                <msink:context xmlns:msink="http://schemas.microsoft.com/ink/2010/main" type="inkWord" rotatedBoundingBox="20095,3553 20822,3553 20822,4362 20095,436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S</emma:literal>
                </emma:interpretation>
                <emma:interpretation id="interp4" emma:lang="" emma:confidence="0">
                  <emma:literal>&amp;</emma:literal>
                </emma:interpretation>
              </emma:one-of>
            </emma:emma>
          </inkml:annotationXML>
          <inkml:trace contextRef="#ctx0" brushRef="#br0">-34 108 116 0,'0'0'46'0,"5"-9"-24"0,-5 1-17 0,0 8 11 16,5-4-9-16,0 0-2 16,0-1-3-16,0 5 1 15,0-4-2-15,0 0 2 0,0 0 2 16,0 4 4-16,-5 0 2 15,0 0 6-15,0 0 1 16,-5 0-1-16,0 0 0 16,-5 0-5-16,0 4 0 0,0 0-5 15,-4 5-2-15,-1-1-2 16,-5 0 0-16,0-4-4 16,5 1 0-16,-5-1 3 15,10 0 1-15,5 0-1 16,0-4 1-16,5 0 0 15,0 0 3-15,15 0-1 16,0 0-3 0,0 0-1-16,0-4-7 15,0 0-4-15,0 0-30 16,0-1-13-16,-1 5-37 16</inkml:trace>
          <inkml:trace contextRef="#ctx0" brushRef="#br0" timeOffset="-781.889">1 16 64 0,'0'-8'24'0,"-5"12"-12"0,5-4-3 15,0 0 11-15,0 0 0 16,0 0 0-16,0 0 3 15,0 0 2-15,0 0-2 16,0 0-2-16,0 8-7 16,0-8-1-16,5 9-8 15,-5-1 1-15,5 0 4 0,0 1-4 16,0 7 2-16,0 1-3 16,0 4 2-16,0 3 0 0,0 1 1 15,0 9-4-15,0-1-1 16,-5-8-3-16,5 16-1 15,-5 1 3-15,5-1 1 16,0 5-1-16,-5 4 1 16,5 4 2-16,0-5 4 15,0-3-4-15,0-9-1 16,0 5-2-16,0-17-2 16,0 0 1-16,0-9 1 15,0-3-3-15,10-1 0 16,0 1 3-1,-5-5 1-15,0-8 1 0,0 0-2 16,-5 0-2-16,0-8 1 16,0 3-1-16,-5-24 0 15,5 9 0 1,-5-14 2-16,10 1-1 16,0-8-1-16,-1 8 3 15,1-9 2-15,0 1 0 16,0 3 0-16,0 5-3 15,-5-9-2-15,5-7 3 16,0 7 0-16,0 5-1 16,0-1 1-16,5 5-4 15,0 0 0-15,0 4 1 16,0 0 0-16,0 8-3 16,0 5 2-16,-5-1 1 15,0 0 0-15,0 5-3 16,-5 4 2-16,0 4 1 0,0-1 2 15,0 5-1 1,5-4-3-16,-5 0 1 16,0 4 1-16,0 0 0 15,-1 0 0-15,-4 0 0 16,0 0 2-16,5 0 1 16,0 0-4-16,0 0-1 15,5 0 3-15,0 0 3 16,5 0 1-16,-10 0 0 15,5 0-3-15,0-4-2 0,-5 4 1 16,5-4-1-16,-5 4 0 16,0-4 2-16,-5 4-1 15,0 0-1 1,0 0 1-16,0 0-4 16,5 0 2-16,-10 0 1 15,0 4 2-15,0 0-3 16,0-4 0-16,0 4 1 15,0-4 0-15,0 4-7 16,5-4 0-16,0 0-17 16,0 0-7-16,0 0-8 15,10 0-3-15,0 0-19 16</inkml:trace>
        </inkml:traceGroup>
      </inkml:traceGroup>
    </inkml:traceGroup>
  </inkml:traceGroup>
</inkml:ink>
</file>

<file path=ppt/ink/ink2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09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7E2781F-D72D-4B03-A3E9-D0AAEBCC2913}" emma:medium="tactile" emma:mode="ink">
          <msink:context xmlns:msink="http://schemas.microsoft.com/ink/2010/main" type="inkDrawing" rotatedBoundingBox="21493,2870 22539,2788 22540,2796 21494,2877" shapeName="Other"/>
        </emma:interpretation>
      </emma:emma>
    </inkml:annotationXML>
    <inkml:trace contextRef="#ctx0" brushRef="#br0">-6 82 72 0,'-5'0'30'0,"5"4"-16"0,0-4-3 0,0 0 10 0,0 0-5 16,0 0 1-16,10 0-6 16,0 0-1-16,10-4-6 15,0 0-1-15,10 4-1 16,5-4-2-16,0-1 1 16,5 1-1-16,4 0 2 0,16 0-3 15,10 0 0-15,5 0 1 16,4 0 0-16,11-5-3 15,-10 5 2-15,-6-4 1 16,-9 4 0-16,-5 0-3 16,-10-1 2-16,-5 1-21 15,-16 0-43 1,-4 0 1-16</inkml:trace>
  </inkml:traceGroup>
</inkml:ink>
</file>

<file path=ppt/ink/ink2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54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F8A58B8-C501-4E56-95C6-8BAAC0D675A7}" emma:medium="tactile" emma:mode="ink">
          <msink:context xmlns:msink="http://schemas.microsoft.com/ink/2010/main" type="inkDrawing" rotatedBoundingBox="21702,3043 22444,2956 22447,2977 21704,3064" shapeName="Other"/>
        </emma:interpretation>
      </emma:emma>
    </inkml:annotationXML>
    <inkml:trace contextRef="#ctx0" brushRef="#br0">0 92 52 0,'5'4'22'0,"-5"-4"-12"0,5-21-5 15,-5 25 8-15,0-4-3 16,0 4 2-16,5 1-7 15,-5-5-3-15,0 0 5 16,0 0 5-16,10 4 9 16,4-4 7-16,6-9-9 15,5 14-3-15,15-14-9 16,10 5-3-16,5-4-2 16,4 0-2-16,6-5 3 0,5 5-4 15,0 4 0-15,-11-1-4 0,1-3 1 16,-10 0-20-1,-5 0-51-15,-10 3-2 16</inkml:trace>
  </inkml:traceGroup>
</inkml:ink>
</file>

<file path=ppt/ink/ink2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3.95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3388AD8-2F45-4CE6-BF9B-A179793B8EB3}" emma:medium="tactile" emma:mode="ink">
          <msink:context xmlns:msink="http://schemas.microsoft.com/ink/2010/main" type="inkDrawing" rotatedBoundingBox="21583,3263 22393,3147 22396,3167 21586,3282" shapeName="Other"/>
        </emma:interpretation>
      </emma:emma>
    </inkml:annotationXML>
    <inkml:trace contextRef="#ctx0" brushRef="#br0">0 96 56 0,'30'0'24'0,"-25"0"-12"0,20-4-10 16,-15 4 9-16,0 0-5 16,0 0 2-16,0 0-1 15,0 0 1-15,0-4 4 16,5 0 3-16,-1 0 5 16,6 4 2-16,5-5-3 15,0-3-1-15,25 0-13 0,5 0-5 16,5-5 0-16,4 5-1 0,11 0 1 15,-10-1-11-15,0 1-5 16,-6 0-23 0,-4 8-34-16,-10 0 14 15</inkml:trace>
  </inkml:traceGroup>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3.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8992 7771 258,'0'0'903,"-1"-14"-387,1 14 129,0 0-387,-14-14 129,14 14-129,-16-12 129,16 12 129,-22-16 129,11 4-129,-2 5 258,1-4 0,-2 0 0,0-2-258,1 2 0,0-2 0,-2 3-129,-2-2 0,0 1-129,-4 1 0,0-1 129,-3 2-258,-3 0 0,-4 0 0,-4-2 0,-2-1 258,-1-1 0,-7-3-129,2 2 258,-6-2-129,3-3 129,-4 2-258,3-1-129,-2 0 129,-1-2-258,-2 4 129,3-2-129,-5 1 0,0 1 0,1-2 0,-1 2 0,-1-4 0,1 2 0,5-4 0,0 1-258,3-1-129,2-1-1032,6-3-2064,5 14-516,-7-10 0</inkml:trace>
</inkml:ink>
</file>

<file path=ppt/ink/ink2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4.36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39E5AC2-9C43-4B68-9334-F4A6B5AAA894}" emma:medium="tactile" emma:mode="ink">
          <msink:context xmlns:msink="http://schemas.microsoft.com/ink/2010/main" type="inkDrawing" rotatedBoundingBox="21801,3454 22467,3273 22473,3297 21808,3478" shapeName="Other"/>
        </emma:interpretation>
      </emma:emma>
    </inkml:annotationXML>
    <inkml:trace contextRef="#ctx0" brushRef="#br0">0 191 104 0,'15'-29'41'0,"-5"29"-22"0,5 0-14 0,-5 0 11 16,15 0-5-16,10-13-1 15,5 1-6-15,9-5-1 16,6 1-1-16,15-1-2 16,-5 1 1-16,-1-5-4 0,-4 4 0 15,0 5-31 1,-10-1-39-16,-10 5 15 16</inkml:trace>
  </inkml:traceGroup>
</inkml:ink>
</file>

<file path=ppt/ink/ink2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4.74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B60EC50-A62A-491F-B111-F2DF30CB4B2D}" emma:medium="tactile" emma:mode="ink">
          <msink:context xmlns:msink="http://schemas.microsoft.com/ink/2010/main" type="inkDrawing" rotatedBoundingBox="21516,3809 22417,3724 22421,3768 21520,3853" shapeName="Other"/>
        </emma:interpretation>
      </emma:emma>
    </inkml:annotationXML>
    <inkml:trace contextRef="#ctx0" brushRef="#br0">0 78 32 0,'30'12'13'0,"-30"-12"-6"0,60-20 0 15,-40 16 9-15,5-5 3 0,0-3 1 16,5 3 4-16,4 1 2 15,-4 4 2-15,15 0 0 16,5 0-4-16,0 4-1 16,5-9-10-16,4 5-5 15,6 0-5-15,5 4-7 0,0 0 0 16,-6 0-40 0,-4 0-53-16,0 0 17 15</inkml:trace>
  </inkml:traceGroup>
</inkml:ink>
</file>

<file path=ppt/ink/ink2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5.11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F9CE06A-46EF-4ADC-823F-1279F3C176CC}" emma:medium="tactile" emma:mode="ink">
          <msink:context xmlns:msink="http://schemas.microsoft.com/ink/2010/main" type="inkDrawing" rotatedBoundingBox="21772,4311 22477,4113 22481,4126 21776,4325" semanticType="callout" shapeName="Other">
            <msink:sourceLink direction="with" ref="{2A7382CF-2A58-489A-91CA-C22E6308C531}"/>
            <msink:sourceLink direction="with" ref="{F79A6847-479E-44F0-8C58-154A61AA033D}"/>
          </msink:context>
        </emma:interpretation>
      </emma:emma>
    </inkml:annotationXML>
    <inkml:trace contextRef="#ctx0" brushRef="#br0">0 188 120 0,'50'-12'46'0,"-20"8"-24"0,30-5-15 0,-25-7 15 15,9-5-4-15,11 13-1 16,5-13-14-16,5 0-4 16,-5 4 0-16,-1 1-7 0,-4 3 1 15,-5-3-35 1,-5 7-38-16,-5 5 15 16</inkml:trace>
  </inkml:traceGroup>
</inkml:ink>
</file>

<file path=ppt/ink/ink2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11:05.44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C089B38-F731-4D1D-BE1E-B504C5E1C68C}" emma:medium="tactile" emma:mode="ink">
          <msink:context xmlns:msink="http://schemas.microsoft.com/ink/2010/main" type="inkDrawing" rotatedBoundingBox="21757,4517 22549,4442 22550,4453 21758,4528" shapeName="Other"/>
        </emma:interpretation>
      </emma:emma>
    </inkml:annotationXML>
    <inkml:trace contextRef="#ctx0" brushRef="#br0">0 71 88 0,'20'0'33'0,"-5"0"-18"0,10 0-11 16,-10 0 10-16,0 0-4 16,15-5 0-16,10 1 5 15,10-4 4-15,4 0-5 16,11-1-1-16,5 5-7 15,5 0-4-15,-6-4-34 0,6 4-14 16,5 0-12-16,14-9-3 16</inkml:trace>
  </inkml:traceGroup>
</inkml:ink>
</file>

<file path=ppt/ink/ink2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1.4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0 123 8,'16'0'9,"8"2"0,10-2 1,10 0 1,9-1-1,8-1 0,7 2-1,1-3 2,4 3-3,-8-3 0,-2 4-2,-9-2 0,-5 3-1,-9-1-2,-2 2 0,-10 0-1,-3 1-1,-2 0-1,-4-1 0,-3 0-3,-3-3-2,-1 3-7,-12-3-9,9-5-5,-9 5 0,-4-9 1</inkml:trace>
  <inkml:trace contextRef="#ctx0" brushRef="#br0" timeOffset="321">604 12 17,'0'0'15,"0"0"-3,-8-9 0,8 9-3,9-3 0,3 3-2,9 2-1,6-2-1,9 4 0,6-3 1,9 4 0,1-3-1,1 4 1,-4-2-1,-3 1-1,-9-3 0,-6 1-1,-10-2-1,-5 0 0,-7 0-1,-9-1 0,11 1-1,-11-1 0,0 0 0,0 0-1,0 0 1,2 12 0,-2-12-1,3 10 1,-3-10 0,3 17 0,-1-7 0,-1 0 0,1 1 0,0 1 0,-3 2 0,0 0 0,-1 1 0,-2 0 0,-3 1 1,-2 1-1,-2-4 1,-4 2-1,-4 2 1,-2 0-1,-2-3 1,-1 1-1,-2-1 1,2-1-1,0 1 0,3-1 0,3-5 1,5-2-1,2 1 1,11-7-1,-14 7 1,14-7 0,0 0 0,0 0-1,0 0 0,0 0 0,0 0-3,0 0-5,0 0-9,0 0-11,0 0-2,8-11 2,-3 1-1</inkml:trace>
</inkml:ink>
</file>

<file path=ppt/ink/ink2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14.8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334 20 4,'7'-11'10,"-7"11"-3,10-5-1,-10 5-2,0 0 0,13-4-2,-13 4-1,0 0 0,0 0-1,0 0 0,0 0 0,1 13 0,-2-4 0,-2 8 0,1 7 1,1 7 0,1 8 1,3 11 0,-1 7 1,1 4-1,1 6 1,-1-4-1,-1-3-1,-1-6 1,-1-5 0,-2-10-1,0-8 0,-2-7 1,0-8-1,-2-1 0,6-15 0,-6 18 0,6-18-2,0 0-2,0 0-10,-15 8-5,15-8-1</inkml:trace>
  <inkml:trace contextRef="#ctx0" brushRef="#br0" timeOffset="511">-1 526 1,'0'0'5,"0"0"0,-2 17-2,4-6-1,0 5 0,2 3 1,3 6 0,1 7 1,4 6-1,0 2 1,8 2-1,-2 3-1,2-2 1,1 0-1,1-4 0,-1-6 0,0-4 1,-3-5-1,-2-5 1,0-6 0,-3-2 1,-2-2 0,-1-3 0,-10-6 2,15 6 2,-15-6-1,10-6 0,-6-6 1,3-2-2,-1-8 1,2-1-2,0-9-1,2 0-1,0-3-1,2 2-1,0 0 0,1 0 0,1 2-1,1 1 0,2 0 0,3 0 1,-1 3-2,0-1 1,0 3 0,-2 3 0,-1 5-1,-4 1 0,-2 7-1,-6 0-2,-4 9-6,0 0-11,5-11-7,-5 11 1,-5-10 0</inkml:trace>
</inkml:ink>
</file>

<file path=ppt/ink/ink2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41.6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42 177 3,'0'0'4,"0"0"0,-10-1-1,10 1 0,0 0 0,0 0 1,-10 1-1,10-1 0,0 0 0,-14 2 1,14-2 0,0 0 0,-10 1-1,10-1 1,0 0-1,0 0 1,0 0-1,0 0 1,0 0-1,0 0 1,0 0 0,0 0 0,0 0 1,0 0-1,0 0 0,0 0-1,0 0 0,0 0 0,13-1 0,-1-1 0,2 2 0,9-1-1,3 1 0,7 0 0,8 0 0,5 0 0,3 3 0,3 0-1,5 0 1,-4 0-1,1 1 0,-4-1 0,-2 0 0,-8 0 0,-2 0 0,-8-2 0,-6 0 0,-6-2-1,-4 1 0,-4 0 0,-10 0-2,10 0-2,-10 0-1,0 0-5,0 0-12,0 0-5,-7-12 1,5 1 0</inkml:trace>
  <inkml:trace contextRef="#ctx0" brushRef="#br0" timeOffset="831">618 0 8,'0'0'10,"0"0"-1,0 0 0,0 0-2,0 0 0,0 0 0,0 0-1,0 0 0,0 0 1,0 0-1,0 0 1,0 0-2,17 14 0,-4-10 0,6 5-1,5 3-1,3 2-1,7 0 0,1-1-1,1 3 1,0-1-2,-3-1 1,-5 0-1,-4-6 0,-4 1 0,-6-2 1,-4 0-1,-10-7 0,10 10 0,-10-10 0,2 11 0,-2-11 1,-1 10-1,1-10 1,-6 13 0,6-13 0,-20 17 0,6-8 0,-7 1 0,-4 5 0,-4 3 1,-6 0-2,-2 0 1,-3 3 0,5-1 0,-2 0 0,3-1-1,3-4 1,5-1-1,7-2 1,2-2-1,5-4 1,1-1-1,11-5 0,-9 6 0,9-6 1,0 0 0,0 0-1,0 0 1,0 0-1,0 0 1,0 0-1,0 0 0,0 0 0,0 0 0,0 0 0,0 0-1,0 0 0,-11 8-3,11-8-9,0 0-13,0 0-1,0 0 0,-9-22-1</inkml:trace>
</inkml:ink>
</file>

<file path=ppt/ink/ink2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02.3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1025 339 10,'-7'-31'9,"1"1"-2,-4-2 1,-2 4-3,1 0-1,-5 1-1,0 2-1,1 2-1,-2 0 0,-4 4-1,-3 2 1,-2 3-1,-4 1 1,-2 4-1,-2 5 0,-8 3 0,2 4 0,-2 4 0,-2 2 0,-1 5 0,-1 0 0,-1 5 0,0 1 0,2 2 0,1 3 0,0 4 0,1 1 0,1 1 0,3 3 1,4 3 0,4 2 2,3 2 0,5 4 0,9-1 0,7 5 0,7 1 1,11 0-1,10 1-1,7-3 0,6-3-1,8-4 0,6-6 0,6-4 1,4-8-1,2-7 0,1-8 0,2-7 0,0-11 0,1-7 0,-2-9 0,-1-7 0,-5-7 1,-4-2-1,-6-6 2,-1-2 0,-8-1-1,-5 0 1,-6-2 0,-6 2 1,-10 0-1,-2 0 0,-9 1 1,-5 5-2,-8-1 1,-6 4-1,-11 4-1,-9 5 0,-10 6-2,-10 3-4,-11 9-11,-10 6-10,-11 2-2,-4 2 1,-4-6 0</inkml:trace>
</inkml:ink>
</file>

<file path=ppt/ink/ink2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4.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552 0 2,'-21'2'2,"-1"3"-1,-4 1 0,-5 5 0,1 0-1,0 2 1,-4 4 0,2 4-1,-2 0 1,-1 7 0,3 2 0,1 3-1,4 4 1,0 2 0,3 2 0,-2 3 0,4 1 1,4-2-1,2 0 1,3-1 0,2-1 1,4 1-1,4-4 1,5 1 1,5-1 0,7 0 0,5 0-1,8 0 1,6 0-1,8-6 0,4-3-1,7-9 2,2-4-1,1-11-1,2-8 2,-1-10-1,0-8 0,-4-10 1,-4-5 0,-7-6-1,-1-3 0,-6-4 0,-2 1-1,-9-3 1,-2 3 0,-6 2 0,-4 2-1,-3 4 0,-5 5 0,-8 2-1,-3 2 1,-6 2-1,-7 3-1,-6 2 1,-7 0-1,-7 1-2,-11-1-5,-11 2-9,-15 3-9,-16-6 1,-9 1-1</inkml:trace>
  <inkml:trace contextRef="#ctx0" brushRef="#br0" timeOffset="2945">1920 86 0,'-9'-12'3,"9"12"1,-17-14-1,4 7 2,-2-2 0,-4 3-1,-2 2 1,-7 2-1,-2 3-2,-4 4 0,-3 3-1,1 5-1,2 2 1,0 5-1,2 3 0,-1 6 1,2 3-1,1 5 1,0 5 0,-3 6 1,-2 6-1,2 1 1,2 6-1,5 5 1,6-1-1,11 2 0,9-1 0,14-3-1,18-4 1,18-5-1,13-10-1,15-9 1,5-10 0,8-11 0,0-13 1,-3-12 1,-8-7 2,-15-12 1,-12-5 2,-17-7 0,-15-2 1,-17-2-2,-16 1-3,-20 1-3,-22 2-8,-28-2-13,-21 0-2,-27-9 0</inkml:trace>
</inkml:ink>
</file>

<file path=ppt/ink/ink2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1.0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256 1636 0,'0'0'2,"0"0"0,13-1 0,-13 1 0,11-2 1,-11 2 0,14-2 0,-14 2 1,12-4-1,-12 4 0,12-5 0,-12 5 0,11-6-1,-11 6 0,11-8-1,-11 8 2,12-8-1,-12 8 1,12-9 1,-12 9 0,10-11-1,-10 11 0,11-13 0,-11 13 0,11-14-1,-11 14-1,10-18 0,-3 9 0,-1-1 0,0-1 0,0 0 0,-1-2 0,2-1 0,-1-2 0,0-1 0,0-2 0,1-2-1,2-1 1,-1-3 0,2 0-1,-1-3 0,1-1 1,-1-1 0,1 1-1,-2-2 2,-2-1-2,0-2 0,-1 2 0,1 1 0,-2 1 1,-2-1-1,0-1 0,-1 0 0,1 2 0,-1 1 1,-1-4-1,-1 2 0,1-1 0,0 1 1,-1 1-1,0 2 1,-1 1 0,0 3-1,0 1 1,-1 1 0,-2 4 0,0-1-1,0 3 1,-1 0-1,0 2 1,-3-1-1,0 2 0,0 1 0,0-7 0,-2 7 0,2-4 0,-2-1 0,-3 1 0,2 2 0,1-1-1,-1 1 1,0 6 0,0-4-1,1 3 1,0 4 0,1-1-1,10 6 1,-18-12 0,18 12 0,-17-9 0,17 9 0,-13-7 0,13 7 0,-10-6 0,10 6 0,0 0 0,-13-8 0,13 8 1,-13-6-1,13 6 0,-17-7 0,6 4 0,1 0 0,0-1 0,-1 1 0,1-1 0,1-1 0,9 5 0,-16-7 0,16 7 1,-11-6-1,11 6 0,0 0 0,-9-6 0,9 6 0,0 0 0,0 0 1,0 0-1,0 0 0,0 0 1,0 0-1,0 0 0,0 0 0,0 0 1,0 0-1,-6-9 0,6 9 0,0 0 0,0 0 0,0 0 0,-2-13 1,2 13-1,0 0 0,-6-15 0,2 5 0,-2 0 0,-3-1 0,-3-2 0,1 0 0,-4-1 0,0-1 0,0 3 0,1-1-1,1 3 2,2 0-1,11 10 0,-16-14 0,16 14 0,0 0 0,-11-9-1,11 9 1,0 0 0,0 0-1,0 0-1,0 0 1,-3 12 0,3 3 0,1 2 0,0 6 0,1 4 0,2 5 1,3 1 0,1 0 0,1-1-1,2-6 1,-2-2 0,1 1 1,2-8-1,-3 2 0,0 0 1,-3-3-1,1 0 1,-2-1-1,1-3 0,-6-12 1,5 18-1,-5-18 0,0 0 1,0 0 0,0 0-1,0 0 1,-11-12-1,3-4 0,-1 1 0,1-7 0,-2-3-1,1-4 1,0-2 0,2-2-1,0 4 1,1 3 0,2-2 0,1 3 0,0 2 0,-1 3 0,3 1 0,-1 2 0,1 0 0,0 2 0,1 3-1,-1 0 1,1 12-1,5-12 0,-5 12 1,19 6-1,-1 3 0,4 6 0,5 2 1,5 5-1,5 2 1,1 2 0,5 2-2,1 2 2,0 2-1,1 2-5,-1 2-10,-4-3-2,0 0-1,-3-13-2</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5.7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5163 6014 1,'0'0'773,"-3"-15"1,3 15 0,0-11 258,0 11-129,7-16 0,-7 16-129,10-17 0,-10 17-258,18-12-258,-8 5 258,3 6-387,3-2 0,-1 0 129,2 1-129,3 2 258,-1 0-258,5-2 129,-2 1 258,5 0-258,-4 0 258,7 1-129,-3 0-129,3 1 258,-2-1-129,4 4-129,-3 0 258,3 1-258,-3 0 0,4 0 0,-3-2 0,1 0 0,1-3 0,1 3-129,-3-3 258,2 0-258,0 0 129,-4-2-258,0 1 129,-2-2-129,-3 3 129,-2 0-129,-4 0 0,-2 0 0,-4 0 0,-11 0 0,16 0 0,-16 0 0,0 0-129,13 4 129,-13-4-129,12 7-129,-1-1-645,-11-6-1161,15 4-1677,1 3-516,-16-7 258</inkml:trace>
</inkml:ink>
</file>

<file path=ppt/ink/ink2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1:58.6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3316 1477 4,'20'4'5,"-10"3"-13</inkml:trace>
  <inkml:trace contextRef="#ctx0" brushRef="#br0" timeOffset="200">3208 1688 6,'0'0'9,"-9"-1"0,9 1-2,-19-5-2,5 0-1,-5-2-1,-4-1-1,-5-2 1,-5-4 0,-4-4 1,-4-1 0,-6-7 1,-2-1 0,-8-6-1,-2-5 1,-7-4-2,-5-3 2,-4-6-1,-5-6-1,-6-3-1,-4-6 0,-2-5-1,-3 1 0,-2-5-1,2 4 1,-1 5-1,2 6 0,1 6 1,2 6-1,4 9 0,3 4 1,3 9-1,4-2 0,7 1 1,5 1-1,7 1 0,7 0 1,8 1-1,5 0 0,6 1 0,6 4 0,2 2 1,5 0-1,2 3 0,1 1 0,1 2 0,2 1 0,1 1 0,-3 0 1,4 0-1,-2 0 1,-1 0-1,2 0 0,-1-1 1,2 3-1,0-1 0,0 0 1,0 1-2,0 1 1,-1 0 0,-1 1 0,-2-1 0,-2-1 0,-3 1 0,-1-5 0,-4 3 0,-1-2 0,-4-4-1,-3 3 1,-4 0-2,-2-1 1,-4 2-1,-3 3 0,2-4-1,-2 3-5,4 7-11,7 4-2,4-3-1,15 2-1</inkml:trace>
  <inkml:trace contextRef="#ctx0" brushRef="#br0" timeOffset="1472">4630 1626 3,'0'0'6,"14"-12"-3,-4 6-1,4 1-1,6-1 0,9-1-1,9 0 1,13 1 0,10-1 1,9-1 1,13 1 0,12-1 1,10 2 1,7-1 0,5 3-1,5 4 1,3 3-1,9 4-1,-1 2-1,0 5-1,-1 2 0,-2 4 0,1-1-1,-7 2 0,-4 0 1,-11 0 1,-8 0 0,-10 0 0,-9 2 1,-11-2-1,-11 1 0,-11-4 1,-8 2-1,-8-5-1,-7 0-1,-7-4 1,-4-2-1,-5-4 1,-10-5 1,11 7 0,-11-7-1,0 0 0,0 0-1,0 0-3,0 0-2,-11-13-2,-2 2-3,-6-2-3,-5-4-2,-6-4-2,-4 0 2</inkml:trace>
  <inkml:trace contextRef="#ctx0" brushRef="#br0" timeOffset="2033">6678 1471 3,'0'0'4,"0"0"-3,0 0-1,0 0 1,13-3 0,1 6 0,2 2 1,7 3 1,2-1 0,4 4-1,3 3 0,4 2 0,0 3-1,3 4-1,-2-1 0,-1 2 0,0 0 0,-3 1 0,-3-2 0,-5-2-1,-4-3 1,-5-1 1,-5 0-1,-8-1 1,-7 1 0,-11-1 1,-10 1 0,-10 0 1,-8 2 1,-11-2 0,-5 2 0,-5-3-1,-3 1 0,-1-4-4,6 6-13,-1-11-2,8 3-1</inkml:trace>
</inkml:ink>
</file>

<file path=ppt/ink/ink2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1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-4 316 14,'0'0'17,"0"0"0,-10-3-9,10 3-4,0 0 0,0 0-2,0 0 2,15 10 1,7-4 0,13 2 2,16-1-1,15 2 0,14-1-2,7 1 1,7-3-1,0 0-1,-2-3 0,-7 2 0,-13-4 0,-10 1-1,-14-1-1,-9-2-1,-8 0-7,-9-2-18,-11-6-1,-5-6 0,-12-7 0</inkml:trace>
  <inkml:trace contextRef="#ctx0" brushRef="#br0" timeOffset="331">491 0 19,'-27'5'21,"17"6"0,10-11-1,19 19-14,13-5-7,10 3-2,13 3 2,13 0 0,12 2 1,12-1 1,9 0 2,1 0 2,7 3-1,-4-1 1,-3 1 0,-13-1-1,-10 0-1,-17-4 0,-13-1-1,-17-4-1,-14 1 0,-16 0 1,-13 1-1,-9 0 0,-6 6 1,-7-1-1,-6 6 0,-5 0 0,-5 2 0,-8 0 0,1 0 0,-9-4 1,-2 1 1,-7-6 0,6 0 0,1-5 0,7 0-1,9-4-2,6-4-9,13 1-18,13-3-2,19-5 0,0-12 0</inkml:trace>
</inkml:ink>
</file>

<file path=ppt/ink/ink2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0 23,'0'0'24,"0"0"0,0 0 0,0 0-17,0 0-4,0 0-1,7 11 0,-7-11 0,5 16 0,-3-2 0,0 5 0,3 7 0,-3 6-1,0 8 2,-1 6-2,-2 5 1,-3 0-2,0-2 1,-1-4-1,-1-8-2,3-5-7,-4-10-9,3-11-10,4-11 2,0 0 0</inkml:trace>
</inkml:ink>
</file>

<file path=ppt/ink/ink2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5.3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-1 138 28,'3'-19'25,"5"3"-2,1-2 3,5 0-18,5 3-4,-2-2-1,7 5 2,-5 2-2,3 3 1,-4 2-1,2 5 0,-4 2-2,0 7 0,-5 6-2,-4 6 0,-3 0 1,-2 5 0,-5 1 1,1 1 0,-4-3 1,-2 1 1,-3-11 0,3 1 3,-4-5-2,3-2 1,-4-4-2,2-4-1,0-1-4,0-7-7,11 7-16,-18-12-7,8 6 1,10 6-2</inkml:trace>
</inkml:ink>
</file>

<file path=ppt/ink/ink2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6.0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124-1 12,'15'3'20,"-15"-3"3,0 0-9,16-4-4,-16 4 1,12 1-1,-12-1-1,15 8-1,-15-8-1,15 14-2,-15-14-2,0 0-1,18 45-1,-18-45-1,12 52 0,-12-52-1,10 71 0,-10-71-2,3 78 2,-3-78-2,-3 75 1,3-75 0,-11 70-1,11-70 1,-22 51 2,22-51 0,0 0 0,-47 52 1,47-52 0,0 0 1,-56 14 0,56-14 0,0 0 0,-56-35-1,56 35 0,0 0 0,-38-57 0,38 57-1,0 0 0,-8-59 0,8 59 0,0 0 0,0 0 0,54-46 0,-54 46-1,0 0 0,61-15-9,-61 15-18,0 0-1,46 25 0,-46-25 0</inkml:trace>
</inkml:ink>
</file>

<file path=ppt/ink/ink2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1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39 7,'0'0'15,"0"0"-2,10-9 0,-10 9-2,0 0 0,12-9-2,-12 9 1,20-6-2,0 0-1,7 2 0,13 3-2,16-1 1,17 1-1,16 4-1,20 4 1,15-2-2,16 0 0,15 3-1,16-1-2,11 1-7,7 2-18,11-3-2,4-1-2,2 1 0</inkml:trace>
</inkml:ink>
</file>

<file path=ppt/ink/ink2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7.7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24 0,'0'0'5,"13"-16"0,-4 11 4,6 4 4,-1 0 3,8-1 0,6 3-4,6-3-2,13 5-3,6 0 0,16-3-2,13-1 0,14 2-1,12-2-2,9 1-1,7-1 0,5-1-1,3 4 0,-3 1 0,-7 3-1,-7-3 2,-10 6-3,-9-4-2,-12 6-9,-13-2-12,-15-6 0,-13 2 0,-17-10 1</inkml:trace>
</inkml:ink>
</file>

<file path=ppt/ink/ink2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8.3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67 29,'0'0'16,"0"0"-2,0 0-1,0 0-4,0 0-3,0 0-3,0 0-1,53 40-1,-53-40-1,60 11 2,-18-10-2,14 1 2,14 2-2,16-7 2,22-4-1,19-3 0,20 0 2,20-7 0,20 4 1,12-4 0,14-3 1,8 12 0,-5-5 0,3 7 0,-11 1-2,-12 12-1,-15 0-1,-20 4-6,-21 3-12,-21-5-11,-20 2-2,-24-5-1,-26-10 2</inkml:trace>
</inkml:ink>
</file>

<file path=ppt/ink/ink2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38,'0'0'29,"0"0"1,27 54-1,-27-54-21,0 0-6,0 0-4,0 0-11,0 0-15,0 0-2,51-37-1,-51 37 1</inkml:trace>
</inkml:ink>
</file>

<file path=ppt/ink/ink2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3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51,'71'46'3,"-71"-46"-2,47 15-2,-47-15-22</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37.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8632 5679 645,'-6'-11'1806,"-1"-2"-258,7 13-258,-3-12-129,3 12-129,0 0-516,-2-12-129,2 12-258,0 0 0,0 0-129,0 0 0,0 0 258,0 0-129,0 0 0,0 0 0,0 0 129,0 0 258,0 0-129,9-2 258,-9 2-258,18 0 0,-6-2 129,4 2-129,2 0-129,1 0-129,1 2 0,1 1-258,0-1 258,0-1 0,1 2 0,1 1 129,1-3 0,2 2 0,-1-3 0,3 0 258,-1 0-387,4 0 129,0 0-129,1 0 0,-2 0 0,1 0-129,-4 0 0,-2 2 129,-6-2-129,-1 0 129,-8 0-129,-10 0 129,16 0-129,-16 0 258,0 0-258,0 0 129,0 0 0,0 0-129,0 0 0,0 0 0,0 0 0,0 0 129,0 0-129,0 0-129,0 0 129,0 0-129,0 0 0,0 0-129,14 0-258,-14 0-645,22 0-516,-8 0-1677,6-2-903,11 2 129</inkml:trace>
</inkml:ink>
</file>

<file path=ppt/ink/ink2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5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 21,'0'0'0,"56"17"0,-56-17 0,62-29-20</inkml:trace>
</inkml:ink>
</file>

<file path=ppt/ink/ink2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29.6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37,'0'0'22,"0"0"-4,0 0-4,0 0-22,0 0-9,34 43-6,-34-43-3</inkml:trace>
</inkml:ink>
</file>

<file path=ppt/ink/ink2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0.7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45 275 10,'0'0'17,"0"0"-1,0 0-1,-10-9-1,10 9 1,-11-11-4,2 3-1,9 8-4,-11-22 1,7 8-3,3-4-1,7-4-2,4-2 0,3-1-1,6 0-1,3-1 0,5 5 0,1 2 0,3 4 1,-3 5 1,-1 6 0,-1 2 0,-2 4-1,-4 3 0,-5 4 0,-4 4 0,-6 2 0,-4 5-1,-5 0 1,-5 4 0,-4 1 0,0 1 1,-3-3 0,0 1 2,-2-3-1,2-1 3,-2-6-1,2 0 1,-2-6-1,0-2 0,-1-4 0,1-3-1,3-2-2,-1-4-2,1-2-1,1-4-5,11 2-8,-4-6-16,7 1 0,0-2-1,2 0 3</inkml:trace>
</inkml:ink>
</file>

<file path=ppt/ink/ink2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3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36 196 20,'0'0'27,"0"0"-3,-20-43-4,20 43-3,0 0-4,22-49-6,-22 49-3,0 0-1,63-56-2,-35 37-1,-28 19 0,57-31 0,-57 31-1,53-5 1,-53 5 0,0 0 0,0 0-1,39 65-1,-39-65 2,-14 78-1,14-78 1,-28 83 0,9-40 2,19-43 0,-35 60 2,35-60 0,0 0 0,-50 48 1,50-48-1,0 0 0,-54-9-1,54 9-2,0 0-4,-53-63-7,53 63-20,-20-77-1,16 28-1,1-12 0</inkml:trace>
</inkml:ink>
</file>

<file path=ppt/ink/ink2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4.5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17,'0'0'10,"0"0"1,0 0-1,0 0-1,0 0-1,0 0-2,0 0 0,0 0-1,0 0 0,0 0-2,0 0 2,0 0-3,0 0 1,0 0-2,0 0 1,42 31-1,-42-31 1,0 0 1,0 0 0,0 0 0,0 0 0,0 0 0,0 0 0,50 46-1,-50-46 0,0 0 0,53 27 1,-53-27-1,0 0 0,61 13 0,-61-13 0,0 0 0,56 4 0,-56-4-1,0 0 0,42-14-1,-42 14 0,0 0 1,0 0-1,43-26 0,-43 26 0,0 0 0,0 0 0,0 0 0,0 0 0,0 0 0,0 0 0,0 0 0,0 0-1,0 0 1,0 0-1,0 0 1,0 0-1,0 0 0,0 0 0,0 0 1,0 0-1,0 0-1,0 0-1,0 0-1,0 0-1,0 0-2,0 0-2,0 0-5,0 0-9,0 0-5,0 0 2</inkml:trace>
</inkml:ink>
</file>

<file path=ppt/ink/ink2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2:45.8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257 50 19,'0'0'16,"0"0"-1,0 0-3,0 0-1,0 0-2,0 0 0,0 0-4,0 0-1,0 0-1,0 0-1,0 0 0,11-41-1,-11 41 1,0 0-1,0 0 1,0 0 0,-48-6 0,48 6 0,0 0 0,0 0 0,-45 2-1,45-2 0,0 0 0,0 0 0,0 0-1,-53 19 0,53-19 0,0 0 0,0 0 0,-54 36 0,54-36-1,0 0 0,0 0 0,-51 50 0,51-50 0,0 0 0,0 0 0,0 0-1,-22 41 2,22-41 1,0 0-1,0 0 0,16 43 0,-16-43 0,0 0 0,0 0 0,44 45 0,-44-45 0,0 0 0,46 11 0,-46-11 0,0 0 0,45-5 1,-45 5-1,0 0-1,46-20-1,-46 20 0,0 0 0,0 0 0,0 0 0,0 0 0,0 0 1,0 0 1,0 0 0,0 0 1,0 0 0,48-43-1,-48 43 0,0 0 1,0 0-2,0 0 1,0 0 0,0 0-1,0 0 0,0 0 0,0 0-1,0 0-4,0 0-13,0 0-6,0 0-1,13-42 0</inkml:trace>
</inkml:ink>
</file>

<file path=ppt/ink/ink2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3T19:01:38.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77 9,'42'0'10,"6"0"-1,3-1 0,5 0-1,5 0-1,6-1-1,6 2-1,2-1-1,8 1-1,6 0 0,7 3-1,3-1 0,6 1 1,4 1 0,4 0 1,4-2 0,4 2 0,0-2-1,4 3 1,2-3 0,2 3-1,2-2 1,0 2-1,0-2-1,4 1 0,0 0 0,-3-1-1,1 0 0,0-1 0,-1-1 0,3 0 0,-1 0 0,-2 0 0,-3-1 0,3 0 0,-2-1 1,1 1 0,-3 0-1,-1 1 1,0 0-1,1 2 1,-1-2-1,-1 1 0,-3 0-1,3-2 0,2 0 1,1-1-1,1-1 0,0-1 0,7 0 0,3-1 1,3-1-1,1 1 0,-1-2 0,2 1 0,0-1 0,-1-1 0,-8-1 0,0 1 0,-3-2 0,-4 0-1,-8 1 1,-9-1 0,-9 2 0,-8-1 0,-10 2 0,-12 0 0,-10 2 0,-12 0 0,-7 2 0,-6 0 1,-6 1-1,-7 0 0,-4 0 0,-3 1 0,-7-1 1,-2 1 1,-9 0-1,0 0 0,0 0 0,10 0 0,-10 0-2,0 0 1,0 0-2,0 0 0,0 0-3,0 0 0,0 0-6,-15 2-11,4-2-7,-5-4 2,-3-5-1</inkml:trace>
</inkml:ink>
</file>

<file path=ppt/ink/ink2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25T19:22:08.3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333 341 11,'0'0'9,"-11"-8"0,11 8-3,0 0-2,0 0-1,-9-9-1,9 9 0,0 0 1,0 0-1,0 0 2,0 0-1,0 0 0,0 0 1,0 0 0,22-4-1,2 5 0,7-1 0,12 1 0,10 0 2,9 1-3,8-1 1,5 2-2,-3-1 0,-2 0 0,-5-1-1,-10 1 1,-9-2 0,-10 1 0,-11-1 1,-7-1-3,-18 1-6,0 0-7,-20-6-1,-10 1 0,-11-3-1</inkml:trace>
  <inkml:trace contextRef="#ctx0" brushRef="#br0" timeOffset="421">230 267 40,'10'-2'17,"-10"2"-1,17-12-1,-8 2-8,4 3-2,2-3-3,4-3-2,5-3 0,4-2 1,4-3 0,3-2 0,2-1 1,3 1-1,2 0 0,-2 3 0,-4 5 0,-5 4-1,-2 1 0,-7 5-1,-3 2 0,-8 2-1,-11 1 1,0 0 0,0 0 0,0 0 0,-14 11 1,0-7 0,-4 2 1,-4 2-1,-4 1 1,-2 3-1,-3 1 0,-4 3 0,-3 4 0,-5 2 1,-2 3-1,-6 0 1,-2 0 0,-2-1 0,2 1 0,2-2 0,4-2 0,8-3 0,6-2-1,9 0 1,10-2-1,9 2 2,13-2 0,12 4 0,12-2 0,9 5 1,4-2-1,6 3 1,1 0-1,1 0-1,-5-3 0,-2-1 0,-9-2 0,-5-3 1,-5 0-1,-3-3 1,-5-4-1,-2 0 1,-7-4-1,-10-2 1,12 6 0,-12-6 0,0 0-1,0 0 1,0 0-1,0 0 0,0 0-2,0 0-2,0 0-5,0 0-11,-4 10-4,4-10-1,-14-2-1,3-10 1</inkml:trace>
</inkml:ink>
</file>

<file path=ppt/ink/ink2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5:58.1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201 2374 7,'13'7'9,"-4"-4"-1,4 0 0,3 0 0,3 1-1,4 0-1,3 0-1,-1 1 1,6 2-1,4 0-2,3 0 0,3 2-1,0 1-1,7 0 0,-1-1 0,8-1 0,1-1-1,1-2 1,5-1 0,2-1 2,2-1-1,4 0 1,1-2 0,7 1 1,1-1 0,6 2 0,1-2 1,3 2-1,1-2 0,3 1-1,-1-2 0,0 3-1,0-2 0,0 1 0,1 0-1,0 1-1,2-1 1,1 0 0,-1-1 1,1 1 0,0-2 0,4 0 0,-6-2 0,4 2 0,-2-4 0,0 3 0,-3-2-1,-2 2 0,-2-2 0,-3 0-1,-1 0 1,0 0 0,-5 0 0,3 0 1,0 1-1,4 1 0,1 1 0,0 2 0,1-1-1,-1 0 0,-1 0 1,-2 0-1,-4-1 0,-5-1 0,0 0 0,-3-1 0,-3 1 1,1-1-1,-4 1 0,-1-1 0,-2-1 1,-1-1-1,-5-1 0,-3 1 0,-5-1 1,-4 1-1,-3 0 0,-4 0 0,-6 3 0,-6 0 0,-5 1 0,-3 0 0,-5 1 0,-3 0 0,-11 0 0,11-1 0,-11 1 0,0 0 0,0 0 0,0 0 0,0 0-1,0 0 0,0 0-1,0 0-2,0 0-4,0 0-9,0 0-10,0 0-3,0 0 0,0 0 1</inkml:trace>
  <inkml:trace contextRef="#ctx0" brushRef="#br0" timeOffset="1813">6000 2265 8,'0'0'10,"0"0"-1,0 0-1,0 0-2,0 0 0,0 0 0,0 0 1,5-10 1,-5 10-1,0 0 1,8-11 0,-8 11-2,6-12-1,-6 12-2,7-14 1,-4 5-1,1-1 0,-1-5 0,0 0 1,1-6 0,1-2-1,1-6 1,1-1-1,1-8-1,-1 0 0,2-5 0,-1-1-1,-2-5 1,0-1-1,-2-3 1,-1 0 0,-3-1-1,0 1 1,-4-1-1,0 1 0,0 1 0,-1 1 0,-1 2-1,1-1 0,-2 3 0,1-3 0,1 3 0,1 0 0,-1 1 0,0 3-1,0 1 2,3 2-1,-2 4 0,3 4 0,-2 3 0,1 6 0,-1 5 0,4 3 0,-3 4 0,2 11 0,-2-12 0,2 12 0,0 0 0,0 0 0,0 0 0,0 0 0,0 0 0,0 0 0,0 0 0,0 0 0,0 0 0,0 0 0,0 0 0,0 0-1,0 0 1,-1-9 0,1 9 0,0 0-1,0 0 1,0 0-1,0 0 0,0 0 0,0 0 0,0 0 0,0 0 0,0 0-1,0 0 0,0 0 0,0 0 0,-12-9 0,12 9 0,-10-8 0,10 8 1,-14-12 1,14 12 1,-15-12-1,15 12 1,-13-11 0,13 11 0,-10-8 0,10 8-1,0 0 1,-5-10 0,5 10 0,-2-14 0,0 3 0,-1-4-1,0-1 2,-3-2-2,0-1 1,0-1-1,0 2 1,0-1-2,1 6 2,1 2-1,0 1-1,4 10 1,-4-15-1,4 15-3,0 0-8,0 0-12,0 0-5,-18-2 1,3 1 0</inkml:trace>
  <inkml:trace contextRef="#ctx0" brushRef="#br0" timeOffset="3616">296 2169 19,'-9'-11'15,"9"11"-2,-9-14 0,9 14-3,-7-20-2,4 9 0,-1-8-2,3-1-1,-3-9-1,3-3 1,-5-9-2,2-4 1,-3-10-1,0-5-1,-3-8 1,1-4-1,-1-4-1,1-4 1,-2-5-2,2-1 1,1-3 0,3-4-1,1 1 0,0 2 0,0 2 0,0 6 0,5 3 1,-1 6 0,-1 6-1,4 11 1,-2 7-1,3 4 1,2 6-1,-1 5 0,2 5 0,0 3 0,2 4 0,-1 2 0,4 2 0,-2 4 0,-2 0 0,3 4 0,-11 10 0,14-16 0,-14 16 0,11-7 0,-11 7 0,0 0 0,0 0 0,0 0 0,0 0 0,0 0 0,0 0 0,9-6 0,-9 6 0,0 0 0,0 0 0,0 0 1,0 0-1,0 0 0,0 0 0,0 0 0,4-10 1,-4 10-1,0 0 0,0 0 0,0 0 0,10-5 0,-10 5-1,0 0 1,0 0 0,0 0 0,0 0 0,11-6 0,-11 6 0,0 0 1,15-7-1,-15 7 0,13-5 0,-13 5 0,14-6 0,-5 3 0,1-4 0,1 1 0,7-2 0,3-2 0,9-2 0,7-1-1,14-2 1,11 2-1,14-1 1,14 3-1,14 3 0,19 0-5,20 2-19,19 5-1,10-5-1,12-1 1</inkml:trace>
  <inkml:trace contextRef="#ctx0" brushRef="#br0" timeOffset="7401">-4 4651 9,'12'3'24,"-12"-3"-3,0 0-2,0 0-2,0 0-4,0 0-2,0 0-2,0 0-5,13 0-2,-13 0-1,22 4-1,-2-2-1,5 2-1,3-3-2,6 4-5,2-4-7,-2-2-10,6 0 1,-2-4-1</inkml:trace>
  <inkml:trace contextRef="#ctx0" brushRef="#br0" timeOffset="7752">582 4643 43,'0'0'27,"-9"10"1,9-10-1,21 9-15,-2-3-9,12 2-2,10 3 0,10 1 0,7 3-1,3 0 1,3 0-1,-2-4-1,-2 0 1,-8-3-1,-10-3 0,-5-5-2,1 0-5,-6-5-10,-2-4-9,2 1 0,0-4 0</inkml:trace>
  <inkml:trace contextRef="#ctx0" brushRef="#br0" timeOffset="8252">1573 4694 13,'0'0'18,"0"0"2,23-4-2,3 0-10,9 1-2,7-2 1,8 4-1,1-2 1,5 4 1,-4-3 0,0 5-1,-5-2 0,-1 4-1,-4-2-2,-2 3-1,-6 0 0,-1 1-2,-5-1 0,-3 1 0,-5-3-1,-4 1 0,-7-2 0,-9-3 0,11 4-2,-11-4-5,0 0-21,0 0 0,0 0-2,12-13 1</inkml:trace>
  <inkml:trace contextRef="#ctx0" brushRef="#br0" timeOffset="11757">6352 4232 0,'-4'-46'10,"5"5"-1,-1-2-1,5 1-4,5 2-1,-1-3-3,4 7 0,0 2 0,3 2-1,3 0 1,3 1 0,0 3 0,-1 1-1,4 5 1,0 1 0,3 4 1,1 5-1,2 4 1,0 6 0,3 5 0,-1 5 1,0 4 0,-1 6 1,-3 3-1,-4 6 0,-9 3 0,-2 5 0,-8 3 0,-3 2-1,-3 2-1,-1 3 1,0 0-1,-1 1 0,4-2 1,-1-2-1,1-1 1,0-3 0,-1-3 1,-2-1 1,-5-3 0,-3-2 1,-5-2 0,-2 1 0,-5-1-1,-1-2 2,-3 0-3,-1-1 0,-1-3-1,0-1 0,-1-2 1,0-4-1,-2-3 0,0 1 1,0-6 0,1-1 1,0-3 1,5-1-1,0-3 2,4 0-1,2-4 1,6-1-1,1-5-1,1-3 1,2-5-2,2-4-1,4-6-1,5-6 0,1-5-1,3-8 0,3-1 0,0-5 0,2-1 1,4-1-1,0 2 1,2 4 0,2 2 0,1 4-1,5 4 0,3 4-1,4 5 0,-1 3 0,3 5-1,2 2-2,2 8 1,-2 5-1,3 8 1,-2 4 0,2 6 0,0 4 0,-1 8 1,-2 4 1,-5 3 1,-2 3 0,-6 4 1,-7 2-2,-7 7 2,-6 3 0,-8 7 0,-8 5 0,-7 4-1,-3 2 1,-3 6-1,-1 0 1,0-1-1,-2-4 1,2-5-1,0-9 1,0-6 0,-3-8 0,-4-11-2,-9-8-6,-6-9-12,1-5 1,-9-20 0</inkml:trace>
</inkml:ink>
</file>

<file path=ppt/ink/ink2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5.6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1013 410 9,'3'-10'7,"1"1"1,-2-4-1,0-1 0,-2-3 0,-1-3-2,-1 0-1,-1-1 0,1-1 0,-1 2-1,-2-1-1,0 0-1,-3 0-2,-2 4 1,-5-3-1,-4-1 0,-4 0 1,-5 3-1,-3-3 0,-4 4 0,0 1 1,-3 2-1,3 3 1,0 5-1,-2 4 1,0 5-1,0 6 1,-2 4-1,-2 5 1,-4 5 0,-6 6 1,-1 0-1,-3 6 1,0 3 0,1 2 1,3 2-1,7-1 1,6 4 0,11-1-1,7 4 1,12 1 0,11 2 0,10 1 1,11 2-2,7 0 1,8-3-1,6-3 2,2-7-2,4-7 1,1-7-1,7-10 1,-1-4-1,7-9 1,2-9-1,4-4 0,3-8 0,2-4 0,-2-6 0,-7-3 0,-6-8 0,-7-2 0,-11-6 1,-8-2 0,-8-3 0,-9-1-1,-10-5 1,-5 1-2,-9 0-1,-7 3-2,-4 8-7,-7 7-9,-12 6-4,3 8-1,1 0 0</inkml:trace>
  <inkml:trace contextRef="#ctx0" brushRef="#br0" timeOffset="1101">3901 199 1,'-11'-14'0,"-5"-1"2,1-1 0,-3-1 3,3 1 0,-3-3 0,3 4 1,-2-2 0,1 4 0,0-1-1,1 5-1,-3 0-2,-3 6 0,-3 1-2,-3 4 0,-4 5 0,-3 0 0,-5 4 1,1 2-1,-2 3 1,0 2 0,0 3 1,1 2 0,2 5 1,0 3 0,4 4 0,2 0 0,3 5 0,5 3-1,5 1 0,6 6 0,7 1 0,5 2-1,4 2 0,5 1 1,3-1-1,3-1-1,3-4 1,0-5-1,2-6 1,1-6-1,0-4 1,0-8 1,4-3 0,0-9 0,4-1 0,4-10 1,4-8-1,3-4-1,3-7 1,3-5-2,-1-5 1,0-6-2,-3-3 1,-1-3 0,-2-1 0,-8-3 0,-2 0 1,-8-1 1,-1 4 1,-8-1-1,-1 5 0,-9 2 1,-2 2-1,-5 3 0,-6 2-2,-4 2-1,-6 1-1,-5 3-3,-11-2-6,-9 1-12,-12 5-1,-9-10 0,1-4-1</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0.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9877 7608 1,'0'0'1160,"0"0"-515,0 0 258,0 0 0,0 0 258,-8-5-258,8 5 258,-12-7-516,12 7 0,-20-9-258,20 9 0,-25-8-258,10 7 0,-3-2 0,3 1 0,-5-1 0,-1 0 129,0 1-129,-5 2-129,-2 0 0,1 0 129,0 0-129,-5 0 129,2 5 0,-1 4 0,-3-2 258,4 3-129,2 1-129,-3 2 129,2 2 129,2 2-258,-2-1 0,1 1 0,0 1 0,2 5 0,-3-3 258,2 3-258,-5-2 129,4 2 0,-2 0 258,4-1-258,-5-1 129,8 2-258,-2-2 258,3-1-129,1 3-129,3 0 129,2-1-129,2 2 129,0-2 0,2 4 0,-1-2-129,5 2 0,-2-2 129,6 1-129,-4-4 0,4 2 0,0-1-129,3 2 129,1-2-129,3 2 129,3-3-129,2 4 129,1-3-129,1 2 129,2-5 129,2 1-129,0 1 0,3-3 0,-2 0-129,3 1 129,-1-2 0,3-2 0,-1 2 0,1-1-129,-1-3 129,2 4-129,0-5 129,0 2-258,3-2 258,2 0-129,0-1 0,1 1 129,2 1-129,0-4 129,-1 0 0,4 1 0,-1-3-129,1 5 129,1-4 0,2 1-129,-1-2 129,2 1-129,1-1 129,1-2-129,-3-1 258,0 0-129,0-4 0,-1 0 0,1 0 0,1-5 0,-2-1 0,-1 0-129,2-2 0,-2-2 258,1 0-258,-3-1 0,2-2 0,-2-1 0,0-1 0,0-4 0,3 0-258,-3-3 258,1 2-129,-1-4 129,-2 0-129,-1 2 258,-2-4-129,-1 6 0,-3-4 129,-1 2-258,-4 1 258,0 1-258,-3-3 258,1 0-129,-6-2 0,-1-3 0,-4-1 0,1-3 258,-4-4-258,-1-2 0,0 1 129,-2-1-129,-5 1 129,0 4-258,-1-1 129,-6 2 0,1 5 0,-5-1 0,1 3 0,-1-3 0,-1 5-129,-4-1 258,2-1-258,1 1 258,1 2-129,-2 1 0,1 2-129,0 2 129,-1-2 0,-3 2 0,-2 2 0,2 1 0,-4-2-258,0 3 258,-2 1 0,0 0-129,0 6-129,-3-1-129,5 7-129,-7-3-516,9 8-1290,-7 1-2322,3-1-129,2 2-258</inkml:trace>
</inkml:ink>
</file>

<file path=ppt/ink/ink2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8.6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945 266 7,'10'-19'9,"2"-1"-1,-7 0 0,1-2-2,-7 1-3,-2 0-1,-4 2-2,-5 1 0,-2 0 0,-5 2-1,0-2 1,-5 4 0,-1-1 0,-4 6 0,-1 0 0,-2 3 0,-2 4 0,-4 5 0,-1 4 0,-2 5 0,-1 7 1,1 3-1,0 6 0,1 2 1,-1 5 0,2 3 0,-1 1 1,-1 0 0,1 2 0,0 0 0,3 2 1,1 6-1,4 2 1,2 1-1,6 3 0,5 1-1,4 1 1,7-1-1,5 0 0,8-6 0,9 0 1,9-3-2,10 1 0,11 2-3,4-1-2,8-2-1,2-7-1,6-5 0,-6-10 1,0-12 3,-3-12 1,-4-16 3,-2-12 2,-3-14 3,0-10 0,-7-12-1,-2-6 0,-4-8-2,-6-3-1,-6-2 0,-10 2-1,-11 3-2,-12 4-1,-12 7-6,-8 9-9,-17 3 0,2 9-2</inkml:trace>
</inkml:ink>
</file>

<file path=ppt/ink/ink2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19.7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779 173 0,'0'-15'2,"-3"-2"0,0 6-1,-4-2 0,-1 2-1,-4 1 1,-2 1 0,-5 1 0,0 0 1,-6-1 0,-5-1 1,-4-2 0,-2 2 0,-4-3 0,0 5-1,0 1 0,-3 4 0,0 5-1,2 5-1,1 5 0,-1 6-1,0 4 1,2 1 0,-3 6 1,3 9 0,7 3 3,7 6 0,7 6 0,13 7 0,8 6 1,12 4-1,11-1 0,11-5-1,5-6-2,4-3 0,1-10-1,4-9 0,-1-10-2,4-8 1,-3-9-1,-1-8-1,-4-8 1,1-10 0,-6-5 0,-2-8 2,-6-7 1,-8-9 0,-5-3 0,-8-1 2,-8-3-2,-10 0 1,-6 1-1,-6 1 0,-10 4 0,-7 2-1,-6 4-1,-8 3 1,-1 4-2,-8 1-2,-8 0-8,-11 0-4,1 4-1</inkml:trace>
</inkml:ink>
</file>

<file path=ppt/ink/ink2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46:21.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78 6,'-10'5'13,"10"-5"-4,0 0-6,0 0-2,0 0-1,0 0-1,5 10 2,-5-10 3,0 0 0,0 0 0,0 0 1,10 9 0,-10-9 0,12 3 0,-1-1-1,8 0-1,4 1 1,7-1 0,10 1 2,4-1 0,11 3 0,9-4 0,8 4 0,4-3 0,9 4-1,5-2-1,7 2 0,7 0-2,6 0-1,1-1 1,7-1 0,6-3 0,7-2 0,4-3-1,9-1 1,6-2 0,9-1 0,10-1 0,10 3-1,1-1-1,-1 2 1,3 0-1,-1-1 2,-3 0-3,-3-5 3,-6 2-2,-3-2 0,1-2 0,0 4 0,0 1 0,-2 3-1,-5 5 0,-4 2-1,-10 3 0,-9-2 1,-14 2-1,-12-5 1,-17-1-1,-16-3 1,-13-3 0,-10-1 1,-9 0 0,-9 1-1,-2 1 0,-9 1-1,-3 3 0,-5 0 0,-3 2 1,-4 0 0,-11 0 1,13 1 0,-13-1 1,0 0 0,0 0 0,0 0-1,0 0 0,0 0-3,-9 19-3,9-19-5,-10 22-8,6-5-8,-6-2 1,5-3 1</inkml:trace>
</inkml:ink>
</file>

<file path=ppt/ink/ink2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39 0,'-4'-9'13,"4"9"-1,10-12-3,-10 12-1,7-11-3,-7 11-1,9-7-2,-9 7 0,12 0-1,-12 0-1,23 12 0,-2-4 0,14-1-1,11 4 3,15-3 0,22 1 1,21-5 0,18 1 1,15-5-1,13-1 1,6 0-1,1-4-1,-1 2-4,-9 0-14,-13-4-3,-3-1-1,-22-10 0</inkml:trace>
</inkml:ink>
</file>

<file path=ppt/ink/ink2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 8,'-5'9'15,"5"-9"-3,0 0-5,0 0-2,14 2 0,2 0 0,7-1 0,12 1 0,15 0 1,15 1-1,14 1-2,9 0 2,10 0-2,7 2 0,2-1 0,-2-1 0,-8 0 1,-10 0-1,-15-3 0,-11 0 0,-14-1-1,-12-1-1,-13 1-2,-9-3-3,-13 3-7,10 1-13,-10-1 0,2-10 0,0-6 0</inkml:trace>
</inkml:ink>
</file>

<file path=ppt/ink/ink2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2.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8,'15'-3'15,"7"3"-5,5 2-4,8 1 0,4 2 1,5 3 0,6 1 0,2-3 0,6 6 0,-2-4 0,2 3-2,-7-5-1,-3 2 0,-7-5-2,-7 0 1,-9-3 0,-6-1-1,-9 0 0,-10 1-4,0 0-5,0 0-9,1-11-8,-1 11 1,-7-10-1</inkml:trace>
</inkml:ink>
</file>

<file path=ppt/ink/ink2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49.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0 373 3,'0'0'10,"0"0"-2,0 0 0,0 0-2,12-2-1,6 2 1,4-1-1,11 0 0,10 1 1,13-2 0,13 2 0,12 0 0,12 5 1,10-3-1,15 6-1,10-2-1,9 4 0,6-1-1,9 4-1,7-3 0,4-1-1,2 1 1,-2-5-1,-2-1 0,-4-2 0,-6-3 0,-8 0 0,-10-3 0,-10 0 0,-10-2 0,-15 3 0,-18 0 0,-12 1-1,-17-1 1,-11 2-1,-15 0-2,-11-1-3,-5 2-5,-9 0-9,0 0-7,-9-4 2,1-10-2</inkml:trace>
  <inkml:trace contextRef="#ctx0" brushRef="#br0" timeOffset="811">6779 306 9,'14'3'10,"2"-1"0,1 1 2,2-2-2,4 3 0,4 3 0,7-1-2,8 2 1,11 2-3,8 2 0,10 0-2,5 2 1,3-3 0,-3-6 0,-3 5 1,-12-6-1,-7 0 0,-16-4-1,-8 1 0,-11-2-1,-7 1-1,-12 0-1,0 0 0,0 0-2,0 0 1,0 0-1,0 0-1,0 0-1,0 0-1,0 0-4,-14-14-8,-4 3-10,-10 1-2,-6-9 1,-7-4 0</inkml:trace>
  <inkml:trace contextRef="#ctx0" brushRef="#br0" timeOffset="3866">48 1289 22,'17'10'12,"5"-7"-1,10 0 1,14 5-1,11-3-2,12 4-1,6-3-2,7 3 0,-1-2-1,-2 2 0,-7-2 0,-6 0-1,-10 1-1,-8-2-1,-9-1-1,-12 1 0,-5-2-1,-6-1 1,-5-1-1,-11-2 0,9 3 0,-9-3 0,0 0 0,0 0 0,0 0-2,0 0-2,0 0-3,0 0-6,0 0-11,-12 11-1,3-9 1,9-2-1</inkml:trace>
  <inkml:trace contextRef="#ctx0" brushRef="#br0" timeOffset="188471">4622 0 3,'0'0'6,"0"0"-1,0 0-1,0 0 0,0 0-2,0 0 1,0 0-2,0 0 0,0 0 0,0 0 0,0 0 0,0 0 0,0 0 0,0 0 0,0 0 0,0 0-1,-9 7 0,9-7 0,0 0-1,-11 11 0,11-11 0,-12 13 0,12-13 0,-10 15 0,10-15-1,-8 12 1,8-12 0,0 0 1,1 12 0,-1-12 0,0 0 0,0 0 1,6 9-1,-6-9 1,0 0 0,0 0-1,-1 9 1,1-9 1,-9 11 0,9-11 0,-14 12 0,14-12 0,-16 13 1,16-13-1,-17 13 0,8-6-1,-3-1 0,-2 3 0,-3 0 0,1 0-1,-4 0 0,0 2 1,-1-3-1,-1-1 0,3-2 0,2-1 1,3 1-1,1-3 0,3-1-1,10-1 1,-13 2-1,13-2 0,0 0-1,0 0 1,0 0-1,0 0 1,0 0 1,0 0 0,9 12 0,-9-12 1,13 9 0,-1-3 0,2-1 0,6 0 0,6-2 0,9-2-1,5-2 1,7-2-1,7-2 1,5-2-1,2 0 1,1 0 1,-1 1 0,-2 2 1,-2 1 0,-5 2-1,-4 0 1,-9 2-1,-7 1 0,-5-1-1,-8 1 0,-7-1 0,-12-1 1,9 2 0,-9-2 0,0 0 0,0 0 1,0 0-2,0 0 1,0 0-1,0 0-1,0 0 0,0 0-3,0 0-3,0 0-8,6-14-6,-3-2-1,7-2 0</inkml:trace>
  <inkml:trace contextRef="#ctx0" brushRef="#br0" timeOffset="189883">8517 373 2,'0'0'15,"0"0"-3,0 0-5,0 0-7,0 0-4,0 0-2,0 0 1,0 0 0,0 0 3,0 0 2,0 0 3,0 0 0,0 0 2,0 0-1,0 0 0,0 0-1,0 0 0,25-8-2,2 2 0,7 2-1,5-2 0,8 2 0,7 0 1,1 4 0,-4 1 1,-5 1-1,-11 2 0,-5-1 1,-9 1-2,-6-2-1,-15-2-3,12 3-5,-12-3-6,0 0-1</inkml:trace>
</inkml:ink>
</file>

<file path=ppt/ink/ink2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0.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 14,'0'0'14,"0"0"0,0 0-3,0 0-2,0 0-2,0 0-2,0 0-1,0 0-1,0 0 2,-4 11 0,-2 0 0,2 9 1,-6 2-1,-3 8 0,-7 4-1,0 4 1,-3 0-2,-1-3 0,3-6-1,3-5-1,3-7 0,15-17 0,0 0 0,-1-10-1,12-9 1,2-5-1,4-5 0,-2-2 1,0-2-2,-1 3 2,-3 5-1,-5 5 1,-5 6-1,1 4 1,-2 10-1,-3-10-1,3 10 1,0 0 0,7 10 0,-7-10-1,19 17 1,-8-1 0,4 3 0,-2 3 1,1 4 0,-4 2-1,0-2 1,0-1-1,-6-3 1,6-3 0,-4-7 0,5-5 0,5-11 0,2-6 0,1-10-1,3-6 2,-1-6-2,-2-1 1,-1-4 0,-2 5 0,-7 3-1,-6 5 1,0 7-3,-3 4-4,0 13-16,1-12-6,-1 12-1,0 0 0</inkml:trace>
  <inkml:trace contextRef="#ctx0" brushRef="#br0" timeOffset="641">618 12 9,'-3'16'19,"1"11"-2,-7 1-1,-2 5-14,0 5 2,-2 3 0,-2 1 2,2-3 2,4-3-2,-4-10 1,8-3 0,-1-9 0,6-14 0,0 0-3,0 0-2,14-20-1,-3-4-1,3-5 1,1-6-1,3-3 0,5-4 0,0 3 0,-2 4 0,-1 4 1,0 4-1,-1 6 0,-2 5 0,-2 5 0,2 4 0,-4 7 0,3 3 0,-3 7 0,1 1 0,-3 6 1,1 3 0,-3 1 1,-1 1 1,-5-3 0,-1 2 1,-7-8 2,-2 3-1,-7-9 1,-1-1-1,-8-5 1,-2-1-3,-5-3-1,2-2-2,5 0-4,-4-6-7,11 1-21,2-2 1,12-2-2,3-2 1</inkml:trace>
</inkml:ink>
</file>

<file path=ppt/ink/ink2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68 5,'6'14'17,"-9"-3"-5,-6 6 1,0 7 1,-7 3 1,0 8 0,-3 0-2,1 5-3,-2-6-1,3-2-2,5-7-5,2-8-2,10-17-3,0 0-3,4-17-5,8-12 1,3-4 1,3-6 5,1 1 2,0 0 3,-1 4 3,-3 9 2,-6 4 3,-1 10 1,-8 11-2,0 0-4,0 0-2,7 26-1,-6-3-1,3 5-1,2 5 1,5 2 0,-1-1 1,4-4-1,0-4 2,6-7 0,-3-10 0,1-4 1,-2-11-1,1-4 1,-1-9 0,2-4 0,-5-6-1,0-2-1,-6-1 0,0-2 0,-2 3-1,-1 2-1,-1 4-2,-5 0-7,6 5-18,1 3-1,4 1-1,1 1 0</inkml:trace>
  <inkml:trace contextRef="#ctx0" brushRef="#br0" timeOffset="871">622 145 5,'0'0'17,"0"0"1,0 0-8,0 0-3,-8 17 1,0-1 0,-2 3 0,1 7 0,-4-1 0,2 3-1,-1-2 0,5-2 0,0-9-2,4-1-1,3-14-1,0 0 0,0 0-1,12-20 0,-1-2-1,2-5 1,1-4-1,4-1-1,0 0-1,0 1 1,-1 4-1,-1 5 0,0 5 0,-2 6 1,0 4-1,-1 4 0,0 5 0,-2 6 1,1 4 0,-3 4 0,-5 3 1,-2 5 0,-2-2 2,-2 1-1,-3-3 2,-3 0 0,-7-7 0,0 1 0,0-8 0,-2-1-2,-1-4 0,-3-4-4,5 2-10,-1-6-18,1-3 0,5-4-2,3-4 1</inkml:trace>
</inkml:ink>
</file>

<file path=ppt/ink/ink2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3.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137 103 23,'12'-4'22,"-12"4"-1,0 0-6,0 0-5,-4 12-5,-5 4-1,-6 5-1,-2 6 0,-4 2 0,1 2 0,-2-2 1,6 0-1,0-7 1,6-7-2,10-15 0,0 0-1,-3-15 0,11-7 0,5-6-1,-1-6 1,2-2-2,-1 2 2,0 5-1,-3 5 1,-4 4 0,-1 9 0,-5 11 0,0 0-1,-1 21 2,-2 2-1,0 5 0,4 5 0,0 2 0,4 2-1,3-3 1,4-5 0,5-10 0,4-4 0,2-10 1,1-7-1,-2-10 1,0-4 0,-2-7 0,-3-2 0,-7-4 0,0-3 0,-7 1-2,-2 2 1,-1 2-1,-1 4-1,1 3-3,-3 0-4,6 4-15,0 5-7,2 1-1,-5 10 2</inkml:trace>
  <inkml:trace contextRef="#ctx0" brushRef="#br0" timeOffset="611">428 165 23,'0'0'18,"-10"23"0,3-5-2,0 4-1,0 7-5,-1 0-2,3 1-3,0-2-1,1-3-2,1-5 0,1-5-1,2-5 0,0-10-1,0 0 1,11-11-1,-6-4 1,1-3 0,0-3 0,1-3-1,-3-5 1,2 0-1,2-5 0,-1 2 1,0 1-1,1 0 0,3 2-1,1 1 0,4 4 0,0 3 1,-1 7-1,2 2 0,2 4 1,-3 5-1,2 3 0,-1 3 0,-4 6 0,1 2 1,-4 7-1,-3-2 1,0 5-1,-2-1 1,-2-1 0,-2 0 0,-1-4 0,-1-2 0,-1-3 1,1-1-1,1-9 1,-5 9 0,5-9-1,0 0-2,-12-1-21,12 1-2,-13-8 0,3-2-1</inkml:trace>
  <inkml:trace contextRef="#ctx0" brushRef="#br0" timeOffset="2023">452 48 17,'0'0'12,"0"0"-1,0 0 1,0 0 0,0 0-1,0 0-3,0 0 0,0 0-3,0 0-1,0 0-2,2 11 0,-1-1 0,0 0 0,-1 6-1,2 7 1,-1 3 0,1 6-1,-2 0 1,0 3 0,-1-5 0,1 3 0,0-5 0,0-4 0,0-6-1,2-3 1,-2-15-1,6 14 0,-6-14 0,12-6-1,-5-6 1,0-3-1,-1-5 1,0-4 0,0-6-1,0-4 1,2-1-1,-1 0 1,0 1-1,3 2 0,4 2 0,2 4 0,1 3 0,4 7-1,1 4 1,3 4 0,0 4 0,1 2 0,-2 5 0,0 3 0,-2 6-1,-3 1 1,-2 5 0,-5 2 0,-4 2 1,-4-1-1,-4-1 2,-3 0 0,-6-3 0,-2-2 0,-5-5 1,-3-1-1,-4-5 1,-2-2-1,-4-3 0,2 0-1,1-3 0,1 0-1,3 0-1,3-3-1,8 5-2,-1-4-7,12 6-15,-1-10-3,7-2-1,3-3 0</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1.9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9708 5338 258,'-24'-12'1419,"5"0"-129,19 12-645,-15-11 0,15 11 0,-10-8-387,10 8 129,-12-9-129,12 9 0,-15-7 516,15 7 0,-16-8 129,16 8 129,-15-5 258,15 5-258,-14-6 0,14 6-129,0 0-258,-13-6-258,13 6 0,0 0-258,0 0-129,6 0 129,-6 0-129,17 0 0,-6 2 129,3-1 0,4 1 0,-2-2 0,5 2 0,-3-1 258,8 6-129,-3-7 0,8 2 129,-3-2-129,6 5 129,1-3 0,4 1-129,2-3-129,0 2 0,-1-1 0,0 1-129,-6 0 129,-2 1-129,-6-3 129,-3 0 0,-4 1 0,-2-1 0,-5 0 0,0 0 0,-12 0 0,18 0 129,-18 0-129,12 0 0,-12 0 0,0 0 0,0 0-129,0 0 129,0 0-129,0 0 129,0 0-129,0 0 129,0 0-129,0 0 0,0 0 0,0 0 0,0 0-387,0 0-129,0 0-903,0 0-2967,0 12-129,0-12-516,0 0 258</inkml:trace>
</inkml:ink>
</file>

<file path=ppt/ink/ink2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6.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 10 26,'-21'6'17,"1"-1"2,2 0-2,3-3-1,5 3-4,10-5-2,0 0-3,11 1-2,13-2 0,13-2-1,10 1-1,9-1-1,6 2 1,3-1-2,-3 2 0,-8 0 0,-9 0-1,-14 0 1,-9 1 0,-22-1 0,0 0 0,-21 5 0,-8-3 1,-8 0 0,-6 1 0,-6 0-1,-2 0 1,-1-1-1,5 1 1,2-1-2,7 1 1,6-1-1,6 0 0,8-1-1,5-2-1,13 1-1,7-9-3,21 4-16,8-5-8,14-3-1,10-5 1</inkml:trace>
</inkml:ink>
</file>

<file path=ppt/ink/ink2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43.0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168 218 10,'0'0'14,"2"-15"-8,2 5-4,-4 10-1,3-17 1,-3 17 0,-1-12 0,1 12 0,-4-11-1,4 11 1,-4-11-1,4 11 0,-3-13 0,3 13 0,-3-14 2,3 14 0,0-11 2,0 11 1,0 0-1,0 0 0,0 0 0,0 0-2,0 0 1,-9-1-4,9 1 0,-14 18-1,5-1 1,-2 7-1,-1 4 2,-1 6-1,-3 5 1,2 1-1,-2 0 1,3-1 0,1-6-1,2-7-1,1-6-1,4-9-1,5-11 0,5-9-1,3-12 0,2-5 1,3-9 2,0-4 3,1-4 1,-2 2 2,-2 2 2,0 8 0,-6 2 0,1 8 0,-5 4-3,3 8-1,-3 9-1,3-11-1,-3 11-1,0 0-1,6 12 1,1 1-1,2 10 0,3 2 1,5 6-1,6 4 0,5 0 0,5-1 1,-1-5-1,1-4 1,2-11-1,-3-4 2,-2-9-1,-4-6 1,-4-8 1,-6-5 0,-2-7 0,-3-2 1,-6-8-1,-1-1-1,-6-2 1,2 3-2,-2 2-1,-2 1-2,4 8-5,-2 3-10,2 4-8,4 5 0,-1-1 1</inkml:trace>
  <inkml:trace contextRef="#ctx0" brushRef="#br0" timeOffset="781">764 52 8,'-3'19'5,"1"4"-3,-4 6 2,-1 4 3,-6 5-1,0 4 2,-3 1 2,3 0 1,-1-2-1,3-3 1,2-6-2,0-6-2,4-5-2,4-7 0,1-14-3,-1 13-1,1-13 0,3-13 0,-1-6 1,3-3 0,-2-9 0,5-6 1,1-8-2,3-2 1,4 1-1,3 0 0,2 3-1,4 5 0,2 5-1,1 5 1,0 8-1,0 3 1,-2 7 0,0 2 0,-3 5-1,-1 4 1,-3 4-1,-4 6 1,-2 3-1,-5 4 2,-6 2-1,-3 3 2,-8 0 0,-4 2 1,-5-1 0,-3-1 1,-6-4 0,1-1 0,-2-6-1,0-2-1,-1-4-2,-1-7-4,3 1-8,2-5-16,-3-5-2,4-2 0,0-7 0</inkml:trace>
</inkml:ink>
</file>

<file path=ppt/ink/ink2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47.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57 138 12,'0'0'15,"0"0"-1,0 0-5,0 0-3,0 0-3,0 0-1,-22 44-1,22-44-2,3 53 2,-3-53 0,-14 71 2,14-71 1,-11 74 1,11-74 0,-6 59 2,6-59 0,0 0-1,-8 47 1,8-47 1,0 0-1,0 0-2,0 0 0,0 0 0,11-43-2,-11 43 0,11-61-1,-11 61-3,13-78 1,0 36-2,-13 42 1,22-78-1,-22 78 2,22-69-2,-22 69 1,34-55 0,-34 55 1,41-41-1,-41 41 1,55-20-1,-55 20 0,50 8 1,-50-8-1,38 33-1,-38-33 2,18 54 0,-18-54 1,-11 66 0,11-66 1,-21 58 1,21-58-1,-26 45 2,26-45 0,0 0-1,-49 31-1,49-31 1,0 0-2,0 0-2,0 0-1,0 0-8,-42-15-11,42 15-8,0 0 0,0 0 0</inkml:trace>
  <inkml:trace contextRef="#ctx0" brushRef="#br0" timeOffset="711">451 133 9,'0'0'19,"9"6"0,-9-6-1,-1 9-10,-2 4-2,-3 5 0,6-18-1,-34 54 0,34-54 0,-36 68 0,36-68 1,-48 73-1,48-73-1,-21 62 1,21-62-2,14 43-2,-3-30 1,17-4-1,7-3 1,1-6-1,-3-1-1,-3-4 0,0 0 0,-3 0-1,-2-1-4,-11 2-11,1-2-9,-15 6-3,19-17 2,-13 1 0</inkml:trace>
  <inkml:trace contextRef="#ctx0" brushRef="#br0" timeOffset="1052">363 257 13,'-21'52'20,"25"-43"1,14-1 0,8-3-9,8-4-9,4 1 0,-2-3 0,4 0-2,-1 0 1,-3-3-2,-6 1-5,-2-2-8,-10-3-9,-2 1 1,-11-7-1</inkml:trace>
  <inkml:trace contextRef="#ctx0" brushRef="#br0" timeOffset="1242">548 125 25,'-14'-5'23,"2"7"0,12-2 3,0 0-15,14 5-4,1-1-2,-1 1-2,10-2-2,-2 1-2,11-1-5,-2-2-6,4 1-3,-3-4-2,3 2 3,-7-4 2,1 4 4,-9-2 7,-5 0 6,-4 2 8,-11 0 2,0 0 3,7 9-3,-7 5-2,-4 4-3,5 9-3,-4 4-3,0 6-1,-1 6-1,-3 3-1,-4 0 0,3-1 0,-2-6-1,-2-5 1,3-6-1,2-6 1,-1-7-1,7-4 2,1-11 0,0 0-1,3-11 1,7-4 0,-3-10 1,7-4-1,1-6-1,-1-4 0,6-2 0,2 2 0,-6 4-1,1 2 0,-3 10-1,-4 4 1,-2 8-1,-8 11 1,16-5-2,-16 5 0,9 17 0,-9-3 0,9 1 1,-2 2-1,2-1 1,-3 0-1,-5-3 2,-1-1 1,0-12 0,-2 15 1,-7-13 0,9-2 1,-16 1-1,16-1 0,-17-2 0,17 2-2,-10-2 1,10 2-2,0 0 0,-8 10 1,8 0-1,2 4 0,-2 5 1,4 3 0,7 3-1,10 0 1,0 4-4,-2-4-11,7 1-14,7-1-1,6-6 0,4-3 0</inkml:trace>
</inkml:ink>
</file>

<file path=ppt/ink/ink2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0.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98 0,'0'0'15,"0"0"-6,0 0-1,0 0 0,0 0 1,4 11 0,-4 5 0,-2 6-2,-3 7-1,2 7 0,-4 2-1,1 4 0,1-3-1,1-1 0,-2-6-1,4-5 0,-3-9 0,6-3 0,-1-15-1,0 0 0,0 0-1,9-19 0,-3-5 0,2-7-2,4-6 0,0-6-1,4-1 0,0 1 0,3 4 2,0 7-1,2 6 1,-1 9 2,0 4-1,-2 7 1,-1 5 0,-1 4 0,-2 3-1,-3 6 1,-4 2-1,1 3 0,-6 3 0,-4 0 1,-9 1 1,0 0 0,-7-5 1,-1 1 0,-8-5 0,1-4 0,-4-4-1,6-4-4,7-1-6,-2-8-13,9-4-9,5-2-1,9-4 0</inkml:trace>
  <inkml:trace contextRef="#ctx0" brushRef="#br0" timeOffset="501">359 69 20,'12'3'15,"2"7"0,-14-10-8,8 17-7,-6-5-1,-3 1-1,-3 1 0,-2 0 1,-1 0 3,1-3 2,1 0 1,5-11-1,-7 15 0,7-15 0,-2 18 0,1-7 0,1 4 2,-3 4-2,2 6 2,-3 0 0,4 8 0,-4-4 1,4 3 0,-1-7 0,4 2-1,3-6 0,6-3-2,4-5-1,7-3-2,8-2-1,5-4-1,2 0-1,1-2 0,0 0-2,-4-4-3,0 1-9,-8-3-12,-10-8 0,-6-2 1,-8-8 0</inkml:trace>
  <inkml:trace contextRef="#ctx0" brushRef="#br0" timeOffset="911">377 241 10,'-17'7'18,"11"6"3,6-13 3,-9 14-10,20-1-4,-1-5 0,11 4 0,4-6 0,11 5-1,-1-7-4,7-2-5,1 1-6,-5-10-4,1 2-5,-9-9-6,-9-3-7,-8-2 1,-11-5 1</inkml:trace>
  <inkml:trace contextRef="#ctx0" brushRef="#br0" timeOffset="1111">511 66 15,'-20'-1'17,"2"3"-2,4 3-1,9 5-1,4-1 0,7 2-2,8 1-3,11-1-3,7-1-2,9-2-2,9-1-3,0-2-1,4 0-2,-3-4 1,-4 2 0,-9-2 2,-8-1 4,-8 2 2,-11-2 1,-11 0 1,9 9 0,-10 4-1,-7 3 0,3 7-2,-3 7-1,-1 7-1,0 6-1,0 4 1,-3-2-1,4-2 1,-1-5 0,3-4 0,0-11 1,4-4 1,2-19 0,0 0-1,0 0-1,0-28 0,7-7-1,4-9-1,5-9 0,1-9-2,6-3 1,2 0 1,4 6 0,0 5 2,0 12-1,-1 8 1,-4 8-1,0 11 1,-3 9 0,-2 6-1,-2 7 1,-3 7-2,-2 5 1,-3 5-1,-1 4 0,-4 1 0,-3 0 0,-5-2 1,0-2 0,-3-5 0,-3-6 1,-1-3 1,-2-8 0,-1-3 0,0-7 0,0-2-1,-1-3 0,0-2-1,3 2-1,-1-1 0,3 4-1,-1 1 0,11 8-1,-15-4 0,15 4 0,-10 3-1,10-3 0,0 0 1,-4 11 1,4-11 0,0 0 2,0 0 0,0 0 2,7 11 0,-7-11 1,0 0 0,0 0-1,0 0 0,0 0-1,0 0 0,0 0-1,0 0 0,0 0 0,0 0-1,0 0 1,0 0-2,0 0 0,0 0 0,0 0-1,0 0 1,0 0 0,0 0 1,0 0 0,0 0 2,0 0 0,0 0 2,0 0-1,0 0 1,0 0-1,0 0 0,0 0-1,-6 20 1,10-3 1,4 5 0,4 5 0,11 5 1,3 3-1,11 6 1,5-4-2,4 1 0,2-5-2,-3-3-2,-2-3-9,-10-6-18,-9-11-1,-10-7-1,-13-13 1</inkml:trace>
</inkml:ink>
</file>

<file path=ppt/ink/ink2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5.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39 14,'0'0'15,"0"0"-3,0 0-1,0 0-2,0 0-2,0 0 0,0 0 1,0 0 0,0 0 0,0 0-2,0 0 0,0 0-1,10-2-1,7 1-1,4-1-1,9-1-1,5 0-1,4 0 1,3-1-1,-3 1 1,-5 0 0,-4 2 1,-8-1 0,-5 3 1,-17-1 0,12 0-1,-12 0 1,0 0-2,0 0 1,-18 3-2,-3 1 0,-10-1 0,-10 0-1,-7-1 1,-9 1 0,-4 0 1,2-3 1,7 1-1,9-2 0,10 0 0,13-3-1,20 4 0,0 0 0,28-9-1,6 5 0,10 0 0,2 1 1,0 0 0,0-1 2,-7 4-1,-8-2 1,-6 2-1,-9 2-3,-16-2-4,0 0-21,-7 10-2,-11-11-1,-8-6 0</inkml:trace>
</inkml:ink>
</file>

<file path=ppt/ink/ink2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7.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7 13,'-13'7'16,"13"-7"-7,-10 15-4,1-4 0,-1 3 2,1 4 0,1 2 0,1 2 0,4 2-1,5-1 0,8 1-3,7-3 0,9-5-1,4-5 0,6-4 0,4-8 1,2-6 1,-5-7 0,-2-1 2,-7-10 0,-3 2 1,-7-5-2,-2 4 1,-11-1-2,0 4 0,-7 2-3,1 3 0,-7 4-2,-5 5 0,-6 4 1,-9 3-1,-2 4-1,-5 2-1,-1 6-1,-5 0-2,3 6-3,1-5-4,11 4-5,3-3-5,8-2-2,8 1-1</inkml:trace>
  <inkml:trace contextRef="#ctx0" brushRef="#br0" timeOffset="490">417 79 39,'11'-10'24,"-11"10"0,0 0-5,0 0-6,0 0-4,0 0-4,0 0-3,0 0-2,2 15 0,-2-2-1,0 3 1,1 2-2,2 4 0,0 1-1,2 3-1,0-6 1,0 2 0,-3-5 0,2-3 2,0-2 2,-4-12 3,5 10 0,-5-10 3,0 0-1,-6-18 0,7 8 0,-2-6-2,4-2-2,-2-2 0,4-1-2,2 1 0,5-1 0,4 3 0,-1-1 0,2 4-1,0 2 0,0 5-3,-1-4-2,4 10-6,-5-4-7,2 5-10,0 3 0,-2-3 1</inkml:trace>
  <inkml:trace contextRef="#ctx0" brushRef="#br0" timeOffset="1262">489 12 3,'0'0'18,"0"0"-1,11-2-7,-11 2 0,0 0-2,11-1 0,-11 1-3,20 1-1,-5 0 0,5 1-2,3 4 0,4 0 0,1 3-1,3 1 0,-7 0 0,0 0 0,-8 1 2,-3 0-1,-13-11 0,2 17 1,-14-10 0,-6 1 0,-5-3 1,-2 2-1,-3-4 0,-1 0-1,-4-2 0,1-4-1,1-2-2,2-2 1,0 0-3,2-5 1,6 5-1,0-2 0,7 3 0,4 0 1,10 6 0,0 0 1,0 0 1,16 9 0,1-2 1,3 5 0,4 1 1,3 3 0,0-1 1,-1 4 0,-6-3 0,2 3 0,-7-2 0,-2 0-3,-4 2-4,-2-5-5,1 1-14,2-1-4,1-5 1,0-3-1</inkml:trace>
  <inkml:trace contextRef="#ctx0" brushRef="#br0" timeOffset="1852">1020 67 27,'0'0'15,"0"0"2,0 0 0,0 0 1,0 0-4,0 0-4,0 0-1,0 0-3,-14-2-2,4 5-2,-4-2 0,-4 5-2,-6 0 2,-1 5-1,-7 0 1,3 6-1,-2-1 1,8 1 0,0 2-1,7 0 1,9 1-2,7-2-1,10 2-1,6-3 0,7 1 0,3-5 0,7 0-1,1-4 2,-1-2-1,-2-4 2,-5-4 2,-5 0 0,-3-4 0,-3 0 0,-15 5 0,13-11-1,-13 11-1,4-10 0,-4 10-1,0 0 0,-17-11-1,2 8 1,-4-1 0,-4 0-1,-3 3-3,-5-3-9,1 1-14,3 0 0,3-3 1,10 1-1</inkml:trace>
</inkml:ink>
</file>

<file path=ppt/ink/ink2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3:00.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38 132 17,'-10'-3'26,"10"3"0,-11-7 1,11 7-11,5-16-6,0 4-4,5-1-2,5 2-3,1-1-3,9 4-1,0 0 1,7 7-2,0 2 1,2 5 0,-2 6 1,-3 2 2,-3 5 0,-9-1 2,-4 5 0,-13-1 1,-7 2 2,-12-3-1,-5 2 2,-8-4-2,-1-3 1,-5-4 0,3-4-2,0-5 0,5-4-1,6-4-3,0-9-3,9 0-5,1-9-7,10-2-11,4 0-3,6-5 1,5-1 0</inkml:trace>
  <inkml:trace contextRef="#ctx0" brushRef="#br0" timeOffset="491">479 26 20,'0'0'22,"7"11"0,-7-11 2,0 0-16,0 0-5,0 0-2,0 18 1,-4-1-1,-1 8 0,-1 5-2,-1 4 0,0 5 1,1-1-1,1-3 0,-1-5 2,2-7 2,4-6 0,0-17 0,0 0 1,0 0 0,-3-18-1,2-4 0,5-5-2,0-4-1,1-3-1,4-1-1,2-1 1,5 5 0,0 2 1,2 5-1,0 4 1,0 4 0,0 5 1,2 5-1,-1 4 0,-2 2 0,1 3 1,-1 4-1,-2 1 0,-1 4 1,-3 0-1,-5 2 0,-3 1 1,-5-1 0,-3 2 0,-7-4 2,-3 0 0,-6-4 0,1 0 1,-3-3 0,0-1-1,1-4 0,5 1-1,3-1-1,4 0-1,10 0-1,0 0 0,-12 9 0,12-9 1,3 19-1,1-5 1,3 5 0,6 5 1,4 2-1,4 1-1,6 2-2,-4-4-4,11 2-10,1-7-10,-2-11-2,0-8 0,-1-12 1</inkml:trace>
  <inkml:trace contextRef="#ctx0" brushRef="#br0" timeOffset="1202">1172 130 28,'0'0'20,"0"0"2,0 0-1,-11-4-4,11 4-6,-17 0-3,5 3-2,-6-2-3,-2 4 0,-4 0-1,-3 5 1,-1 1-1,1 4 0,0 2 0,4 3 1,2 1-2,3 3 1,4 1-1,5 2-1,5 0 1,5-1-2,9-2 0,3-1-1,7-3 0,2-7-1,5-2 1,1-7 0,1-6 0,0-6 1,-4-3 1,-5-3 1,-2-1 0,-5 1 0,-4-1 0,-3 4 0,-4 2-1,-2 9-1,-7-14 1,-3 9-1,-4 1 1,-4-1-1,-5-1 0,-4 1 0,-4 1 0,-4-1-5,3 1-18,1 4-4,1-6 1,7-1-1</inkml:trace>
</inkml:ink>
</file>

<file path=ppt/ink/ink2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2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2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4.4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13400 5436 129,'0'0'516,"-11"-12"-387,11 12 0,0 0 0,0 0 0,-16-13 258,16 13-258,0 0 129,-14-7 129,14 7 0,-13-4 0,13 4-129,-13-4 0,13 4 129,-15 0-129,15 0 129,-17-1-258,5 1-129,1 0 129,-5 1-129,3 3 0,-4 0 0,1 1 0,-1-1 129,0 2-129,0-1 129,1-1-129,3 0 129,-1-4 516,14 0 129,-16 0-129,16 0 129,0 0-258,0 0 129,0 0 129,0 0-387,0 0-129,0 0-258,16 2 258,-5-2-258,5 2 258,1-2-258,3 0 129,2 2 258,-2-2-129,3 0 129,-3 0 0,4 0 129,-3 0 0,4 0-129,-4-2 129,2 2 0,1 0-129,0 2-129,3-2 0,4 0 129,-4 0-129,4 3 0,-1-3 0,1 0 0,-1 0-129,3 0 129,-2-3-129,-1 3-129,0-2 0,-3 0 129,-6-4-129,0 4 387,-5 0-258,-3-1 0,-13 3 129,11-5 0,-11 5 0,0 0 0,0 0 0,0 0-129,0 0-129,0 0 0,0 0 0,0 0 0,0 0 0,0 0 0,0 0 0,0 0 0,0 0 0,0 0-129,0 0 0,0 0-129,0 0 129,0 0-129,0 0 129,0 0-258,0 0 129,0 0 258,0 0-129,0 5-129,0-5 258,0 0-129,0 0 129,0 0 0,0 12 129,0-12-129,0 0 0,11 3 258,-11-3-129,21 0 0,-8-2 0,2 0 129,0-4-258,1 1 258,-2 1-129,-3 1 129,-11 3-258,16-2 129,-16 2-129,0 0-129,0 0 129,0 0-129,0 0 0,0 0-129,0 0 0,0 0-516,10 4-516,-10-4-3096,0 0 258,0 0-774</inkml:trace>
</inkml:ink>
</file>

<file path=ppt/ink/ink2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2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2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2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2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2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2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2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2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2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48.107"/>
    </inkml:context>
    <inkml:brush xml:id="br0">
      <inkml:brushProperty name="width" value="0.05" units="cm"/>
      <inkml:brushProperty name="height" value="0.05" units="cm"/>
      <inkml:brushProperty name="color" value="#E71224"/>
    </inkml:brush>
  </inkml:definitions>
  <inkml:trace contextRef="#ctx0" brushRef="#br0">0 0 12816 0 0,'5'104'1410'0'0,"3"-85"-1228"0"0,2 27 26 0 0,-14 0 2111 0 0,-1-3-1084 0 0,4-8-1062 0 0,7-12-82 0 0,-2 42 106 0 0,0-27-197 0 0,6 2 96 0 0,-6 2 634 0 0,1-6-360 0 0,-5-35-1260 0 0,0-1-301 0 0,0 0-52 0 0,0 0-4 0 0</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46.3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15855 6381 129,'15'1'1548,"-15"-1"0,0 0 129,0 0-516,13 0 129,-13 0-129,17 0 129,-4 0-129,-13 0 0,21 0 0,-21 0-129,27-3-129,-16-1-387,6 4 258,-3-1-258,4 1-129,-2-3 129,2 3 0,-1-1-129,3 1-129,-3 0 129,5 0 0,-4 0-129,4 0 0,0-3 0,5 2-129,-3-1 129,3 2-129,-4-2 129,3-1-258,-4 2 129,0 0 0,-4-3 129,0 4-129,-6 0-129,4 0 129,-3 0-129,-2-1 0,-11 1 129,20-2-129,-20 2 129,15-2 0,-15 2-129,0 0 129,13-2 0,-13 2-129,0 0 129,0 0-129,11-3 0,-11 3 0,0 0 0,0 0-129,16 0 129,-16 0 0,12 0 0,-12 0 129,15-1-129,-15 1 129,13-4 0,-13 4 0,12-3 0,-12 3-129,0 0 129,0 0 0,0 0-258,0 0 129,0 0 0,0 0-258,0 0-129,0 0-516,0 0-2193,0 0-1677,-7 7-258,-6-7-258</inkml:trace>
</inkml:ink>
</file>

<file path=ppt/ink/ink3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3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3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3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3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3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3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3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3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3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4:59.34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14783 7562 1032,'0'0'645,"0"0"-129,0 0-258,0 0 258,0 0 129,-10-13 129,10 13 0,-15-10 129,15 10 387,-21-12-387,21 12 129,-27-10-258,14 6-129,-6-1-258,2 0-129,-6 2-129,2-1 129,-1 3-258,0 1 0,-5 0 0,2 0 129,-4 0-129,3 0 0,-3 0 258,2 2-129,-3 1 0,2 4 258,-2-3-258,1 6 0,-1 0 0,1 3 0,-1 0 0,4 2 0,-3-1-129,2 3 258,-1-2-129,-1 3 129,4-1-129,-2 2 129,-1-1-129,1 5 258,1-4-258,1 6 0,-1 0 0,3 3 0,-3-5 0,4 5 0,0-3 0,2 2 0,-1 2 0,4 1 258,-2-2-258,5 1 129,0 0-258,4 1 129,0-1 0,3 0 0,4-3 0,2 2 0,1-2-129,0 0 129,5-4 0,2 4 0,3-6-129,-2 1 129,-1-2 129,1-1-258,-2 4 129,-1-2-129,-2 4 129,2-3-129,0 4 129,2 0-129,-1 0 258,4-1-258,2 1 258,1-1-129,0-5 129,3 5-129,1-5 0,1-1 129,0 1-129,0 0 0,0-4 0,3 0 0,-3-3-129,3 0 129,0-3-129,-1-1 129,3-1-129,-1 0 129,-1 1-129,0-1 0,4 5 0,-2-2 129,-2 2-129,3 0 129,-2 1-129,3 0 129,0-3 0,1 4 258,0-6-387,2-1 129,0 0 0,2 1 0,-1-2-129,0 0 0,0-2 0,-2-4 0,0 0 129,0 0-129,0-2 129,-3-1-129,2-1 129,0 1-129,-2-5 129,3 1 0,-1 2-129,-1-1 129,0 0-129,-1-3 0,2-7 0,0 3 0,-2-2 0,0-1 0,-2-1 0,2-3 0,-2-1 0,-2 1 0,0 2 129,-2-3-129,1 2 0,1 2 0,-1 0 0,0 1 0,-2-1-129,1 0 258,1-3-387,-1-2 387,0-2-387,-1 0 258,2-1-129,0-5 129,1 0 0,2 1-129,0 0 129,-1 0 0,-1 0 0,2 0 0,-1 2 0,-1-4 0,0 4 0,0-4 0,-3 0 129,-1 0-258,-2 1 258,-1 1-258,-2-2 129,-2 6 0,0-4 0,-3 3 0,-1 1 0,-2 2 0,-1-1 0,-2 1 0,0-1-129,-5-2 258,-5 2-258,-1 2 129,-3 1-129,1 1 258,-2 0-258,-2 2 129,1 2 0,-4-1 0,-1 1-129,1-1 129,-6 1 0,-1-1 0,-4 1 0,1 1 0,-5 3-129,1 0 129,-4 3-129,1 1 0,-2 2-129,-2 1 129,-3 2-129,-2-2-516,6 5-2193,-8 1-1677,-8 0-258,-7-1-387</inkml:trace>
</inkml:ink>
</file>

<file path=ppt/ink/ink3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3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3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3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2.26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7658 6038 903,'0'0'1419,"0"0"-129,0 0 645,0 0-129,0 0 0,0 0-516,0 0-258,0 0 0,0 0-258,0 0-129,0 0-387,0 0-129,0 0 0,0 0-129,12 7 129,-12-7-129,15 5 258,-15-5 129,21 5-129,-8-2-129,0 2 258,0-4-129,0 2 129,-13-3-129,23 5 0,-23-5-129,19 10 129,-19-10 0,21 13-129,-8-9 129,2 6 129,0-3-129,4 2 0,-1-4 0,2 3 0,-3-4 0,4 2-129,-4-1 0,-1 1 0,-1-1 0,-1 0-129,-3-4 129,0 0 0,0-1-129,-11 0 129,19 3 0,-7-3 0,-12 0-129,23-3 129,-11 3 0,0-1-129,2 0 0,-1-1 129,0 1 0,-3 1-129,2-1 0,-12 1 0,21 0-129,-21 0 258,21 0-129,-9 1 0,1-1-129,-1 0 129,4 0 0,-2 0 0,-2 0 0,1-2 0,-3 2 0,-10 0 129,13-2-258,-13 2 129,0 0 0,0 0-129,0 0-258,0 0-258,11 4-903,-11-4-2322,0 0-516,0 0-516,0 0 129</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3.567"/>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11093 5729 903,'-17'-4'2709,"17"4"-258,0 0-387,0 0-774,0 0-387,0 0-258,0 0-258,0 0 0,0 0 0,0 0 258,0 0 0,0 0 0,-7-11 0,7 11 129,0 0-258,0 0 0,8-1-129,-8 1-129,15 0-129,-4 0 129,0 0-129,3 0 129,2 1 0,0 2 129,3-2-129,2 2 0,0 1-129,2-1 0,0 0 0,-1 2-129,-2-3 258,3 1-258,-6-1 129,3 1 129,-1-1-129,-2 0 129,2-2-129,-1 0 0,0 0-129,-2 0 129,0-2-129,-3 2 129,0 0-129,-2 0 0,-11 0 129,15-3-129,-15 3 0,17-3 129,-6-1-129,1 0 0,4-2 0,0-1 0,2 4 0,0-1 129,0 1-129,-4-1-129,-2 1 129,-12 3-258,20-4-129,-20 4-645,22 0-1677,-10 0-1677,3-4-387,0-5-258</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4.470"/>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11850 5227 1806,'0'0'2838,"0"0"0,-11 0-387,11 0-516,0 0-645,0 0-516,0 0-258,0 0-129,0 0 0,0 0-129,0 0 0,0 0 0,0 0 258,14-2-258,-14 2 0,21 0 129,-6 0-129,3 0 0,2 2-129,3 2 0,1-3 129,1 6-129,1-4-129,2 2 129,-4-2 0,3 1 0,-3-4 129,1 0-129,-2 0 129,-1 2-129,-2-2 129,1 0-258,-4-2 129,1 0 0,-4 1-129,4 0 129,-7-1-129,1 1 0,-1-1 129,-11 2 0,14-2-129,-14 2 0,13 0 129,-13 0-129,0 0-129,14 0 129,-14 0-129,0 0 129,14 2-129,-14-2 129,0 0-258,14 3 0,-14-3-129,19 6-645,2 1-3096,2 1-258,0-8-516,3 0 129</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5.706"/>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15531 5460 2451,'0'10'2580,"0"-10"-1806,0 0-258,0 0-129,0 0 387,0 0 129,0 0 258,0-7 129,0 7 0,0 0-129,24-1 0,-24 1-387,28-5-258,-12 1-129,9 4 129,-2-3-258,7 3 129,-3-6 0,6 3 129,-2 0-129,7 1-129,-2-2 129,5 1-258,-2-2 129,6 2 129,-2-1-129,2 4-129,-3-3 129,0 3-129,-1-2 0,1 2 258,-4 0-258,-4 0 0,-1 0-129,-6 0 0,-3 0 129,-1 0 258,-10-1-387,1 1 258,-14 0-129,11 0 129,-11 0-129,0 0 129,0 0-129,0 0 129,0 0-258,0 0-129,0 0 129,0 0-258,0 0-129,0 0-387,-2 13-774,-10-13-2580,12 0-258,0 0-774,0 0 129</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07.022"/>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18297 6406 1032,'0'0'2580,"0"0"-258,0 0-258,-11-6-645,11 6-129,0 0-258,0-14-387,0 14 0,0 0-129,0 0-129,0-11-129,0 11 0,0 0 0,0 0-129,6-5 387,-6 5-258,13-5 0,-13 5 129,24-8 129,-11 3-129,5 3 0,0-3 129,5 2 0,1-3-129,3 4-129,2-2 0,2 3-129,3-4 129,0 5-129,-1-3 0,3 3 0,-3-2 0,1 1 129,-1-4 0,1 2 0,-4-1-129,3 2 129,-5-4 129,-1 3-258,-2-2 0,-4 5 0,-5-2 0,-4 1-129,0-1 0,-12 2 0,11-3 0,-11 3 0,0 0 129,0 0-129,0 0 129,0 0 0,0 0 0,0 0 0,0 0 0,0 0-129,0 0-129,0 0 0,0 0 0,0 0-258,0 0-129,0 0-903,0 0-2580,-4 13-645,-7-8-387,-4-4-129</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5.019"/>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11738 11160 1161,'1'8'2451,"-1"-8"-903,0 0-2064,0 0-129,0 0 129,0 0 387,0 0 645,0 0 516,0 0 387,0 0 387,0 0-387,0 0 258,0 0-387,0 0-387,0 0-516,0 0-387,0 0 0,0 0-258,0 0 129,0 0 0,0 0 0,1 12 129,-1-12 0,1 14 129,-1-1-129,1 2 129,-1 2 0,0 4 129,0 8-129,-1 3 129,-2 5 0,-4 1-129,1 5 387,-7 1 0,3 6-129,-5-3 129,2 3-129,-2-1-129,1-2 0,-1 3 129,2 0-258,1-4 0,2 0-129,4-2 0,2-3 0,1-2 129,3-2-129,-2-6 258,2 0-129,-1-2 0,0-2 0,-2-3 0,0 2 0,-4-5-129,5 1 129,-3-4 0,4-1 0,-1-1 129,2-2 0,0-3 0,0 0 0,3 0-129,-3-11 129,7 19 129,-2-9-258,-5-10 0,9 16 0,-9-16 129,12 20-258,-12-20 258,15 22-387,-15-22 258,16 17-129,-16-17 129,18 21-129,-8-10 0,3 0 129,-2-2 0,4 1 0,2 0 0,2 2 0,0 1-129,3-4 0,1 1 0,2-3 0,3 1 0,3 1 0,1-2-129,2-4 129,4-1 0,2 0 129,7-1-258,0 1 258,4 0-129,2 0 0,4-1 0,0 3 0,3-2 0,-3 1 0,1-2 129,-3 0-129,1-1 129,-2-4 0,-7-1-129,1-2 129,-5 2-129,-2 2 129,-5-4-129,-3 3 129,-9 0-129,-1 1 129,-9 2 129,-2 1-129,-12 0 0,13-4 258,-13 4-258,0 0 0,0 0 0,0 0 0,0 0-258,-3-13 129,3 13 129,0 0-129,-13-14 0,13 14 0,-8-15 0,8 15-129,-8-22 129,4 8 0,3-5 0,1-1 0,0-6-258,1-8 258,5-3-129,0-8 129,1-2-129,2-5-129,-1-4 129,0 1 0,0-2 0,-1-4 0,-2 6-129,-4-5 129,2 6-129,-3-1 129,2 5 0,-2 3 0,0 1 0,1 5 129,2 7-129,1 0 129,2 7-129,-1 2 129,3 2 0,-3 4-129,1 4 129,-2 3 0,-4 12-129,8-19 0,-8 19 129,4-16 0,-4 16 0,1-11-129,-1 11 129,0-16-258,0 16 258,-3-17 0,3 17-129,-12-22 0,12 22 129,-19-19-129,7 9 0,-1 0 129,-2 2 0,0-1 0,-5 1 0,1 3 0,-4 1 0,-1-4 0,-3 2 0,-5 0 0,-3-1-129,-4 3 258,-5 1-129,-2 0 0,-4-2 0,-7 5 0,1 0 0,-3 0 0,1 1 0,1 2-129,1 1 0,1-4-387,10 8-2193,2-3-1677,0-5-387,10-3-129</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5.931"/>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12994 9876 2580,'0'-9'2967,"7"2"-1806,-7 7-129,0 0-258,0 0-129,13-8 129,-13 8-258,0 0 258,12-1 0,-1 1 129,-11 0 0,23 5-129,-9-5 129,8 5-129,1-5 129,7 3-258,0-3 0,6 4-129,0-3-129,8 4 0,0-3 0,8 5-129,-4-2-129,6 3 0,-1-1 0,-1 2 0,-1-3 0,1 1 129,-6-2-129,0 1 0,-1-3 258,2-3-258,-6 0 0,0 2 0,-6-2 0,-2 0 0,-7 0 0,-5 0 0,-6-2 0,-15 2-129,13 0 129,-13 0-129,0 0 0,0 0 0,0 0-387,0 0-258,0 11-1806,0-11-2322,-10 12 129,-7-12-645,-7-6 388</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5:16.882"/>
    </inkml:context>
    <inkml:brush xml:id="br0">
      <inkml:brushProperty name="width" value="0.08819" units="cm"/>
      <inkml:brushProperty name="height" value="0.35278" units="cm"/>
      <inkml:brushProperty name="color" value="#F9C499"/>
      <inkml:brushProperty name="tip" value="rectangle"/>
      <inkml:brushProperty name="rasterOp" value="maskPen"/>
    </inkml:brush>
  </inkml:definitions>
  <inkml:trace contextRef="#ctx0" brushRef="#br0">10389 9950 258,'0'0'2193,"5"-13"129,-5 13 387,0 0-258,0 0-387,4-15-645,-4 15-387,0 0-258,0 0-516,14-12 0,-14 12-129,21-5 129,-4 2-129,3 1 129,9 0-129,2 0 0,9 2 0,5 0 129,6 0-129,6 0 258,6 0-129,0-1 0,3 1 258,0-2-258,3 1 129,-5-2-258,-1 2 129,-6-1-258,-3 2 129,-2-1-129,-4 0 0,-8-2 129,-5 1 0,-7-1 0,-3-1 0,-9 3 0,-2-1-129,-14 2 129,0 0-129,12 0-258,-12 0-129,0 16-903,-5 0-3225,5-16-258,-13 18-258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49.279"/>
    </inkml:context>
    <inkml:brush xml:id="br0">
      <inkml:brushProperty name="width" value="0.05" units="cm"/>
      <inkml:brushProperty name="height" value="0.05" units="cm"/>
      <inkml:brushProperty name="color" value="#E71224"/>
    </inkml:brush>
  </inkml:definitions>
  <inkml:trace contextRef="#ctx0" brushRef="#br0">5 84 12728 0 0,'0'-31'618'0'0,"0"30"-268"0"0,0-1-45 0 0,0-3-182 0 0,0 3-30 0 0,-3-6 114 0 0,2-1-121 0 0,8-10-68 0 0,26 13 400 0 0,27 14 1507 0 0,-13-2-1733 0 0,-23 33-48 0 0,-2-24-194 0 0,-3 16-156 0 0,-18-27 183 0 0,0-1-1 0 0,0 1 0 0 0,0-1 0 0 0,-1 1 1 0 0,1 0-1 0 0,-1-1 0 0 0,0 1 0 0 0,0-1 1 0 0,0 1-1 0 0,0 0 0 0 0,-1-1 0 0 0,1 1 1 0 0,-1-1-1 0 0,0 1 0 0 0,0-1 0 0 0,0 1 24 0 0,-8 28-234 0 0,-25 47 137 0 0,-11 3 424 0 0,38-67-311 0 0,-4 36-15 0 0,15-16-6 0 0,9-9 265 0 0,-12-26-196 0 0,27 33 1208 0 0,22-25-297 0 0,47 0-496 0 0,83-3-2395 0 0,-143-6-4493 0 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0:17.759"/>
    </inkml:context>
    <inkml:brush xml:id="br0">
      <inkml:brushProperty name="width" value="0.05292" units="cm"/>
      <inkml:brushProperty name="height" value="0.05292" units="cm"/>
    </inkml:brush>
  </inkml:definitions>
  <inkml:traceGroup>
    <inkml:annotationXML>
      <emma:emma xmlns:emma="http://www.w3.org/2003/04/emma" version="1.0">
        <emma:interpretation id="{2D282803-FE3E-4BB6-AD3C-87383FEE1506}" emma:medium="tactile" emma:mode="ink">
          <msink:context xmlns:msink="http://schemas.microsoft.com/ink/2010/main" type="inkDrawing" rotatedBoundingBox="53,9868 10843,11053 10187,17023 -602,15837" rotationAngle="-589277192" semanticType="callout">
            <msink:sourceLink direction="to" ref="{CFEE3B62-1842-4582-B1B2-110BCDD4E068}"/>
          </msink:context>
        </emma:interpretation>
      </emma:emma>
    </inkml:annotationXML>
    <inkml:trace contextRef="#ctx0" brushRef="#br0">8523 10692 516,'-11'0'645,"-8"0"0,19 0 129,-18-3 0,6 0 129,2 3 129,-5-2 0,3 2 0,-3-2-129,3 2-129,-5-5 0,3 5-129,-6-3 129,7 3 129,-8-2 0,8 2 0,-8-4-258,8 4 129,-4-1-258,17 1-258,-22 0-129,22 0 129,-16 0-516,16 0 258,0 0 0,-13 5 0,13-5 258,0 0-129,-5 14 0,5-14-129,-2 15 129,1-3-129,1 2 129,-2 0-129,1 5 129,1 2-129,-2 3 129,1 5-129,-4 0 129,-1 1 0,-1 3 129,1 3-129,-4-2 129,-2 3 129,1-1-129,1 2 0,-2 2 0,3 2 0,-1 0-129,1 6 0,2-1-129,2 6 0,-2 2 129,1 5-129,0 1 129,3 2-258,-4 2 258,1 0-258,-1 1 258,2-3-129,1 2 0,0-4 0,0 2 0,2-3 129,0 5 0,1 3 0,-2 3 0,1 8-129,-1 4 0,-2 8 0,0 6-129,-2 6 129,1 5-129,-6 2 129,-1 3-129,-2-4 258,0 1 0,-4-6 0,-1-4 129,0-6-129,-1-4 129,6-3-129,0-8 0,4 2 0,4-3 129,-1 1-258,6 3 129,2-2-129,-2-2 0,0 0 0,-2 1 0,0-2 129,-3-7-129,1-5 0,-2-2 0,2-2 0,2-1 129,2-2-258,1-1 129,1-1 0,0 1 0,0 2 0,0 1 0,0 0-129,1 1 0,0-6-258,3 5 129,-2-6 0,3-1 0,-3-4 0,5-2 0,-3-3 129,-2-1 129,1-6 0,1 1 0,-1-3 129,1-4-129,1-2 0,2-4 129,-2-4-129,0-6 0,-1 1 0,-2-5 0,-2-11 129,5 19-129,-5-19 0,2 14 0,-2-14 0,1 15 0,-1-15 0,4 13 0,-4-13 0,0 0 129,5 13-129,-5-13 129,0 0 0,0 0 0,7 10 0,-7-10 0,0 0-129,0 0 129,13 10-129,-13-10 129,0 0-129,15 12 129,-15-12-129,12 8 0,-12-8 258,15 9-129,-15-9-129,19 7 129,-5-5 0,0-1 0,3 1 129,4-2-129,4 1 0,2-1 0,4 0 0,-1 0 0,2 2 0,-2 2 0,2 1-129,-5 0 0,-2 0 129,0 0-129,-4-3-387,5 8-2580,-6-10-1677,-6-9-129,-4-8-387,-10-12 0</inkml:trace>
    <inkml:trace contextRef="#ctx0" brushRef="#br0" timeOffset="1784.101">9012 10677 1161,'0'0'1548,"0"0"-129,0 0 0,0 0 0,0 0 0,-12-2-516,12 2 129,0 0-258,0 0-387,0 0 0,0 0-258,0 0 0,0 0 0,5 0 129,7 0 129,2 0-129,5 0 129,3 0 0,4 0-129,2 1-129,1 0-129,-1 5-129,-4-2 0,0 3 0,-5 0 0,-1 2-129,-4-1 258,-2 1-129,-12-9 258,15 16-258,-15-16 129,12 16 0,-12-16 129,9 21 129,-4-8-258,-3 4 129,0-1-129,-2 4 129,0 3-129,0 5 0,-4 3 0,-5 1 0,1 8 0,-2 4-129,0 5 129,2 2 0,1 2 0,3 3-129,3 1 258,1 3-129,1 0 129,3 4 0,-1 7 0,0 4 0,-2 11-129,-1 11 129,0 6-129,-2 6 258,-3 7-258,-3 2 258,-2 3-258,-1 3 129,0-1 0,-2-2 258,4 2-129,-5-3-129,3 1 258,1 1-129,5-2 129,-1-1-129,6 0 0,0-7-129,0-4 0,6-4 129,-1-4 0,0-9-129,0-4 0,-5-5 0,3-4 0,-3 0 0,-6 0 258,-3-6-258,0 2 0,0-1 0,4 3 0,0-4 0,4 3 0,0-4 0,1 2 0,0 1-129,2 0 258,2-3-258,0 2 0,-2-6 0,2-2-129,-1-2 0,-1-7-129,2 0 129,-1-8-258,3 1 0,-5-8 0,4 4-129,-4-10 0,3 3 258,-4-4 0,0 0 129,0 0 129,-4-5 129,0 5 129,-3-5-129,5 2 129,-5-4-129,6 0 129,0-3-129,1-4-129,0-1 129,0-3-258,0-16 258,0 22-129,0-22 258,0 12 0,0-12 0,0 0 0,0 0 129,0 0-129,0 0 129,0 0 0,-7 8 129,7-8 0,-11 2-129,11-2 129,-17 4 0,17-4 129,-23 6-129,23-6 0,-22 4-387,10-3 258,2-1-129,10 0-258,-17 4 129,17-4-387,0 0-645,-17-2-2580,17 2-903,-2-18-774,2-5-129,0-8-387</inkml:trace>
    <inkml:trace contextRef="#ctx0" brushRef="#br0" timeOffset="3623.207">7190 10172 258,'-2'-13'1548,"-3"1"-258,5 12-258,0 0-258,-12-12-129,12 12-258,0 0 0,-11-3 129,11 3 0,0 0-129,0 0 129,0 0-129,0 0 129,0 0-258,0 0 129,0 0-258,0 0-129,13 3 0,-1 1 129,4-1 129,4-1-129,4-2 129,3 3-258,0-1 129,3 1 0,-2 0-129,3 1-129,-5 1 258,-1 2-129,0 0 0,-5 1 129,0 2-129,-2 0 129,-4 1 0,-3-2 0,1 1-129,-12-10 0,15 20 0,-10-8 0,0 0 0,0 0 0,-3 3 0,0-2 258,0 4-258,0 1 258,-1 4-129,1 2 129,-2 5-129,4 5 129,-3 2-129,3 7 0,-3 3-129,3 7 0,1 4 129,1 4-129,2 5 0,-2 5 129,1 0-129,-1 4 129,1 4 0,0 0 129,-1-1-258,0-2 258,-4 1-129,4 2 0,-5 2 129,2-1-129,-3 4 258,0 3-258,-2 2 0,-2 1-129,-1-4 258,0-5 0,1-8 0,-1-3 258,-2-15-129,6-8 129,-4-13 0,5-2 0,-5-13-129,5-1 0,-4-5-129,4-13-129,-4 16 0,4-16-129,0 0 0,-6 13-129,6-13 129,0 0 0,0 0 0,0 0 129,0 0-129,0 0 0,0 0 0,0 0 0,0 0 0,0 0-129,0 0 0,0 0 129,-8 11 0,8-11 258,0 0 0,0 0 129,0 0 0,0 0 0,-15 6 258,15-6-129,-23 2 0,10 1 0,-8-3-129,2 1-129,-6-1 258,1 0-258,-3 0-129,3 0 0,-3 0 0,0 0-129,1 1 0,4 1 0,-1 2-258,2-4-387,21 0-1806,-15 8-2193,15-8-387,-18-10 0,9-8-516</inkml:trace>
    <inkml:trace contextRef="#ctx0" brushRef="#br0" timeOffset="5379.307">846 10132 516,'21'-13'1935,"-21"13"0,0 0 129,9-12 0,-9 12-129,-6-6-258,-6 1-387,-3 4-516,-4-1-387,-2 2-129,-5 0 0,-3 2-129,-3 4-129,-1 0 0,3 2 0,-2 4 0,0-2 129,5 2 0,-1-2 0,6 2 129,-1-2 0,6 2 258,-3-5-258,9 3 129,-2-2-258,13-8 0,-16 19-129,16-19 0,-10 21-129,10-21-129,-4 22 129,4-22-129,-5 19 129,3-7 0,-2 2 129,-1 1-258,2 0 258,-4 8 0,0 5 0,-2 6 258,-1 7-516,0 5 516,-3 9-516,-2 6 258,-3 8 0,-3 4 0,0 5 0,-2 5 0,-2 1 258,-2 8-258,0-3 129,0 4 0,4 2 0,0 6-129,5 4 129,7 6-129,4 3-129,4-1 129,3 7-129,1 2-129,5-2 0,-1-7 258,-1-3-129,0-11 129,-4-7 129,0-7 129,0-13-129,1-7 0,-1-9 129,4-6 0,0-10 0,4-3-129,0-8 129,2-3-258,2-5 129,3-3-129,2-8-129,-2-4 0,5-1-129,-4-5 129,1 0-258,-1-6 258,-3 1-129,-2-3 258,0 1-129,-11 7 258,16-10 0,-3 6 0,-3-1 0,10 2 0,0-4 0,10 2-129,8-4 129,4 1-129,8-2 0,3 1 129,5 0 0,2 4 129,1-3 0,2 3 129,-2-2 0,0 3-129,-7-1 129,0-1-129,-9-1 0,-1 0 0,-7-2-129,-4-3-258,-3 5-387,-10-6-2709,-3-2-1032,-2 5-387,-15-7-129</inkml:trace>
    <inkml:trace contextRef="#ctx0" brushRef="#br0" timeOffset="32402.853">9685 11952 1806,'0'0'2193,"0"0"129,0 0-258,0 0-258,0 0-516,0 0-516,0 0-258,0 0-258,9 0-129,-9 0 0,14 0 387,-14 0-129,17-4 0,-17 4 129,22-4 0,-11 2-129,3 2-129,0-2 129,3 2-129,-1 0-129,3 0 0,2 0-129,-2 0 129,1 2 0,1 0 0,-2-2 0,2 3 0,-4-2 0,-2 2 0,-1-2 0,-14-1 129,17 4-258,-17-4 0,0 0-258,0 0-258,14 3-1548,-14-3-2322,0 0 0,-8-3-129</inkml:trace>
    <inkml:trace contextRef="#ctx0" brushRef="#br0" timeOffset="32882.88">9824 11732 903,'16'0'2580,"-16"0"258,0 0-2709,0 0-129,0 0 258,5 7 258,-5-7 258,-1 19 129,-3-4 129,-2-2 0,3 5 0,-3 4-129,4 0-387,-2 2-129,2 2-129,1 3-129,1-1 0,0 0 0,3-1-129,3-3 0,-1 1 129,2-1-258,0-5 258,1-1-129,-2-4 0,0-1 0,-2 0 0,-4-13 0,9 12-129,-9-12-129,0 0-387,0 0-1161,15 17-2193,-15-17 129,0-7 1</inkml:trace>
    <inkml:trace contextRef="#ctx0" brushRef="#br0" timeOffset="34790.989">10758 10787 129,'0'0'2064,"0"0"-258,0 0-258,0 0-387,0 0-129,0 0-387,0 0 0,-11-7-387,11 7 258,0 0-129,-15-4 129,15 4-258,-16-7 258,5 2-129,11 5-129,-23-6 0,12 4-129,-5-2 129,3 3-129,0-3-129,1 4 0,-4-1 0,5 1 0,-2 0 0,2 0 0,-2 1 0,0 1 129,1 3-129,-1 0 0,13-5 0,-21 11 0,21-11 0,-18 12 0,18-12 0,-11 11 0,11-11 0,-6 14 129,6-14 0,0 17-129,0-5 129,0 0-129,2 3 129,3 2-258,-2 0 258,1 3-129,-3 1 0,-1 3 258,0 3-258,0 6 129,-1 5 0,-4 4 0,-2 7 0,0 4 0,-1 5 0,0 3 0,-1 3 258,0 2-129,1 0 0,1 1-129,-4 1 129,4 3 0,-2 1 0,2 6 0,-1 2-387,1 6 258,-1 5 0,1 1 0,-2 1 0,2-2 0,-1-10 258,1-6-129,-4-10 258,5-7-258,-2-12 0,3-7 0,1-7-129,1-6 129,0-4-129,3-4-129,0-2 0,0-6-129,0-10 129,0 0 0,0 13 0,0-13 129,0 0-129,0 0 0,15 0 0,-15 0 129,14 0-129,-14 0 0,21-2 129,-9 0-129,6 2 0,-2 0 0,4 0 0,2 3 0,1 0 0,3 3 0,-1-1-129,2 2 129,-2-2 0,2 0 0,-5 0 129,-2-1-129,1-1 0,-1-1 0,-3-1 0,-1 1-129,-2-1 129,0 1 0,-2-2 0,0 0-129,1 1 129,-3 0-258,4 2-129,-14-3-774,24 0-1161,-10 0-2064,-14 0 0,22-3-258</inkml:trace>
  </inkml:traceGroup>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04.3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217 11368 258,'21'-1'645,"-9"1"258,2 0-258,1-3 0,0 3-129,1 0 0,0 0 0,4 0-129,-2 0 129,3 0-258,-1 0 258,0 0-129,3 0 129,-1 0-258,1 0 258,-2 3-258,5-3 0,-1 1 129,3 2-129,-2-1-129,2 1 129,1 0 0,0-3-129,2 2 129,-3-2-129,1 2 258,-4-2-258,3 0 129,-3 0-129,1 0 0,-2 0 258,1 2-258,0-1-129,0 1 0,2 2 0,-1 0 129,0-1-129,0 1 0,-2-2 0,0 1 0,-2-3 258,0 0-129,-1 0 0,0 0 129,-1 0 0,0-1-129,2-1 0,-1 2 0,2 0-129,-3 0 129,4 0-129,-3 0 0,2 3 0,0 0 0,0 0 258,1-1-258,-1 0 129,1-1-129,0-1 129,4 2 0,-3-2 0,4 0-129,-1 0 129,3 0-129,-1 0 129,2 0-258,1 1 129,1-1 0,0 3 0,3-3 0,0 0 0,1 0 0,0 0 0,1-3 129,6 2-129,-5-3 0,5 2 0,-2-2 0,-2 1 129,2 2-129,-4-1 0,2 2 0,-4-1 0,0 0 0,-1-2 0,4 1-129,-1 0 129,-2-4 0,0 3 0,-1-3 0,3 4 0,-2-5 0,-1 5 0,1 0 0,4 1 0,-2 1 0,3 0 0,0 0 0,3 0 0,-1 0 0,0 0 129,-2 0-129,3 0 0,-2-3 0,2 3 0,-2 0 0,2 0 0,-1 0 0,3 0 0,-2 0 0,2 0 0,0 3 0,2-2 0,-2-1 129,6 0-129,-2 0 0,1 0 0,-3 0 258,2 0-258,-2-1 0,-2-2 0,0 0 0,-3 1 0,2-2 0,1 0 129,1 3-129,-3-2 0,4 2 0,1-1 0,0 2 0,0 0 0,0 0 0,0 0 0,0-1 0,1 0 0,-2-2 129,2-1-129,-2 1 129,1 0-129,2-3 129,0 1 0,2 2 0,-3-1 0,6 2 0,-3-2-129,0 0 129,0 1 129,0 2-129,-5-2-129,0 2 129,-1 0-129,0-2 0,-3 3 129,0-3-129,-3 1 129,1-1-129,2-1 129,0 2-129,-2-1 129,-1-1 0,3-1 0,-1 2 0,-2-2 0,0 2-129,-3-1 129,-1 2-129,-3-1 0,2 0 129,-8 2-129,-1 1 0,-2 0 0,-2 0 0,1 0 0,-4 0 0,0 0-129,0 0 129,-3 0 0,1 0 0,0 0 0,-4 0 0,-1 0 0,0 0 0,-3 0 0,-11 0 0,18 0 0,-18 0 0,12 0 0,-12 0 0,0 0-129,0 0 129,13 0 0,-13 0 0,0 0 0,13 7-129,-13-7 129,23 6-129,-5-3 0,0-1 129,5 1-129,-1-3 129,1 2-129,-1-2 129,0 2-387,-7-1-645,4 11-1806,-6 9-1419,-13-4-129,0 3 130</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14.233"/>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291 12416 258,'0'0'645,"0"0"-129,0 0-129,0 0 0,7 0-129,-7 0-129,21 0 387,-6 0-258,2 0 258,3 1-258,0 0 258,3 1-387,2 2 129,-2-2 0,6 3 129,-2-2-129,3 1 129,1-1 129,3-1-129,2-2 129,0 0 0,6 0 258,-3 0-258,2 0 129,-2-2 0,3 2-129,0-2 0,2 2-129,-4 0-129,5 0 0,0 2 0,2 0-129,4-2-129,2 3 129,-3-3-129,5 2 129,0-2 0,0 0 129,-2 0-129,0 0 129,-1-2-129,-3 2 129,-2 0 0,1 0 0,-3-3-129,3 3 0,-2 0 0,0 0 0,-1 3-129,1-1 129,1 1-129,-3 1 129,1 1-129,-1 2-129,-3 1 129,2 0-129,-6-1 129,0 3-129,-4-5 129,-2 2 129,1-1-129,-4-5 0,1 1 129,1 0-129,-1-2 129,2 0-129,-2 0 129,3 0-258,-1 1 129,2 1 0,1 2 0,-1 1 0,6 0 0,-4 0 0,4-2 0,-1 1 0,2-3 0,3 0 0,-2-1 0,2 0 0,-2-2 0,4-2 0,-2 3 0,3-2 0,-2 1 0,2 1 0,0 1 0,2 0 0,3 0 0,3-1 0,1-1 0,-1 0 0,4-1 0,1-1 129,0-1-129,-2 0 129,5-1-129,2 1 129,-3 0-129,0-1 258,3 1-516,1 2 258,2 1 0,1 0 0,2 2 0,-2 0 0,1 0 0,1 0 0,1 0 0,0 2 0,0-2 0,2 0 0,4 0 0,1 0 0,-1 0 0,2 0 0,1 0 0,-4 0 0,1 0 0,1 0 0,-2-2 0,-1-1 258,3 0-258,-2 0-258,5-1 258,-1 0 0,-4 1 0,-1-2 0,-1 3 0,1-2 0,-7 1 0,-1 1-129,-1-1 129,0 3 0,1-5-258,-2 5 129,1 0 129,-4-2-129,-2 2 129,-4 0-129,-5 0 0,-5 0-129,-6 2 0,-5 0-387,-3 8-645,-8-2-645,-2-3-1806,4 13-258</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4:16.141"/>
    </inkml:context>
    <inkml:brush xml:id="br0">
      <inkml:brushProperty name="width" value="0.08819" units="cm"/>
      <inkml:brushProperty name="height" value="0.35278" units="cm"/>
      <inkml:brushProperty name="color" value="#B3CDE2"/>
      <inkml:brushProperty name="tip" value="rectangle"/>
      <inkml:brushProperty name="rasterOp" value="maskPen"/>
    </inkml:brush>
  </inkml:definitions>
  <inkml:trace contextRef="#ctx0" brushRef="#br0">269 12617 258,'17'-6'1161,"-17"6"-258,12-4 0,-12 4-129,17-2-129,-7 0-387,3 2 129,1 0 0,3 0-129,0 2 129,2 2 0,3 0-129,1 1 258,1 0-258,6 2 258,0 0-129,7-1 0,3 0 0,4 0 258,4 0-258,-1-1 258,7 0 0,1-4-258,4 2 0,-2-2 129,3 1-129,3-2 0,4 0 0,3 0-258,6 0 0,-1 0 0,4 0 0,2 2 0,2-2-129,-2 3 0,-1-3 0,-3 0 258,2 0-258,-3-3 258,4 3-129,-4-8 258,3 4-129,-2-4 129,6 4-258,-3-1 129,2 2-258,0 1 129,1 0-129,1 1 0,-1 1 0,2-1 0,-4-2 0,3 0 0,-3-3 0,-2-2 0,-2 0 0,-1-1 129,0 0-129,1 2 0,1 0 0,-1 3 0,0 2 0,0 2 0,-1 0 0,-3 4 0,0 4 0,-2 0-129,-3 3 129,1 2 0,1-1 0,-2 3-129,-1-2 129,-2 4 0,0-2 0,-2 2 0,2-2 0,-8 0 0,2-1 0,-2-1 0,1-3 0,1 1 0,0-2 0,1-1 0,0-1 0,1 0 0,-1-1 129,-1 3-129,-3 0-129,0 1 129,2 2 0,-5-4 0,1 3 0,2-1 0,0-4 0,4 0 0,0-4-129,1-2 258,-1 0-129,1 0 0,-1 0 0,-1 0 0,1 0 0,-3 0 0,3 0 0,-2 0 0,-2 0 0,1 0 0,-2 1 0,-2-1 0,-4 0 0,1-1 0,-3-5 0,-1 3 0,-2-2 0,-3-2 0,-4 0 0,0 4 0,-2-4 0,-4 2 0,-4 0 0,-2 1-129,-6 1 129,-5 1 129,-2 0-129,-12 2 0,13-3 0,-13 3 129,0 0-129,0 0 0,0 0-129,0 0 0,0 0-129,0 0-258,0 0-387,0 0-387,0 0-1419,0 0-1161,0 14-387</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4276138-ADD5-4F03-8054-128614E033FE}" emma:medium="tactile" emma:mode="ink">
          <msink:context xmlns:msink="http://schemas.microsoft.com/ink/2010/main" type="inkDrawing" rotatedBoundingBox="11691,2647 12229,2426 12383,2801 11845,3021" hotPoints="12309,2695 12056,2947 11803,2695 12056,2442" semanticType="enclosure" shapeName="Circle">
            <msink:destinationLink direction="with" ref="{1EB16FD2-2D06-48CD-80DF-78C17E269442}"/>
          </msink:context>
        </emma:interpretation>
      </emma:emma>
    </inkml:annotationXML>
    <inkml:trace contextRef="#ctx0" brushRef="#br0">11941 2867 1,'-45'-3'1160,"25"-2"259,-3 1 0,0-5-129,3 0 387,0-3-258,2-3-258,5 3 0,-1-9-129,9 3-258,1-9-129,6 5 0,6-4-258,12 2-258,3-4 0,5 5 0,6 1-129,2 5 129,2-1-129,4 5 129,-3 1 129,1 5-258,-1 2 129,-1 3-129,-7 2 129,0 2-129,-3 5 0,-5 4 129,-3 3-129,-2 3 129,-4 4-129,0-3 0,-6 6 129,-2-5 129,-5 7-129,-1-1 258,-3 1-258,-7 1 129,-7-1 0,-1 1 0,-6-3 0,-1 3 0,-7-8 0,4 1 129,-5-8-258,0 2 0,-3-6 0,2 2-129,-3-8 0,4 0-129,2 1-516,-3-5-516,11-1-2580,0 1-516,1-10 0,7-1-387</inkml:trace>
  </inkml:traceGroup>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5.593"/>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7D157F84-2E3B-420F-B54E-3AFDA22632AC}" emma:medium="tactile" emma:mode="ink">
          <msink:context xmlns:msink="http://schemas.microsoft.com/ink/2010/main" type="inkDrawing" rotatedBoundingBox="19248,2946 19272,3423 19215,3425 19192,2949" shapeName="Other"/>
        </emma:interpretation>
      </emma:emma>
    </inkml:annotationXML>
    <inkml:trace contextRef="#ctx0" brushRef="#br0">19245 3037 774,'-10'-11'2838,"-1"-3"0,11 14-1935,-9-13-645,9 13 258,-4-11 0,4 11 129,-2-11 387,2 11 129,-4-12 258,4 12-387,0 0 129,-5-16-516,5 16 129,0 0-387,0 0-129,-2 8-258,2-8 129,0 18 129,0-2-129,0 0 387,0 5 258,0 3-387,2 5 0,-2 0 129,4 7-258,-3-3 0,2 2 0,-3 1-129,2-2-387,-1-4 258,0-3 129,0-4-129,1-5 129,1-2-129,-1-4 129,-2-12 0,3 15 0,-3-15 0,0 0 258,0 0-258,0 0 0,0 0 0,0 0-129,0 0-258,0 0-903,12 0-2838,-12 0-516,19-15 0,-2-3-516</inkml:trace>
  </inkml:traceGroup>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6.784"/>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B1CD0465-C195-4B28-9146-4E94D3F0A719}" emma:medium="tactile" emma:mode="ink">
          <msink:context xmlns:msink="http://schemas.microsoft.com/ink/2010/main" type="inkDrawing" rotatedBoundingBox="23249,3731 23936,3390 24128,3777 23441,4117" semanticType="enclosure" shapeName="Other"/>
        </emma:interpretation>
      </emma:emma>
    </inkml:annotationXML>
    <inkml:trace contextRef="#ctx0" brushRef="#br0">23597 3888 2322,'-16'1'3354,"3"-1"-129,13 0-3096,-14-1 0,14 1-129,-14-5 129,14 5 129,-19-10 387,6-3 0,13 13 0,-22-26 129,13 13 129,-1-8-129,4 2 0,0-7 0,6 2-258,4-4 0,9 1-258,4 0 0,6-2-129,9 4 0,5-3-129,4 9 0,2 0-129,3 7 129,0 0 0,-1 4 0,-2 4 0,-5 4-129,-3 1 129,-5 7 0,-5 4-129,-2 5 129,-5 5 0,-4 0-129,-5 4 129,-2 1 0,-7 4 129,0 0-129,-7 2 258,-7-2-129,-5 3 0,-9-4 129,0 3 0,-11-6 258,-1 1-258,-10-6 0,3 0 0,-8-10 129,3-2-129,-3-5 129,5-2-129,-3-3 0,8-6-129,5-5 0,5-5-387,12 4-774,-1-10-3225,20-4-129,7-3-645,13-9 129</inkml:trace>
  </inkml:traceGroup>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39.02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29E3359-BA34-42C1-A026-8DCBE9EE31F1}" emma:medium="tactile" emma:mode="ink">
          <msink:context xmlns:msink="http://schemas.microsoft.com/ink/2010/main" type="inkDrawing" rotatedBoundingBox="3329,3576 3333,2937 3364,2938 3360,3577" shapeName="Other"/>
        </emma:interpretation>
      </emma:emma>
    </inkml:annotationXML>
    <inkml:trace contextRef="#ctx0" brushRef="#br0">3349 2960 1,'0'0'644,"0"0"130,4-11 387,-4 11 516,0 0-129,0 0 387,0-11-387,0 11-129,0 0-645,0 0 0,0 0-129,0 0-258,-9 0-129,9 0 0,0 0-129,-2 10 0,2-10 129,-3 18-258,3-18 258,-3 23-129,2-6 387,1 3-258,-2-1 129,2 8 0,0-3 258,0 5-258,0-2 0,0 6 0,0-4 0,0 7-129,0-6-129,0 4 129,0 0-129,0-2 0,0 0 0,0-2 0,0-1 0,0-4 0,0-4 0,0-1 0,0-7 0,0 0 0,0-13 129,0 14-258,0-14 129,0 0-258,0 0-774,0 0-2838,11-17-387,-2-2-258,-1-17-516</inkml:trace>
  </inkml:traceGroup>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3:40.76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EB16FD2-2D06-48CD-80DF-78C17E269442}" emma:medium="tactile" emma:mode="ink">
          <msink:context xmlns:msink="http://schemas.microsoft.com/ink/2010/main" type="inkDrawing" rotatedBoundingBox="7988,2896 8018,3490 7962,3493 7933,2898" semanticType="callout" shapeName="Other">
            <msink:sourceLink direction="with" ref="{54276138-ADD5-4F03-8054-128614E033FE}"/>
          </msink:context>
        </emma:interpretation>
      </emma:emma>
    </inkml:annotationXML>
    <inkml:trace contextRef="#ctx0" brushRef="#br0">7949 2917 2322,'0'-8'2838,"0"8"258,0-11-2709,0 11-387,0 0 0,0 0-129,0 0 129,0 0 129,0 7 129,0-7 129,0 17 129,0-2-129,0-3 258,1 6-258,0 1 258,3 7-129,-4-1 129,3 7-258,-2 0 129,2 6-129,-3-2 0,0 3 129,0-3-129,0 3-129,0-2 0,0-2 258,0-4-387,0-3 129,0-3-129,0-5 0,0-1-387,0-19-903,0 0-2580,24 8-129,-13-22-258,9-1 1</inkml:trace>
  </inkml:traceGroup>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7:22.38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EA700D"/>
    </inkml:brush>
  </inkml:definitions>
  <inkml:traceGroup>
    <inkml:annotationXML>
      <emma:emma xmlns:emma="http://www.w3.org/2003/04/emma" version="1.0">
        <emma:interpretation id="{2BFFF891-1F23-4AC2-957F-0E7CB89DFD62}" emma:medium="tactile" emma:mode="ink">
          <msink:context xmlns:msink="http://schemas.microsoft.com/ink/2010/main" type="writingRegion" rotatedBoundingBox="20489,10851 24024,10851 24024,13614 20489,13614"/>
        </emma:interpretation>
      </emma:emma>
    </inkml:annotationXML>
    <inkml:traceGroup>
      <inkml:annotationXML>
        <emma:emma xmlns:emma="http://www.w3.org/2003/04/emma" version="1.0">
          <emma:interpretation id="{3CBF648E-5D3C-4091-BC26-E20BABFE4AB0}" emma:medium="tactile" emma:mode="ink">
            <msink:context xmlns:msink="http://schemas.microsoft.com/ink/2010/main" type="paragraph" rotatedBoundingBox="20489,10851 24024,10851 24024,13614 20489,13614" alignmentLevel="1"/>
          </emma:interpretation>
        </emma:emma>
      </inkml:annotationXML>
      <inkml:traceGroup>
        <inkml:annotationXML>
          <emma:emma xmlns:emma="http://www.w3.org/2003/04/emma" version="1.0">
            <emma:interpretation id="{982935B9-20F7-417D-BFB8-EC630EBF3D4F}" emma:medium="tactile" emma:mode="ink">
              <msink:context xmlns:msink="http://schemas.microsoft.com/ink/2010/main" type="line" rotatedBoundingBox="20489,10851 24024,10851 24024,13614 20489,13614"/>
            </emma:interpretation>
          </emma:emma>
        </inkml:annotationXML>
        <inkml:traceGroup>
          <inkml:annotationXML>
            <emma:emma xmlns:emma="http://www.w3.org/2003/04/emma" version="1.0">
              <emma:interpretation id="{2572336F-436A-4C8D-85C2-2D5CF5701F2A}" emma:medium="tactile" emma:mode="ink">
                <msink:context xmlns:msink="http://schemas.microsoft.com/ink/2010/main" type="inkWord" rotatedBoundingBox="20885,10251 24253,11647 23416,13666 20048,12270">
                  <msink:destinationLink direction="from" ref="{0DF72F8B-716A-410B-9B72-B44024C4708A}"/>
                </msink:context>
              </emma:interpretation>
              <emma:one-of disjunction-type="recognition" id="oneOf0">
                <emma:interpretation id="interp0" emma:lang="en-CA" emma:confidence="0">
                  <emma:literal>its</emma:literal>
                </emma:interpretation>
                <emma:interpretation id="interp1" emma:lang="en-CA" emma:confidence="0">
                  <emma:literal>rib</emma:literal>
                </emma:interpretation>
                <emma:interpretation id="interp2" emma:lang="en-CA" emma:confidence="0">
                  <emma:literal>iamb</emma:literal>
                </emma:interpretation>
                <emma:interpretation id="interp3" emma:lang="en-CA" emma:confidence="0">
                  <emma:literal>mitts</emma:literal>
                </emma:interpretation>
                <emma:interpretation id="interp4" emma:lang="en-CA" emma:confidence="0">
                  <emma:literal>Mitts</emma:literal>
                </emma:interpretation>
              </emma:one-of>
            </emma:emma>
          </inkml:annotationXML>
          <inkml:trace contextRef="#ctx0" brushRef="#br0">20489 11209 1161,'15'2'2709,"-15"-2"-516,0 0 0,0 0-516,0 0-258,0 0-387,0 0-129,0 0-129,0 12-258,0-12 0,0 20 0,5-6 0,-2 1 129,3 5-258,0 1 129,1 8-129,1 0 0,3 10-129,0 2 0,3 11-129,-3 2 0,3 7 0,0 5 0,0 6-129,-1 4 0,3 3 0,-3-2 0,1-3 129,-1-6-129,-1-7 129,0-9 0,0-7 0,-3-13-129,0-8 258,-5-8-129,-4-16 129,11 13-129,-11-13 0,0 0 0,9-17 0,-5 0-129,-2-5 0,3-7 0,-1-7 0,6-5-129,-2-7 0,4-3 129,2-5-129,3-2 129,2 0 0,3 2 0,-3 2 129,2 3-129,-2 4 0,-4 3 0,-1 3 129,-3 4-129,-3 3 0,-1 2 0,0 5 0,-2 1 0,-3 6 0,2 2 0,-1 5 0,-3 13 0,4-13 0,-4 13 0,0 0 129,0 0-129,0 0 0,0 0 0,0 0-129,0 0 129,0 0 0,0 0-129,0 0 129,0 0-129,10 16 129,-6 1 0,1 3 0,2 11 0,2 5 0,2 6 0,2 4 0,2 5 129,1 6-258,4 1 258,4 1-258,-1-1 129,2-3 129,5-1-129,0-3 0,-3-9 0,-3-7 129,-1-3-129,-6-6 0,-2-9 0,-3-4 0,-12-13 129,12 12 0,-12-12 0,0 0 0,0 0 0,6-18 129,-5-3-129,1-9 0,0-9 0,2-11-129,1-6 0,1-9 0,2-5 0,-1-2 0,2-3 0,2 2 129,1 0-129,1-1 0,2 3 0,-1 1 0,2 4 129,-2 6-129,2 3 0,-3 10 0,1 8 0,-5 8 0,-2 9-129,-4 7-258,-3 15-258,2-11-516,1 21-1161,-8 0-1548,-5 3-774,-1 6-129,-5-5 130</inkml:trace>
          <inkml:trace contextRef="#ctx0" brushRef="#br0" timeOffset="923.051">21850 11797 3225,'1'-11'3999,"-1"11"-1290,4-11-645,-4 11-129,0 0-516,3-13-258,-3 13-258,0 0-258,0 0 0,12 0-258,-12 0 0,20 10-129,-2 4 0,3 2 0,6 10 0,8 3-129,7 5 129,2 5-129,5 4 129,0-2-129,1-1-129,-3-2 0,-2-7 0,-10-3-129,-7-7-129,-3-2-258,-14-9-387,0 4-1548,-11-14-1935,-7 8-258,-8-8-258</inkml:trace>
          <inkml:trace contextRef="#ctx0" brushRef="#br0" timeOffset="1240.071">21812 12250 1806,'0'0'3354,"0"0"516,19-13-1935,-1 0-1032,-1-10 129,13-1 258,-6-12-258,12 0 0,-2-11 0,9 3-129,-2-6 0,6 4-387,-6 1 0,1 9-129,-4 3-129,-4 9-258,-6 5 0,-8 3-774,6 13-1677,-9 0-1677,-3-1-645,-1 4 129</inkml:trace>
          <inkml:trace contextRef="#ctx0" brushRef="#br1" timeOffset="105952.06">20883 10885 1,'0'0'1418,"0"0"-257,0 0-129,0 0 258,8-10-258,-8 10 258,0 0-258,0 0-129,0 0-129,0-14-258,0 14 0,0 0-129,0 0 258,-1-10-258,1 10 387,0 0 0,0 0-129,0 0 0,0 0-129,0 0-129,0 0 0,0 0-387,0 0 0,0 0 129,0 0-258,0 0 129,-3 8 0,3-8 129,-3 10-129,3-10 258,-2 13-258,2-13 129,-7 22-129,3-9 129,0 1-129,-2 1 0,-2 3 129,2-1 0,-1 1-129,2-3 129,0-1 0,1-3-129,-1 0 129,5-11-129,0 17 129,0-17-129,8 13 129,-8-13-129,24 9 129,-9-5-129,4 1 0,-2 0 258,3-1-516,-2 1 258,-1 1 0,0 1-129,-3 0 0,-2 3 129,-12-10-129,20 18 129,-13-7 0,-4 0 0,0 1 0,-3 1 129,-3 1-129,-2 0 0,-3-1 0,-1 4 0,-3-3 0,2-1 0,1-1-129,1-1 129,8-11-129,-10 17 0,10-17 0,0 0 129,-6 11-129,6-11-258,0 0-774,0 0-645,0 0-1419,0 0-774,0 0-258</inkml:trace>
          <inkml:trace contextRef="#ctx0" brushRef="#br1" timeOffset="106619.098">20842 11344 645,'0'0'2967,"0"0"-903,0 0-258,0 0-387,0 0-258,0 0 0,0 0 0,0 0-258,0 0 0,0 0-258,0 0 0,0 0-129,0 0 0,0 0-129,6 7-129,-6-7 0,13 8-129,-13-8 0,13 9 0,-13-9 0,16 11-129,-16-11 0,15 10 129,-15-10-129,17 10 0,-17-10 0,14 6 129,-14-6-129,14 10 0,-14-10 0,15 11 258,-15-11-258,15 8 0,-15-8 129,15 5 0,-15-5 0,14 0 0,-14 0 0,11-9 0,-11 9 0,12-22 0,-4 7 0,1-2 0,-4-1 0,3-2-129,-3 3 129,1-3 0,-1 5-129,-2 4 0,1-1-258,-4 12 0,0 0-129,2-13-387,-2 13-645,0 0-1161,0 0-1677,5 7-258,-5-7 0</inkml:trace>
          <inkml:trace contextRef="#ctx0" brushRef="#br1" timeOffset="103875.94">21995 12659 129,'0'0'1290,"0"0"-387,0 0-129,0 0 0,0 0 0,0 0 129,0 0-129,0 0 129,0 0-387,0 0 129,0 0-129,0 0-129,0 0-129,6 4 258,-6-4-129,0 0 129,0 0 0,0 0 258,0 0 0,0 0-258,0 0 258,0 0-387,0 0 258,0 0-387,0 0 0,0 0-129,3-8 0,-3 8 0,1-12-129,-1 12-129,1-17 129,-1 17 0,5-16-129,-5 16 0,1-14-129,-1 14 129,2-11-129,-2 11 129,0 0-129,7-12 129,-7 12 0,0 0 0,14-9 129,-14 9-129,16-5 129,-16 5 0,17-7 0,-5 2 0,0 0 0,-1 0 0,3 0 0,1-2 0,-4 1 0,2-4 0,0 4 129,-1-3 0,-12 9 0,16-15 0,-16 15 258,10-16-258,-10 16 0,0 0 129,-7-14-129,7 14 0,-18-8-129,6 4 129,12 4-258,-21-7 129,21 7-129,-15-6 258,15 6-258,-12-7 129,12 7-129,0 0 129,-8-13 0,8 13-129,-1-11 129,1 11 0,0-13 0,0 13 0,0 0 0,1-12-129,-1 12 129,0 0 0,0 0 0,7-14 0,-7 14 0,0 0-129,5-12 129,-5 12 0,0 0-129,0-12 0,0 12-129,0 0 0,0 0 129,0 0-129,0 0 129,0 0 0,0 0 0,0 0-129,0 0 258,0 0-129,0 0 129,0-11-129,0 11 0,0 0 0,0 0 0,0 0 129,0 0 0,0 0 0,0 0 129,0 0 0,0 0-129,0 0 129,-10 3 0,10-3-129,0 0 0,-13 10 0,13-10 0,-16 10 0,16-10 0,-21 12 0,21-12 0,-19 17 129,8-9-129,1-2 0,10-6 258,-18 12-516,18-12 129,-12 12-774,12-12-258,0 0-1548,-10 0-903,10 0-258</inkml:trace>
          <inkml:trace contextRef="#ctx0" brushRef="#br1" timeOffset="104243.961">22116 12315 1548,'0'0'1935,"0"0"-645,0 0 258,0 0-129,0 0 129,0 0 129,0 0-258,0 0 0,10 5-387,-10-5-258,0 0 129,14 14-258,-1-4 0,-13-10 0,22 17-129,-10-5-129,4 0-258,-3 3 258,3-6-387,-3 4 129,1 1-129,-3-4 129,0 2-129,-11-12 129,15 14-129,-15-14 0,8 12-129,-8-12-387,0 0-1677,0 0-2064,0 0-258,0 0-129</inkml:trace>
          <inkml:trace contextRef="#ctx0" brushRef="#br0" timeOffset="1819.102">22826 12076 129,'0'-15'3870,"0"15"258,0 0-1161,2-18-645,-2 18-258,0 0-645,0 0-387,0 0 0,0 0-387,0 0-258,11-4 0,-11 4 0,10 11-129,-3 2 0,4 4 0,-1 10 129,3 4-258,-3 3 129,2 2-129,-5-1-129,2 0 129,-5-5-258,1-3 129,-4-7-129,-1-4 0,0-4-516,0-12-516,0 0-1161,0 0-903,0 0-516,-9-10-1032,4-4 258</inkml:trace>
          <inkml:trace contextRef="#ctx0" brushRef="#br0" timeOffset="2076.118">22810 12254 1935,'-37'-11'2322,"22"8"129,2-1-258,13 4 0,-18-1-387,18 1-258,0 0 0,0 0-258,0 0-129,0 0-387,0 0-129,12-8-258,-12 8 0,24-8 0,-8 5 0,7 1-129,1-3 0,7 4-129,2 0-129,4 0-129,4 2-903,-9-1-2064,8 0-1290,0 1-129,-10-1-516</inkml:trace>
          <inkml:trace contextRef="#ctx0" brushRef="#br0" timeOffset="3063.175">23386 11313 1,'1'-12'3224,"-1"12"-386,0 0 258,0 0-774,-3-14-387,3 14-258,0 0-645,0 0-129,0 0-387,0 0 0,0 0 0,2 6-129,-2-6 0,6 28 0,0-9-129,4 12 129,-3 3 0,5 9-129,-1 6 0,-1 9-129,-2 5-129,-1 2 129,-2 2-129,-3-2 0,0 1 0,-2-7 0,0-6-129,-3-9 129,1-9 0,0-7 129,-1-8-129,3-7 129,0-13 129,0 0-129,0 0 129,8-7-258,2-15 129,2-3-129,8-6 0,1-4-129,8-2 0,1-1 0,6 3 129,-1 7 0,2 4 0,0 6 0,3 8 0,-4 8 0,2 4 0,-6 8-129,1 10-129,-3 3 129,-4 5 0,-5 3 129,-6 0-129,-3 0 258,-8 1-129,-4-2 129,-4-4 0,-9 1 258,-10-5-129,0 2 129,-10-9 129,-2 3 0,-12-6-129,3 0 258,-8-8-258,1 4-129,-4-8 0,2 0-129,0 0-387,0-8-387,15 7-2580,-3-9-1419,3-3-387,10-9-516,8-5 0</inkml:trace>
          <inkml:trace contextRef="#ctx0" brushRef="#br1" timeOffset="108947.231">23630 12607 516,'11'0'1419,"-11"0"258,0 0 0,0 0 258,0 0-258,0 0-258,0 0 0,11 4-258,-11-4-129,0 0-129,-11 6 129,11-6-129,-18 13-258,9-1 0,-7 0-129,0 5-129,1 0-129,-2 4 0,0 3-129,0 2 0,1-1 0,1 7 0,2-6-129,4 3 129,4-1-129,3-2 129,2 0-129,7-2 0,5-2-129,1-1 129,5 0-129,-3-2 0,1 3 0,-2-1 0,-2 2 129,-3 0-258,-3 2 258,-3-1-129,-2 2 0,-1-2 0,-4-1 258,-4 5 0,-7-4 0,1 2 129,-8 2-129,0 1 258,-6-4-129,0 5 0,-1-5-129,2 0 129,0-2-258,3-5 129,5-2-129,3-4 0,4-2 0,12-10-129,-11 15 0,11-15-387,0 0-1032,14 11-2709,-14-11-258,21-9-258,-10-8 129</inkml:trace>
          <inkml:trace contextRef="#ctx0" brushRef="#br1" timeOffset="109751.277">23416 12643 129,'0'0'2064,"0"0"-258,6 3-129,-6-3 0,13-4 0,-13 4-258,23-15 258,-12 1-387,8 4-129,-5-7 0,8 5-129,-4-5-387,8 5 0,-5-4-129,0 5-258,-2 0-129,-3 4-129,0 1 0,-6 4 0,-10 2 129,16 0-129,-16 0 0,0 0 129,9 9 129,-9-9-129,4 17 129,-4-17 0,6 17-129,0-5 129,-5 1-129,5 1 0,-3 1 0,1-1 0,0 1 0,-1 1 0,1-2 0,0 1 0,-2-2 258,2-1-258,-4-12 129,5 18 0,-5-18-129,1 12 129,-1-12-129,0 0-258,0 0-387,0 0-2193,-6 4-1677,6-4-258,-9-8-516,9 8 258</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50.374"/>
    </inkml:context>
    <inkml:brush xml:id="br0">
      <inkml:brushProperty name="width" value="0.05" units="cm"/>
      <inkml:brushProperty name="height" value="0.05" units="cm"/>
      <inkml:brushProperty name="color" value="#E71224"/>
    </inkml:brush>
  </inkml:definitions>
  <inkml:trace contextRef="#ctx0" brushRef="#br0">1 86 11792 0 0,'0'10'856'0'0,"0"-12"-610"0"0,0 2 61 0 0,0 0 12 0 0,6-5 1 0 0,11-22-320 0 0,16 17 10 0 0,7-1 236 0 0,29-10 115 0 0,-12 10 980 0 0,10 2-886 0 0,-65 9-449 0 0,0 0 0 0 0,-1 0-1 0 0,1 0 1 0 0,0 1 0 0 0,0-1 0 0 0,-1 0 0 0 0,1 1 0 0 0,-1-1 0 0 0,1 1-1 0 0,0 0 1 0 0,-1-1 0 0 0,1 1 0 0 0,-1 0 0 0 0,1 0 0 0 0,-1 0-1 0 0,0 0 1 0 0,1 0 0 0 0,-1 0 0 0 0,0 0 0 0 0,0 1 0 0 0,0-1 0 0 0,0 0-1 0 0,0 1 1 0 0,0-1 0 0 0,0 1 0 0 0,0-1 0 0 0,0 3-6 0 0,21 18 92 0 0,-19-21-76 0 0,0 0-10 0 0,0 0 0 0 0,0 0 0 0 0,0 0-1 0 0,0 1 1 0 0,0-1 0 0 0,0 1 0 0 0,0-1-1 0 0,-1 1 1 0 0,1 0 0 0 0,-1 0 0 0 0,1 0-1 0 0,-1 1 1 0 0,0-1 0 0 0,0 1 0 0 0,0-1-1 0 0,0 1 1 0 0,0 0 0 0 0,0-1 0 0 0,-1 1-1 0 0,1 0 1 0 0,-1 0 0 0 0,0 0 0 0 0,0 0-1 0 0,0 0 1 0 0,-1 1 0 0 0,1 0-6 0 0,-1 17 198 0 0,-5-12-178 0 0,0-1 0 0 0,0 0-1 0 0,-1 1 1 0 0,0-2-1 0 0,0 1 1 0 0,-1-1 0 0 0,0 0-1 0 0,0 0 1 0 0,0-1-1 0 0,-5 2-19 0 0,-19 17-53 0 0,12-5-382 0 0,19-19 329 0 0,0-1-11 0 0,0 0-3 0 0,0 0 0 0 0,6-3-240 0 0,43 51 120 0 0,-7 6 544 0 0,8 43 591 0 0,-55-49 831 0 0,-8-35-1284 0 0,-38 17 637 0 0,-11-9-1036 0 0,-74 16-45 0 0,58-25-1120 0 0,61-12-1786 0 0,15 0 1208 0 0,2 0-17 0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7.869"/>
    </inkml:context>
    <inkml:brush xml:id="br0">
      <inkml:brushProperty name="width" value="0.05292" units="cm"/>
      <inkml:brushProperty name="height" value="0.05292" units="cm"/>
    </inkml:brush>
  </inkml:definitions>
  <inkml:traceGroup>
    <inkml:annotationXML>
      <emma:emma xmlns:emma="http://www.w3.org/2003/04/emma" version="1.0">
        <emma:interpretation id="{0B340B91-68D7-45D4-BA49-AC14119427E3}" emma:medium="tactile" emma:mode="ink">
          <msink:context xmlns:msink="http://schemas.microsoft.com/ink/2010/main" type="inkDrawing" rotatedBoundingBox="1928,8932 3344,8966 3319,10007 1904,9974" semanticType="callout" shapeName="Other">
            <msink:sourceLink direction="with" ref="{AC25F214-EF1F-4EDF-99C3-407D9C962E0F}"/>
          </msink:context>
        </emma:interpretation>
      </emma:emma>
    </inkml:annotationXML>
    <inkml:trace contextRef="#ctx0" brushRef="#br0">1956 9135 258,'-6'-16'2064,"6"16"-1032,0 0-258,0 0-129,0 0 129,-2-10 129,2 10 129,0 0 0,0 0 258,0 0-258,0 0 0,0 0 0,-13-10-129,13 10-258,0 0 0,0 0-258,0 0 0,0 0-129,0 0-129,0 0 129,0 0-129,0 0-129,0 0 0,0 0 0,0 0-129,0 0 129,0 0 129,0 0-129,0 0 0,0 0 0,-10-2 0,10 2-129,0 0 129,0 0-387,0 0 258,0 0 0,0 0 0,0 0 0,0 0 129,0 8-129,0-8 129,3 23 0,2-4 129,0 6-129,0 7 129,0 8-129,3 6 129,-2 7-129,0 3 129,3 2 0,-2 3 0,2-4 129,0-3-129,3-4 129,-2-8-129,4-6 129,0-7-129,3-9 0,-2-6 0,5-7-129,0-7 129,1-12-129,3-13 129,1-5-129,0-9 129,1-5-129,0-11 129,-3 2 129,-1-2-129,-1 2 0,-5 3-129,-1 4 129,-3 7-129,1 6 0,-3 4 0,0 11-129,-3 4 0,0 2 0,-7 12 129,13-7 0,-13 7-258,0 0 258,13 10 0,-13-10 258,6 26-129,-3-7-129,0 5 129,1 3 0,0 4 0,0 4 0,-1 2 0,4 4 0,0 2-129,1 3 129,-1 0 0,1 5 0,3-1-129,-1-2 129,2-4-129,4 0 0,3-5 0,0-3 0,4-7 0,3-6 0,1-6 0,3-5 129,-2-9 129,5-3 0,-3-11 0,4-9 129,0-16 0,4-7 129,-1-16-129,4-9-129,-2-7 0,2-9 0,-3-1-129,0 0-129,-6 2 129,1 5-129,-6 9 0,0 9 0,-4 11-516,-7 4-2967,4 13-903,-4 7-387,-7 4-516</inkml:trace>
  </inkml:traceGroup>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8:37.905"/>
    </inkml:context>
    <inkml:brush xml:id="br0">
      <inkml:brushProperty name="width" value="0.05292" units="cm"/>
      <inkml:brushProperty name="height" value="0.05292" units="cm"/>
      <inkml:brushProperty name="color" value="#EA700D"/>
    </inkml:brush>
    <inkml:brush xml:id="br1">
      <inkml:brushProperty name="width" value="0.04667" units="cm"/>
      <inkml:brushProperty name="height" value="0.04667" units="cm"/>
      <inkml:brushProperty name="color" value="#ED1C24"/>
      <inkml:brushProperty name="fitToCurve" value="1"/>
    </inkml:brush>
    <inkml:brush xml:id="br2">
      <inkml:brushProperty name="width" value="0.05292" units="cm"/>
      <inkml:brushProperty name="height" value="0.05292" units="cm"/>
    </inkml:brush>
  </inkml:definitions>
  <inkml:traceGroup>
    <inkml:annotationXML>
      <emma:emma xmlns:emma="http://www.w3.org/2003/04/emma" version="1.0">
        <emma:interpretation id="{BF9FDE1B-39D2-47C9-9508-2488AE9FE72A}" emma:medium="tactile" emma:mode="ink">
          <msink:context xmlns:msink="http://schemas.microsoft.com/ink/2010/main" type="writingRegion" rotatedBoundingBox="14996,10371 21638,10226 21679,12080 15036,12225"/>
        </emma:interpretation>
      </emma:emma>
    </inkml:annotationXML>
    <inkml:traceGroup>
      <inkml:annotationXML>
        <emma:emma xmlns:emma="http://www.w3.org/2003/04/emma" version="1.0">
          <emma:interpretation id="{8EA282C3-99C6-4F5B-9F5A-AC79891522DC}" emma:medium="tactile" emma:mode="ink">
            <msink:context xmlns:msink="http://schemas.microsoft.com/ink/2010/main" type="paragraph" rotatedBoundingBox="16718,10334 21638,10226 21650,10749 16730,10856" alignmentLevel="2"/>
          </emma:interpretation>
        </emma:emma>
      </inkml:annotationXML>
      <inkml:traceGroup>
        <inkml:annotationXML>
          <emma:emma xmlns:emma="http://www.w3.org/2003/04/emma" version="1.0">
            <emma:interpretation id="{16F1136D-89BD-4C50-822E-47E01BB010CD}" emma:medium="tactile" emma:mode="ink">
              <msink:context xmlns:msink="http://schemas.microsoft.com/ink/2010/main" type="line" rotatedBoundingBox="16718,10334 21638,10226 21650,10749 16730,10856"/>
            </emma:interpretation>
          </emma:emma>
        </inkml:annotationXML>
        <inkml:traceGroup>
          <inkml:annotationXML>
            <emma:emma xmlns:emma="http://www.w3.org/2003/04/emma" version="1.0">
              <emma:interpretation id="{34C24ED0-9094-49AE-8C56-0E8C92AFC31F}" emma:medium="tactile" emma:mode="ink">
                <msink:context xmlns:msink="http://schemas.microsoft.com/ink/2010/main" type="inkWord" rotatedBoundingBox="16718,10334 17999,10305 18010,10787 16729,10815"/>
              </emma:interpretation>
              <emma:one-of disjunction-type="recognition" id="oneOf0">
                <emma:interpretation id="interp0" emma:lang="en-CA" emma:confidence="1">
                  <emma:literal>2×1</emma:literal>
                </emma:interpretation>
                <emma:interpretation id="interp1" emma:lang="en-CA" emma:confidence="0">
                  <emma:literal>2xl</emma:literal>
                </emma:interpretation>
                <emma:interpretation id="interp2" emma:lang="en-CA" emma:confidence="0">
                  <emma:literal>2÷1</emma:literal>
                </emma:interpretation>
                <emma:interpretation id="interp3" emma:lang="en-CA" emma:confidence="0">
                  <emma:literal>2x1</emma:literal>
                </emma:interpretation>
                <emma:interpretation id="interp4" emma:lang="en-CA" emma:confidence="0">
                  <emma:literal>axl</emma:literal>
                </emma:interpretation>
              </emma:one-of>
            </emma:emma>
          </inkml:annotationXML>
          <inkml:trace contextRef="#ctx0" brushRef="#br0">16720 10387 1677,'16'-8'3870,"3"7"0,-8-11-258,4 4-3483,6 3 0,0-3-129,0 3 129,0 1-129,-2 1 0,0 0 0,-1 3 129,-5 0 258,-1 6-129,-12-6 0,17 21 0,-16-6 258,0 3-129,-1 2 0,-5 2-129,-5 2 129,-4 1-258,-1-1 0,-2 1 129,-2-2-129,-1 4 129,-1-6-129,3 3 129,1-6-129,4 2 0,-2-1 129,4-2-129,3-3-129,1-3 0,4 0 129,0 0 129,3-11-129,0 15 258,0-15-129,1 12 0,-1-12 129,0 0-129,16 13 0,-16-13 0,19 8 0,-6-3 0,2-1 0,5 0-129,-2-1 129,3-3-129,3 0 0,4 0 129,-1 0-258,1 0 129,2-3-129,-4 1-129,4 2-516,-14-7-1935,4 6-1806,-6 1-645,-14 0-129,0 0 130</inkml:trace>
          <inkml:trace contextRef="#ctx0" brushRef="#br1">17307 10750 2322,'0'0'1935,"0"0"129,0 0-387,0 0-516,0 0 0,0 0-258,0 0-129,0 0 0,0 0-129,15-5 0,-15 5 0,29-22 0,-13 10-258,9 1 0,-5-7 0,7 2-129,-5-2 0,8 3-129,-8-1 0,3-1 0,-5-1 0,-1 2-129,-1 3 0,-1-2 0,-17 15 0,25-17-129,-25 17 0,17-16-129,-17 16-129,0 0-387,17-3-258,-17 3-645,0 0-1548,0 0-1032,0 0 258</inkml:trace>
          <inkml:trace contextRef="#ctx0" brushRef="#br1">17410 10530 1548,'0'0'2838,"0"0"-1161,0 0-1032,0 0-129,0 0-387,0 12 129,0-12 258,0 0-258,11 8 387,-11-8-129,0 0 258,20 19 129,-20-19 0,0 0 129,14 16-129,-14-16 129,12 18-387,1-4-129,-13-14 0,25 27-258,-25-27-129,28 28 0,-11-18-129,1 4 0,-3-3 0,1-4 0,-16-7 129,22 13-129,-22-13 0,17 6 0,-17-6 0,0 0 129,0 0 0,0 0-129,0 0 129,0 0-129,0 0 0,0 0 0,0 0-258,0 0 0,0 0-258,0 0-258,18 18-645,-18-18-1935,0 0-645,0 0-516</inkml:trace>
          <inkml:trace contextRef="#ctx0" brushRef="#br1">17924 10412 1419,'0'0'3354,"4"-13"-903,-4 13-774,0 0-387,0 0-129,0 0-258,0 0 0,0 0-129,1-16-258,-1 16-129,0 0 129,0 0-258,0 0 129,0 0-129,0 0 129,5 8-129,-5-8 0,0 0 0,8 20 0,-8-20-129,3 19 0,-3-19 0,1 31 0,-1-14-129,0 10 0,0-7 0,0 3 0,0-1 0,0 1 0,0 1 0,0-4 0,0-1-129,5-3 129,0 1 0,-5-17-129,8 21 129,-8-21-129,8 16 0,-8-16-258,0 0-1161,19 14-2451,-19-14-258,18 0-129</inkml:trace>
        </inkml:traceGroup>
        <inkml:traceGroup>
          <inkml:annotationXML>
            <emma:emma xmlns:emma="http://www.w3.org/2003/04/emma" version="1.0">
              <emma:interpretation id="{23C0E396-363D-4FCA-B361-E338923B7A2F}" emma:medium="tactile" emma:mode="ink">
                <msink:context xmlns:msink="http://schemas.microsoft.com/ink/2010/main" type="inkWord" rotatedBoundingBox="20369,10310 21640,10282 21650,10749 20379,10776"/>
              </emma:interpretation>
              <emma:one-of disjunction-type="recognition" id="oneOf1">
                <emma:interpretation id="interp5" emma:lang="en-CA" emma:confidence="0">
                  <emma:literal>255</emma:literal>
                </emma:interpretation>
                <emma:interpretation id="interp6" emma:lang="en-CA" emma:confidence="0">
                  <emma:literal>225</emma:literal>
                </emma:interpretation>
                <emma:interpretation id="interp7" emma:lang="en-CA" emma:confidence="0">
                  <emma:literal>275</emma:literal>
                </emma:interpretation>
                <emma:interpretation id="interp8" emma:lang="en-CA" emma:confidence="0">
                  <emma:literal>25</emma:literal>
                </emma:interpretation>
                <emma:interpretation id="interp9" emma:lang="en-CA" emma:confidence="0">
                  <emma:literal>2×5</emma:literal>
                </emma:interpretation>
              </emma:one-of>
            </emma:emma>
          </inkml:annotationXML>
          <inkml:trace contextRef="#ctx0" brushRef="#br0" timeOffset="4528.259">20395 10362 1548,'-11'3'903,"11"-3"-129,0 0 258,0 0 258,0 0 387,0 0 0,-4-10-129,4 10 129,0 0-387,10-9-258,-10 9-258,17-11-387,-6 4-258,6 3 0,-2-2-129,6 2 0,-2 0 0,1 2 0,-1 1-129,-4 1 129,1 0-129,-1 0 129,-15 0-129,19 13 129,-19-13 0,12 20 0,-8-7 0,0 1 0,-4 2 0,0 0 0,-5 3 0,-3-2 129,0 2-129,-5 3 129,-2-1 0,-4 1 0,2 1 0,-2-1 258,-3-3-129,2 3-129,-1-6 129,3-1 0,3-3-129,3-2 0,0-2 0,12-8 0,-13 8 129,13-8 0,0 0 0,0 0-129,0 0 129,13 0 0,0 0-129,4 0 0,3-3 0,4 0-129,0 1 0,2 1-129,-1 1 129,-1 0 0,-3 0 0,-2 0 0,-4 0 0,0 2 0,-2-1 0,-13-1 0,15 3-129,-15-3 0,14 3-258,-14-3-645,0 0-1677,18 7-1677,-18-7-129,12 3-129</inkml:trace>
          <inkml:trace contextRef="#ctx0" brushRef="#br0" timeOffset="6000.343">20834 10414 2322,'0'0'2838,"-13"5"-516,13-5-2322,0 0 516,0 0 129,6 13 516,-6-13-129,15 7 129,-15-7 0,23 10-129,-10-7-387,9 6 0,-5-1-387,3 3 0,1 2-258,1-1 129,0 2-129,-2 3 0,-1-2 0,-1 2 129,-4-3-129,1 1 0,-3-1 0,-4-1-129,1-2-387,-9-11-387,9 15-774,-9-15-1419,0 0-1032,0 10 0</inkml:trace>
          <inkml:trace contextRef="#ctx0" brushRef="#br0" timeOffset="6317.361">20806 10687 2709,'26'-24'3612,"4"11"-387,-2-6-2322,4-3 0,2 1 0,-1-6-129,3 8 0,-7-8-129,2 10 258,-9-5-258,3 7 0,-11 1-129,2 6-258,-5-1-258,-11 9-258,17-8-129,-17 8-774,0 0-1161,13 0-1806,-13 0-258,0 0 129</inkml:trace>
          <inkml:trace contextRef="#ctx0" brushRef="#br0" timeOffset="7404.423">21527 10302 1677,'0'0'2709,"0"0"-1548,-11-2-774,11 2 129,0 0 258,-18-6 0,18 6 129,-14-4 0,14 4 0,-17 0-129,17 0 129,-15 0-387,15 0-258,-15 7-129,15-7 0,-18 12-129,18-12-129,-15 14 129,15-14 0,-13 15-129,13-15 129,-10 17 0,10-17 0,-7 17 0,7-17 0,-7 19 129,3-7 0,1-2 0,0 2 129,0-1-258,1 0 129,2-11-129,0 17 0,0-17 0,2 12 0,-2-12 0,22 5 0,-9-4 0,4 2 0,1-2 0,2 2 0,1 1 0,-2 4 0,1 1-129,-2 3-129,-2 0 129,-3 1 129,0 1 0,-4 3 0,-1-2 0,-1 1 0,-2-1 129,-1 0 129,-3-1-129,0 0 129,-1-4 129,0 6-129,0-16 387,-10 21 0,-2-14 129,12-7-129,-22 11 0,11-1 258,-8-9-387,5 5 0,-7-4-129,5 0-129,-2-2-129,-1 0-258,5 0-258,-3-9-387,17 9-1032,-20-14-2193,13 2-516,5 1-387,-1-10 517</inkml:trace>
          <inkml:trace contextRef="#ctx0" brushRef="#br0" timeOffset="8116.464">21486 10342 3096,'21'-6'2451,"-21"6"-516,21-6-516,-10 5-516,-11 1-258,21-1 0,-21 1 0,17-2-387,-17 2 0,16 0 0,-16 0 129,14 0 0,-14 0-129,13 0 258,-13 0-129,0 0 0,11-1 0,-11 1 0,0 0 0,0 0-258,0 0-129,0 0-645,0 0-1806,10 0-1419,-10 0-387,0 0 0</inkml:trace>
        </inkml:traceGroup>
      </inkml:traceGroup>
    </inkml:traceGroup>
    <inkml:traceGroup>
      <inkml:annotationXML>
        <emma:emma xmlns:emma="http://www.w3.org/2003/04/emma" version="1.0">
          <emma:interpretation id="{04BA9C58-2933-4C92-ABA9-74B0497D140C}" emma:medium="tactile" emma:mode="ink">
            <msink:context xmlns:msink="http://schemas.microsoft.com/ink/2010/main" type="paragraph" rotatedBoundingBox="15027,11020 19582,11263 19519,12432 14965,12189" alignmentLevel="1"/>
          </emma:interpretation>
        </emma:emma>
      </inkml:annotationXML>
      <inkml:traceGroup>
        <inkml:annotationXML>
          <emma:emma xmlns:emma="http://www.w3.org/2003/04/emma" version="1.0">
            <emma:interpretation id="{F63CED42-1070-414F-88AF-62AC0BAD3390}" emma:medium="tactile" emma:mode="ink">
              <msink:context xmlns:msink="http://schemas.microsoft.com/ink/2010/main" type="line" rotatedBoundingBox="15027,11020 19582,11263 19519,12432 14965,12189"/>
            </emma:interpretation>
          </emma:emma>
        </inkml:annotationXML>
        <inkml:traceGroup>
          <inkml:annotationXML>
            <emma:emma xmlns:emma="http://www.w3.org/2003/04/emma" version="1.0">
              <emma:interpretation id="{4C0589F9-DD00-4C61-923A-DB1BB468551E}" emma:medium="tactile" emma:mode="ink">
                <msink:context xmlns:msink="http://schemas.microsoft.com/ink/2010/main" type="inkWord" rotatedBoundingBox="15027,11020 19582,11263 19519,12432 14965,12189"/>
              </emma:interpretation>
              <emma:one-of disjunction-type="recognition" id="oneOf2">
                <emma:interpretation id="interp10" emma:lang="en-CA" emma:confidence="0">
                  <emma:literal>Hipbone</emma:literal>
                </emma:interpretation>
                <emma:interpretation id="interp11" emma:lang="en-CA" emma:confidence="0">
                  <emma:literal>Hipbones</emma:literal>
                </emma:interpretation>
                <emma:interpretation id="interp12" emma:lang="en-CA" emma:confidence="0">
                  <emma:literal>Holocene</emma:literal>
                </emma:interpretation>
                <emma:interpretation id="interp13" emma:lang="en-CA" emma:confidence="0">
                  <emma:literal>Hlsblen=r</emma:literal>
                </emma:interpretation>
                <emma:interpretation id="interp14" emma:lang="en-CA" emma:confidence="0">
                  <emma:literal>Hibino</emma:literal>
                </emma:interpretation>
              </emma:one-of>
            </emma:emma>
          </inkml:annotationXML>
          <inkml:trace contextRef="#ctx0" brushRef="#br2" timeOffset="-57960.317">15039 11053 516,'0'0'2193,"0"0"0,0 0-129,0 0-387,0 0-258,0 0-516,-8 15-387,5 0 0,1 7-129,-2 5 258,4 6-258,-3 4 258,3 9-129,0 2 0,0 7 0,0 1-129,3 9-129,-1-4 129,3 7-258,-5-7 129,2-1 0,-2-4-129,3-3 129,-2-8-129,0-5 0,0-6 0,1-8 0,0-5-129,-1-4-129,1-2-516,-2-15-1677,0 0-2064,0 0-258,-5-24 258</inkml:trace>
          <inkml:trace contextRef="#ctx0" brushRef="#br2" timeOffset="-57607.295">15029 11615 2580,'10'18'4257,"14"-12"-258,-10-6 0,6-4-3612,7-1-129,2-4 129,5 2-129,-1-6-129,3 4 129,-2-3-129,1 4 0,-1-1-129,-3 1-129,2 5-258,-10-1 129,0 4-258,-8-2-258,2 2-1032,-17 0-2193,0 0-258,10-3 258</inkml:trace>
          <inkml:trace contextRef="#ctx0" brushRef="#br2" timeOffset="-57191.271">15437 11042 5160,'0'0'4386,"0"0"-387,10 8-1032,-10-8-2838,9 24-129,-4-6 129,1 6-129,0 4 258,-4 10-129,3 6 129,-5 5 0,0 11 129,0 5 0,-3 11-129,-6 3 0,2 8-129,0-2 0,-1 2-129,1-4 0,4-7 0,3-10-129,0-11 129,5-8-258,1-12 129,4-7-645,-6-16-1806,-4-12-1677,15 0-516,-14-20 258</inkml:trace>
          <inkml:trace contextRef="#ctx0" brushRef="#br2" timeOffset="-56832.251">15778 11575 3999,'0'22'4515,"-3"2"-516,3-24 0,-9 22-3741,8-3-516,1 2 258,0 6-258,0 2 258,0 4 0,0 2 258,0 2-129,0 4-129,-1 0 0,-1 2-387,-1-7-1032,3 1-1548,0-3-1161,0-18-258</inkml:trace>
          <inkml:trace contextRef="#ctx0" brushRef="#br2" timeOffset="-56276.219">15989 11971 3483,'0'0'3999,"-8"-20"-774,8 20-903,0-25-4257,0 12-258,0-9 129,7 6 129,-4-6 645,8 1 1161,-2 4 645,1-4 1290,5 7 387,-3-2 0,6 6-129,-2-2-258,5 9-645,-5-2-516,4 5-258,-5 5-129,2 6-129,-4 4 0,-3 5-129,-4 5 0,-6 3 129,0 3 129,-6 1-129,-9-3 258,-1-2 0,-7-3 129,1 0-129,-5-7-129,3-4 129,-3-7-129,5-5-258,5-1-258,-3-15-387,9 0-774,-7-17-1032,16-1-1677,2-5-516,0-8 0</inkml:trace>
          <inkml:trace contextRef="#ctx0" brushRef="#br2" timeOffset="-55940.2">16218 11147 645,'9'1'3612,"-9"19"387,0-20-387,-6 29-3096,6-3-129,0 8-258,1 5 258,-1 3 129,4 8 0,-3 2-129,4 9 0,-5-1 0,1 7-129,-1-2-129,2 3-258,5-1-387,-3-9-516,6 0-1032,-5-6-1548,2-17-645,8 0 258</inkml:trace>
          <inkml:trace contextRef="#ctx0" brushRef="#br2" timeOffset="-55420.17">16364 11996 2451,'-18'-13'3354,"18"13"-645,-10-24-387,8 8-3870,-4-5-258,6 4 129,5-6 645,5 3 516,3 1 903,2-3 645,9 6 645,-5 0-129,10 5-129,-4 0-258,4 7-258,-4 3-258,-3 1-387,4 6-129,-5 6 0,-2 2 129,-4 6-129,-1-1 0,-6 5 258,-8-5 0,0 6 387,-14-5-129,0 6 129,-13-12 0,0 4 0,-8-7-258,0 0-258,2-4-387,-7-7-645,9 0-903,-6-15-1032,7 1-1935,10-4-129,-2-11 130</inkml:trace>
          <inkml:trace contextRef="#ctx0" brushRef="#br2" timeOffset="-55060.15">16577 11173 3096,'0'0'4257,"0"0"-129,0 7 0,0-7-3096,0 31-516,-3-8-258,3 15 0,0 1 0,3 11 258,-3 6-258,3 9 0,-3-1 129,3 5-129,-2 0-129,2 1-129,2-6 0,3-4 0,6-6-129,-3-10-129,11-3-645,-8-19-1806,6-10-1677,5-5-258,-3-11-258</inkml:trace>
          <inkml:trace contextRef="#ctx0" brushRef="#br2" timeOffset="-54084.094">16833 11800 3096,'25'0'4257,"-17"-10"-387,15 3-387,-7-8-3483,4 1-387,-6-5 0,4 3-129,-6-5 387,-1 6-129,-5-4 387,-1 2 0,-3 3 0,-2-1 0,0 15 129,-3-17-129,3 17-258,-16-7 129,5 7 0,-5 0 129,1 7 0,-1 1 129,1 5 129,-5 0 0,2 4 0,-3-2 129,7 8 0,-4-3 0,4 7-258,0 0 0,4 2-258,1 1 129,1 2 0,6-2-129,1-1 129,1-3-129,0-2 129,3-4 0,6-4 129,0-6-129,3-2 129,-12-8 0,24 4 0,-9-8-129,4-6 129,1-9 0,2 1-258,1-9 129,4 2 0,1-5-129,1 2 0,1-1 0,-5 5 0,5 1 0,-5 3 0,-1 5 0,-5 2 0,-2 3 0,-3 5 0,-2 1 0,-12 4 0,15 0 129,-15 0 0,9 7 0,-9-7 0,3 21 129,-2-4 0,-1 3 0,0 2 129,0 3-258,0 0 129,-1-1-129,1 0 129,-1-6-258,1-2 129,0-16 0,9 10-129,4-13 129,5-11-129,2-7 129,2-2-129,5-6 129,1 1-129,-3-1 258,-2 5-129,-5 4 129,-1 7-129,-17 13 0,19-14-129,-19 14 129,13 5-129,-10 6 0,1 2 0,1 7 0,2 3 0,2 2 0,-2 2 258,2 1-258,0 0 0,1 0-258,0-3 0,4 9-903,-9-15-3612,4-1-129,-9-18-387,14 6-258</inkml:trace>
          <inkml:trace contextRef="#ctx0" brushRef="#br2" timeOffset="-53060.035">17948 12029 1161,'0'0'1935,"0"0"129,0 0 258,11-2 0,0-4-129,9 4-129,-3-7-774,11 9-645,-5-7 0,6 6-387,0-1 0,1 2-129,-1 0-129,0 0 0,-3 0-129,-4-2-129,2 2-387,-10-5-774,0 1-1290,0 1-1419,-14-10-387</inkml:trace>
          <inkml:trace contextRef="#ctx0" brushRef="#br2" timeOffset="-52783.019">17918 11812 1677,'-14'0'3483,"14"0"-129,6-8-2064,-6 8-1032,20-6 129,-2 5 387,-2-4 129,10 5 0,-7-7 258,12 7-129,-3-5-258,7 5-129,2 0-1419,0 9-2967,-4-9-645,8 3-129</inkml:trace>
          <inkml:trace contextRef="#ctx0" brushRef="#br2" timeOffset="-41960.4">19134 11722 1548,'14'17'1677,"-14"-17"-1419,0 0 258,3 11 258,-3-11 0,0 0 129,10 14 258,-10-14-129,0 0-129,4 15 258,-4-15-387,4 14 129,0-3-129,-4 0-129,4 3-258,-4 0 0,2 3-129,-2 1 129,0 2-129,0 1-129,0 2 0,-4-1 0,-1-2 129,-4-1 129,-2 0-129,-4-4 129,1 2-129,-8-5 0,-2-2 129,-6-1-258,0-1 258,-2-5-258,1 1 0,-3-4-129,1 0 129,2-9 0,4-2 0,-1-3 129,3-2-129,2-5 129,2 2-129,3-3 129,2 2-129,3-1 0,4-1-129,4 1 0,3 1 0,2-1 0,0 1 0,10 0-129,3 0 129,6 2 0,2 1-129,7-1 129,4 1 129,5 1-129,3-1 129,3 2-129,3 2 129,1 1-129,5-1 129,0 4 0,0 1-129,-2 3 129,0 2-129,-1 3 129,-3 0 0,-5 0 0,-2 0 0,-7 4-129,-4 0 129,-6-1 129,-3-1-258,-8-2 129,-11 0 0,16 4 0,-16-4 129,0 0-129,0 0 0,0 0 0,0 0 0,0 0 0,-7 0-129,7 0 0,0 0-129,0 0-129,-14-4-516,14 4-1419,0 0-2322,0 0-387,7 0-387,-7 0 258</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0:53.832"/>
    </inkml:context>
    <inkml:brush xml:id="br0">
      <inkml:brushProperty name="width" value="0.05292" units="cm"/>
      <inkml:brushProperty name="height" value="0.05292" units="cm"/>
    </inkml:brush>
  </inkml:definitions>
  <inkml:traceGroup>
    <inkml:annotationXML>
      <emma:emma xmlns:emma="http://www.w3.org/2003/04/emma" version="1.0">
        <emma:interpretation id="{58ECAB6C-BBAA-4D57-BFD5-7FBFE0EF5B62}" emma:medium="tactile" emma:mode="ink">
          <msink:context xmlns:msink="http://schemas.microsoft.com/ink/2010/main" type="writingRegion" rotatedBoundingBox="11555,11601 11229,14911 10079,14797 10406,11487"/>
        </emma:interpretation>
      </emma:emma>
    </inkml:annotationXML>
    <inkml:traceGroup>
      <inkml:annotationXML>
        <emma:emma xmlns:emma="http://www.w3.org/2003/04/emma" version="1.0">
          <emma:interpretation id="{781B1137-1443-425E-90B6-C500F97567D8}" emma:medium="tactile" emma:mode="ink">
            <msink:context xmlns:msink="http://schemas.microsoft.com/ink/2010/main" type="paragraph" rotatedBoundingBox="11555,11601 11229,14911 10079,14797 10406,11487" alignmentLevel="1"/>
          </emma:interpretation>
        </emma:emma>
      </inkml:annotationXML>
      <inkml:traceGroup>
        <inkml:annotationXML>
          <emma:emma xmlns:emma="http://www.w3.org/2003/04/emma" version="1.0">
            <emma:interpretation id="{E39EC1E4-7C9C-42D8-ABD5-9AF4987204BA}" emma:medium="tactile" emma:mode="ink">
              <msink:context xmlns:msink="http://schemas.microsoft.com/ink/2010/main" type="line" rotatedBoundingBox="11555,11601 11229,14911 10079,14797 10406,11487"/>
            </emma:interpretation>
          </emma:emma>
        </inkml:annotationXML>
        <inkml:traceGroup>
          <inkml:annotationXML>
            <emma:emma xmlns:emma="http://www.w3.org/2003/04/emma" version="1.0">
              <emma:interpretation id="{CFEE3B62-1842-4582-B1B2-110BCDD4E068}" emma:medium="tactile" emma:mode="ink">
                <msink:context xmlns:msink="http://schemas.microsoft.com/ink/2010/main" type="inkWord" rotatedBoundingBox="11555,11601 11229,14911 10079,14797 10406,11487">
                  <msink:destinationLink direction="to" ref="{2D282803-FE3E-4BB6-AD3C-87383FEE1506}"/>
                  <msink:destinationLink direction="to" ref="{0DF72F8B-716A-410B-9B72-B44024C4708A}"/>
                </msink:context>
              </emma:interpretation>
              <emma:one-of disjunction-type="recognition" id="oneOf0">
                <emma:interpretation id="interp0" emma:lang="en-CA" emma:confidence="0">
                  <emma:literal>ibis</emma:literal>
                </emma:interpretation>
                <emma:interpretation id="interp1" emma:lang="en-CA" emma:confidence="0">
                  <emma:literal>ibis)</emma:literal>
                </emma:interpretation>
                <emma:interpretation id="interp2" emma:lang="en-CA" emma:confidence="0">
                  <emma:literal>ibis,</emma:literal>
                </emma:interpretation>
                <emma:interpretation id="interp3" emma:lang="en-CA" emma:confidence="0">
                  <emma:literal>ibid)</emma:literal>
                </emma:interpretation>
                <emma:interpretation id="interp4" emma:lang="en-CA" emma:confidence="0">
                  <emma:literal>iii)</emma:literal>
                </emma:interpretation>
              </emma:one-of>
            </emma:emma>
          </inkml:annotationXML>
          <inkml:trace contextRef="#ctx0" brushRef="#br0">10498 11847 1419,'0'0'1548,"0"0"-516,0 0 129,0 0 129,0 0 0,0 0-129,0 0-129,0 0-516,0 0-129,0 0-387,6 0-129,-6 0 129,0 0 129,0 0 129,12 0 129,-12 0 129,0 0 0,0 0 0,-6 10 0,6-10-129,-14 12 0,14-12-258,-13 13 129,13-13 129,-11 8 0,11-8-129,0 0 129,0 0 0,0 0 0,-12 0-129,12 0-129,0 0 0,0 0 0,0 0-129,-7-12 0,7 12 0,0 0 0,0 0 0,0 0-129,12-12 129,-12 12-129,21-8-129,-11 4 129,0 2 129,-10 2-129,20-4 129,-20 4 0,0 0 129,0 0 0,0 6-129,0-6 129,-22 15 0,9-6-258,0 2-129,-1-5-645,6 5-1032,-3-1-2064,11-10-387,0 0-258</inkml:trace>
          <inkml:trace contextRef="#ctx0" brushRef="#br0" timeOffset="746.041">10784 11525 516,'10'11'-258,"-10"-11"1,0 0 772,0 0 388,8 11 387,-8-11 258,0 0 258,0 0 258,0 0-387,0 0-129,0 0-129,0 0-774,-3 14-258,3-14-258,-8 15-129,2-3 0,-2 2 129,2 5-129,-3 3 129,-3 3 0,2 4 129,-6 2-129,3 3 0,2-2 129,-1-1 0,3-2-129,3-1 0,2-8-129,4 0 129,4-8 0,6-2 0,3-6 129,7-1 0,-1-3 0,2 0 0,-2-5 0,2 0 129,-8-3 0,2 2 129,-15 6-129,12-11 0,-12 11 0,0-14 0,0 14-129,-7-14-129,7 14 0,-15-17-129,15 17 129,-15-14-129,15 14 0,-15-10 0,15 10-129,0 0 0,-13-3-258,13 3 0,-7 7-387,7-7-774,-10 18-1935,5-4-1161,-4-2-258,3 2 517</inkml:trace>
          <inkml:trace contextRef="#ctx0" brushRef="#br0" timeOffset="1558.089">11066 11577 645,'0'0'2064,"0"0"258,0 0 129,0 0-516,0 0-258,0 0-387,0 0-258,0 0-129,0 0-387,0 0-129,0 0-129,0 0-129,-4 11 129,4-11 0,-8 17-129,5-5 258,-2 3-258,1 1 0,-2 6 0,-2-1 0,2 4-129,-2 4 129,1-2-129,-3 4 129,4-4 0,-1 1-129,1-3 129,3-3 0,1-4 0,2 0-129,0-6 129,5-1 0,-5-11 129,21 12-129,-8-9 0,3-3 0,-2 0 0,3-2 0,-3-5 129,-1 0-129,-13 7 129,17-17 0,-17 17-129,9-17 0,-9 17 0,1-17-129,-1 17 0,0-11 0,0 11 0,0-13 0,0 13 0,0-11 0,0 11 0,-5-11 0,5 11-129,-12-9 129,12 9-129,-21 0 0,9 3-129,-8 0-645,9 14-1806,-8 1-1935,-6-4 129,2 8-516</inkml:trace>
          <inkml:trace contextRef="#ctx0" brushRef="#br0" timeOffset="4002.227">10274 12827 2322,'0'0'1935,"0"0"-387,0 0-516,0 0-387,0 0-129,0 0 0,0 0 129,0 0 258,0 0-129,0 0 129,0 0-258,0 0 129,0 0-387,0 0 129,0 0-387,0 0-129,0 0 129,0 0-129,0 0 0,0 0 0,0 0 0,0 0 0,0 0 0,0 0 0,0 0 0,0 0 0,0 0 0,0 0-129,0 0 129,0 0-129,0 0-129,0 0 0,0 0 129,0 0 0,0 0 0,6-2 0,-6 2 129,0 0-129,0 0 129,0 0 0,0 0 0,0 0 0,0 0 129,0 0-129,0 0 0,0 0 129,0 0-129,0 0 129,0 0-129,0 0 0,0 0 129,0 0-129,0 0 129,0 0-129,13 0 258,-13 0-129,14 0 0,-4 0 0,2 0 0,1-1 129,0-2-129,3 2 258,-2-2-258,4 2-129,-4 1 129,1-1-129,-2 1-129,2 0 129,-2 0-129,0 0 129,-3 0 0,-10 0 129,16 0 0,-16 0 129,13-3 129,-13 3-129,0 0 258,0 0-258,0 0 0,0 0 0,0 0-129,0 0-387,0 0-129,-6 0-903,6 0-1677,0 0-1419,0 0 0</inkml:trace>
          <inkml:trace contextRef="#ctx0" brushRef="#br0" timeOffset="5212.297">10686 12936 1419,'0'0'1161,"0"0"-774,0 0-258,0 0 0,16-7 258,-16 7 129,14-6 258,-14 6-129,14-4 129,-14 4 258,0 0-387,11-4 0,-11 4 0,0 0 0,0 0-258,0 0 258,0 0 129,0 0-129,0 0 129,0 0-129,-6 0 0,6 0-387,0 0 258,0 0-258,0 0-258,0-11-129,0 11 258,0 0-258,12-13 258,-12 13-258,0 0 129,12-5 0,-12 5 0,0 0 258,0 0-258,0 0 258,0 6-258,0-6 258,0 0-129,-15 14 387,15-14-258,-10 6 0,10-6-129,0 0 129,0 0-129,-12 4-258,12-4 129,0 0-129,0 0-258,1-9 0,-1 9-774,7-10-1032,-7 10-1935,4-12-258,-4 12 129</inkml:trace>
          <inkml:trace contextRef="#ctx0" brushRef="#br0" timeOffset="5750.328">10954 12569 2451,'0'0'2709,"0"0"-2322,0 0-258,0 0 129,0 0 258,3 6 387,-3-6 0,0 0 258,4 19 129,-4-19-129,2 19 0,-2-8-129,0 9-258,0-2-129,-2 5-258,-1 1-129,-1 7-129,0-1 258,-1 2-258,-3-2 129,2 0-129,-1-2 129,1-2-258,0-6 258,0-1-129,2-7-258,-1 0 129,5-12-129,-4 12-258,4-12 0,0 0-774,0 0-1677,7 8-1290,-7-8-258,11-8 258</inkml:trace>
          <inkml:trace contextRef="#ctx0" brushRef="#br0" timeOffset="6590.376">11219 12643 774,'0'0'2838,"0"0"-516,0 0-1548,0 0 129,-2-9 129,2 9 258,0 0-129,0 0 0,-15-11-129,15 11-129,-13-3-258,13 3-258,-11 0-129,11 0-258,0 0-129,-15 0 0,15 0 0,0 0 129,-15 11-258,15-11 129,-7 17 129,3-7 0,0 1 0,0 2 129,-1 0 129,-2 3-129,-2-2 0,2 1 129,-6-3-129,5 2 129,-4-4-258,12-10 129,-15 16 0,15-16-129,0 0 258,0 0-129,0 0 0,0 0 0,0 0-129,7 3 129,-7-3 0,21-2-129,-7 2 0,-2 0-129,1 0 129,-2 2 0,-11-2-129,17 14 129,-7-1-129,-2 1 258,0 1-129,-1 1 0,1 3 0,-3-1-129,2 1 258,-3-2-258,2-2 387,-2 0-387,-3-4 258,0 3 0,-1-14 129,0 19 0,0-19 129,-12 14 129,2-7-258,10-7 0,-24 14-129,12-9 0,-1-2-129,-2 0-129,4 1-129,-2-4-258,13 0-387,-20 0-774,20 0-1161,0 0-1290,-9-20-516,9 10 388</inkml:trace>
          <inkml:trace contextRef="#ctx0" brushRef="#br0" timeOffset="6923.395">11127 12669 1935,'10'10'387,"-10"-10"-258,19 12 516,-19-12 258,18 6 0,-7-4-129,0 2 258,0-2-774,0-1-903,-11-1-2193,28 0 0</inkml:trace>
          <inkml:trace contextRef="#ctx0" brushRef="#br0" timeOffset="8350.476">11251 11626 1419,'0'0'1806,"0"0"-129,0 0 129,0 0-387,0 0-258,0 0-129,0 0-258,0 0-387,0 0 0,0 0-258,0 0-129,0 0 0,0 0 0,11-7 129,-11 7-129,10-1 0,-10 1 0,16 1 0,-16-1 0,15 11 0,-15-11 129,16 18-129,-6-5 129,0 1 258,-4 1-258,1 3 258,-1 3 129,0 4-129,0 3-129,0 3 129,-4 4 0,3 3 0,-2 1-258,2 5 0,-3 3 129,3 4-258,-3 2 387,2 2-258,-2 3 0,3 3 0,-3 4 0,2 1 0,-2 0-129,2-3 258,-4-1-258,0 1 0,0 0 129,-4-3 0,1-4 0,-4 1-129,3-4 0,-3-3 129,2 0 0,1-5-129,1-3 129,1-5 129,-1-1-129,1-4 0,1-3 0,-1 1 0,-1-4-129,2 0 129,-1 0-129,0-6 0,2 0 0,0-3 0,0-4 0,0-2 0,0-11 0,0 14 129,0-14-129,0 0 129,0 0 129,0 12-129,0-12 129,0 0 0,0 0-129,-10 0 129,-1 0 0,11 0 129,-28 0-129,11 3 258,-7-2-258,-2 5 0,-5-1 0,-5 4-129,-2 1-387,-8-5-1290,-1 7-2709,1-1-645,-6-7-129,0-3-258</inkml:trace>
          <inkml:trace contextRef="#ctx0" brushRef="#br0" timeOffset="-71874.917">10526 13981 645,'0'0'1677,"0"0"-774,0 0 129,0 0 258,0 0 0,-3-11 258,3 11-129,0 0-129,0 0-129,0 0-258,0 0-258,0 0-258,0 7-129,0-7 0,0 19-129,-2-8 258,2 10-258,0 2 129,0 7-129,-1 7 129,1 6-129,0 4 0,0 6 129,0 5-258,-1 2 129,-2 3 0,1 0 0,-3-9 0,2 1 258,-4-10 129,3-2 0,-2-13 0,1-4-129,1-9 0,3-4-258,1-13 129,-6 13-258,6-13-129,0 0-129,0 0-129,0-8 0,0 8 0,0-18 0,0 18 0,0-21 129,0 21 0,2-17 129,-2 17 129,0 0 0,0-15 0,0 15 129,0 0-129,0 0 0,0 0 0,0-11 0,0 11 0,0 0 0,4-10-129,-4 10 0,9-18 0,-2 7-258,5-3 129,0-2-129,2 0 129,1-2 129,4 2 0,-3 1 129,3 0 0,-3 4 129,2 1 129,-2 5-129,0-1 129,-2 5-129,2 1-129,-2 0 258,4 4-258,-2 4 0,2-1-258,-4 3 258,0 0-129,-1 1 129,0 2-129,-5-1 129,0 3 0,-2-1 0,-3 3 0,-1-1 0,-2 0 0,0-2 129,-2 1 0,-2-1 258,-8-2 0,4 0 0,-10-4 129,4 6 258,-12-8 0,3 7-129,-9-6 0,3 5-258,-6-4-129,-1 0-1419,-1-4-2838,4 2-258,-9-6-387,7 0-387</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5:00.17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D8D8D8"/>
    </inkml:brush>
  </inkml:definitions>
  <inkml:traceGroup>
    <inkml:annotationXML>
      <emma:emma xmlns:emma="http://www.w3.org/2003/04/emma" version="1.0">
        <emma:interpretation id="{0DF72F8B-716A-410B-9B72-B44024C4708A}" emma:medium="tactile" emma:mode="ink">
          <msink:context xmlns:msink="http://schemas.microsoft.com/ink/2010/main" type="inkDrawing" rotatedBoundingBox="9923,11871 23671,8356 25015,13613 11267,17128" semanticType="callout" shapeName="Other">
            <msink:sourceLink direction="to" ref="{CFEE3B62-1842-4582-B1B2-110BCDD4E068}"/>
            <msink:sourceLink direction="from" ref="{2572336F-436A-4C8D-85C2-2D5CF5701F2A}"/>
          </msink:context>
        </emma:interpretation>
      </emma:emma>
    </inkml:annotationXML>
    <inkml:trace contextRef="#ctx0" brushRef="#br0">11666 11426 129,'26'9'516,"-14"-2"-129,3-1 129,-3 4-258,1 0 258,-2 2-258,0 2-129,1 3 258,-1 1-387,-2 3 129,-1 1 0,0 0 0,-2 2 258,0 2-258,-2 2 0,1 1 129,-4 2 0,4 0 0,-4 0-258,-1 6 129,0 1-129,0 7 0,-6-3 0,4 5 0,-2 0 129,3 0-129,0 0 129,1-1-129,0-1 258,4 0 0,0 0-129,6 1 258,-3 0-258,1 3 258,-3 3-258,0 6 129,-3 0-129,-2 8 0,-2 0 0,-6 3 0,-1 1 258,-6 3 0,2 2 387,-1-7 129,1 2 129,0-7 0,5 4 0,-4-9 129,9 2-129,0-3-387,3-2 0,0-2-258,1 1-258,3-1 0,2-2 0,1-4 0,3 1 0,0-9 0,0-2-129,4-2 129,0-5 0,5-6 129,0-1-258,2-9 0,1-2-258,2-4 258,0-3 0,-2-5 0,2 0 258,-4-1-258,-2-6 129,-3 2 0,-3-2-129,-12 7 129,14-12-129,-14 12-129,0 0 0,0 0-258,-3-10 258,3 10-129,-20 0 0,10 2 129,-5 4 0,0 3 0,-2-1 258,0 4-129,-1 2 0,-1 5 129,0 0 0,-2 5-129,1 1 0,0 7 0,-2 0 0,0 7 129,-2-1-129,4 8 0,-2 0 0,0 2 0,0 3 129,2 2-129,-1 1 0,4 1 129,2 1-129,0 3 0,4 0 0,1 6 0,3 4-129,2-1 0,3 4 129,-2 5-129,2 0 129,2 4-129,0 2 0,0 0 0,2-1-129,7 8 129,0-7-129,8 1 0,-1-6 0,4-1 129,6-4 129,-2-7 0,5 0 129,-2-9 0,0-4-258,-2 0 129,1-7 0,-2 2 0,-4-7-129,-3 0 129,-3-2-129,-2 2 0,-5-3 258,-6-1 129,-1 1 0,-8-6 258,-6 8 0,-11-11 129,3 9 129,-18-13 0,4 8-129,-16-11 0,3 6-129,-7-10-258,-2 1-258,2 1-258,-4-6-516,13 3-516,-8-12-903,17-3-1935,1 1-516,5-2-129</inkml:trace>
    <inkml:trace contextRef="#ctx0" brushRef="#br1" timeOffset="18040.031">12375 14704 258,'0'0'516,"14"0"129,-14 0-129,0 0 129,13 0-129,-13 0 0,0 0-129,14 0-129,-14 0 129,12 0-129,-12 0 0,10 1 129,-10-1 0,0 0 0,14 0 129,-14 0-129,0 0-129,11 0-129,-11 0 0,0 0 129,13 0-129,-13 0 0,11 0 0,-11 0 0,0 0 258,15 0-129,-15 0-129,0 0 129,16 2 129,-16-2-129,0 0-129,14 4 0,-14-4 258,0 0-258,16 3 258,-16-3 0,11 1-129,-11-1 0,14 0 0,-14 0 129,13 0-258,-13 0 0,12-1 0,-12 1 0,14 0-129,-14 0 387,12 0-258,-12 0 129,12 0 0,-12 0 129,0 0 0,15 0-129,-15 0 0,0 0-129,16 0 0,-16 0-129,11 0 129,-11 0 0,10 0-129,-10 0 0,0 0 258,14-1-129,-14 1 0,0 0 0,0 0 0,0 0-129,0 0 129,0 0-129,11-6 0,-11 6 0,0 0 0,0 0 0,0 0 0,0 0 0,0 0 129,0 0-129,0 0 0,0 0 129,11 0-129,-11 0 0,0 0 0,13 0 0,-13 0 0,12-4 0,-12 4 0,17-5 0,-17 5 0,14-5 0,-14 5 0,16-4 0,-16 4 0,11 0 0,-11 0 0,0 0 0,15 1-129,-15-1 129,0 0-129,14 4 129,-14-4 0,13 0-129,-13 0 129,13-3 0,-13 3-129,14-5 129,-14 5 0,13-4-129,-13 4 129,11-7 0,-11 7-129,13-5 129,-13 5-129,12-5 129,-12 5-387,15-7 258,-15 7-129,18-8 0,-18 8 0,19-10 129,-19 10-258,20-12 129,-20 12 129,17-12-258,-17 12-258,18-12-129,-18 12 0,15-13-258,-15 13-129,17-11 258,-17 11 0,14-12 129,-14 12 516,16-10 0,-16 10 258,14-12 0,-14 12 0,18-9 0,-18 9-129,15-11-129,-15 11 0,15-10 129,-15 10 0,12-12 129,-12 12-258,8-15 258,-8 15 0,6-19 0,-1 8 258,-5 11-258,8-22 129,-3 11 0,2 0 0,-7 11 258,9-22 0,-4 12-129,0-2 129,-2 0-129,0-2 258,2 1-129,-1 0 129,-3-2-129,4 3 258,-3-5 0,3 5-258,-3-5 258,4 4-129,-2-5 0,2 3-129,-1-5-129,2 6 129,-1-6-129,3 3 0,0-4-129,1 3 129,1-3 129,1 0-129,-2 1 129,4 1-129,-4-3 0,4 5 129,-5-3-258,2 3 0,-1-2-129,-1 5 0,1-6 0,-1 6 0,2-1 0,-3 1 0,4-1 0,0 2 129,-1 0-129,2 0 129,-2 1-129,-1 3 0,2-3 129,-12 12-129,16-17 129,-16 17-129,16-17 0,-16 17 0,14-15 129,-14 15-129,15-15 0,-15 15 0,15-16 0,-15 16 0,14-13 0,-14 13-129,16-11 129,-16 11 0,20-5-129,-20 5 129,17-1 0,-17 1 0,19 0 0,-19 0 0,19 0 0,-19 0 0,16 0 0,-16 0 0,20 0 0,-20 0 0,25 1 129,-13 2-129,1-1 0,2 0 0,1 1 0,2-2 0,2 0 0,-2 1 129,5-2-129,0 0 0,2 0 129,1 0 0,-2 0-129,2 0 129,1 0 0,0 0 0,0-3 129,0 1-129,1-2 0,1 1-129,1 0 129,-1-1 0,0-1-129,0 1 0,-6 3 129,3-3-129,-8-1 129,0 3 0,-6-1 0,-2 2 0,-10 1 129,11-2-129,-11 2 129,0 0-129,0 0 0,0 0-258,0 0-645,0 6-3354,0-6-387,-8 5-516,-7-10 129</inkml:trace>
    <inkml:trace contextRef="#ctx0" brushRef="#br1" timeOffset="23696.355">13311 14229 1,'0'0'773,"0"0"-386,10-14 129,-10 14 129,0 0 129,0 0 129,0 0 0,0 0 0,0 0 0,0 0-129,0 0-258,0 0-258,0 0-258,0 0-129,1 9 129,-1-9 0,0 12-129,0-12 129,0 13 0,0-13 0,-6 18 0,6-18 0,-8 20 0,1-7 0,-2 0 129,-1 0 0,-2 3 0,-2-2 129,-1 3 0,-2-1 0,2 4-129,-2-2 0,-1 3 0,1-1 129,1 1-258,1-1 0,0 0 0,-1-1 0,1-1 129,0-2 129,-2-1 0,3-1 258,0-1-129,-1 1 129,4-2-258,-4 0 0,15-12 129,-22 21-258,22-21-129,-16 18 0,16-18 0,-12 10-129,12-10 129,0 0 0,-13 11 0,13-11 0,0 0-774,0 0-1806,0 0-1161,-11 0 387</inkml:trace>
    <inkml:trace contextRef="#ctx0" brushRef="#br2" timeOffset="37748.159">12154 14923 1161,'-21'0'1032,"6"1"-516,15-1 129,-17 1-129,17-1 258,-14 1-129,14-1 516,-15 3-129,15-3-258,-12 1 129,12-1-258,0 0 0,-11 0-129,11 0-258,0 0 0,0 0 0,0 0 0,0 0-129,0 0 0,9-1-129,-9 1 129,22-3 0,-3 1 129,3 1 0,5-2-129,6 1 258,2-3 129,7 5-129,4-4 258,8 3-258,-1-3 0,7 1 0,0 2 0,6 1-258,-1-1 0,6-1-129,2 1 0,2 1 0,6-5 129,3 2 0,2-3 0,2 0 129,4-2-129,6 2 129,4-2-129,1 1-129,3 3 0,3-2-129,5 3-129,-3-1-129,3 3 0,-7-6-387,3 6-516,-13-8-1161,-6-1-1419,1 8-516,-20-10 387</inkml:trace>
    <inkml:trace contextRef="#ctx0" brushRef="#br2" timeOffset="38588.206">14427 14614 516,'0'0'516,"0"0"258,7 11 129,-7-11 387,18 8-129,-8-4 387,3 4-516,4-1 129,0 2-516,1-1 0,4 2-129,-1 2-258,4 2-129,-3-1-129,5-1 0,-3 5 0,0-4 0,1 3 0,-4-5 0,-1 2 129,-6-6 129,0 4 258,-14-11-129,11 14 258,-11-14-129,-5 13 0,-11-7 0,-2 4 0,-7 1-129,-3 1-387,-5 3 0,-2-1 129,-5 2-129,7-3 0,-2 3 0,3-3 0,2 2-258,3-6-774,5-1-2838,10 5-258,-8-13 0</inkml:trace>
    <inkml:trace contextRef="#ctx0" brushRef="#br2" timeOffset="50583.893">13166 13404 1,'2'5'644,"-2"-5"130,0 0 258,3 12-129,-3-12 129,2 13-129,-2-13-129,0 18 0,0-6-129,-3 0-387,1 8 129,0 0-258,1 5-129,-2 7 129,3 2-129,0 7 129,0 2-129,3 6 129,-2 2 258,1 8-129,1 0-129,2 7 258,-1 4-258,0 7 129,2 4 0,0 3 0,1 4-129,2 3 0,-3-2 129,3 6 387,-5-6-258,5 4 258,-7-5-258,5 0 258,-5-7-129,1-2-129,-2-7-129,1-8-129,-2-10-129,3-6 0,-3-9-129,2-9-129,-2-4 0,6-8-258,1-4-774,-7-14-1032,0 0-1419,20 4-258</inkml:trace>
    <inkml:trace contextRef="#ctx0" brushRef="#br1" timeOffset="176861.115">20201 10701 774,'0'0'2193,"0"0"-129,0 0 387,0 0-387,0 0 129,0 10-774,0 1-387,-8-1-645,1 9 129,-8 6-129,3 10-129,-9 7 129,-1 16 129,-8 10-129,0 15 0,-8 10 0,-3 12-129,-3 6 258,-1 10-258,1 8 0,5 1 0,1-3-129,9-2 129,8-8-129,14-5 0,7-10 129,6-10-129,13-13 129,12-8-129,4-13 129,10-7-129,5-7 0,5-8 0,3-9 0,-2-3 0,-2-10 129,0-4-129,-3-4-129,-7-2 129,-6-4 0,-4 0-129,-9 0 0,-3 0 129,-7 0-129,-4-2-129,-11 2 129,11-5-387,-11 5-645,0 0-2322,7-10-1161,-7 10-258,13-27-387</inkml:trace>
    <inkml:trace contextRef="#ctx0" brushRef="#br1" timeOffset="178853.229">23810 10570 1419,'-11'-11'2193,"11"11"129,-12-10-129,12 10-516,0 0-258,0 0-516,0 0-258,0 0-129,0 0 0,0 0-129,0 12 0,11 4 258,3 0-258,7 8 129,6 2-129,7 6 0,6 5-258,7 3 129,3 5-129,5 6 0,1 3 129,1 9-258,-3 7 258,2 12 129,-5 3-258,-6 9 0,-7 3 0,-6 8-129,-10 2 129,-5-2 0,-12 0-258,-5-5 129,-4-7 129,-8-5 0,-6-8 129,-2-4 0,-3-10 129,0-5-129,-6-7 0,4-3 0,-5-2 0,3-3-258,0-3 0,0-2 0,3-3 0,-3-3 0,3-3 0,0-5 0,1-6 0,4-2 129,2-7-129,4-4 129,1-1-258,12-7 0,0 0-516,-15 3-903,15-3-2838,6 0-129,-6 0-387,9-17 0</inkml:trace>
  </inkml:traceGroup>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5:51.859"/>
    </inkml:context>
    <inkml:brush xml:id="br0">
      <inkml:brushProperty name="width" value="0.05292" units="cm"/>
      <inkml:brushProperty name="height" value="0.05292" units="cm"/>
      <inkml:brushProperty name="color" value="#D8D8D8"/>
    </inkml:brush>
  </inkml:definitions>
  <inkml:traceGroup>
    <inkml:annotationXML>
      <emma:emma xmlns:emma="http://www.w3.org/2003/04/emma" version="1.0">
        <emma:interpretation id="{5F1FECA0-7C36-44D7-96F9-5310EAC8552A}" emma:medium="tactile" emma:mode="ink">
          <msink:context xmlns:msink="http://schemas.microsoft.com/ink/2010/main" type="inkDrawing" rotatedBoundingBox="12931,13237 13426,13298 13386,13620 12891,13558" shapeName="Other"/>
        </emma:interpretation>
      </emma:emma>
    </inkml:annotationXML>
    <inkml:trace contextRef="#ctx0" brushRef="#br0">12896 13522 258,'0'0'903,"0"0"129,8 7 0,-8-7 0,0 0 258,14-9 129,-6-3 0,5 0 0,-1-8-258,6 3-129,-2-9-258,4 4-129,0-2-129,0 4-129,0-4-129,-4 7 258,2 2-258,-4 2 0,-2 2 0,-12 11-129,16-11 0,-16 11 0,11-7-129,-11 7 0,0 0 0,0 0 0,15-1 0,-15 1 0,12 0 258,-12 0-129,13 8 0,-13-8 129,17 10-129,-17-10 129,15 16 0,-15-16-129,17 17 129,-17-17-129,15 19 129,-7-7-129,-1 3-129,1 1 129,0 4-129,0 0 129,1 5-129,1-1 0,-2 2 0,5-4 0,-3 1-129,0-5-516,2 2-2322,0 1-1161,-12-21-387,7 20 0</inkml:trace>
  </inkml:traceGroup>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4.149"/>
    </inkml:context>
    <inkml:brush xml:id="br0">
      <inkml:brushProperty name="width" value="0.05292" units="cm"/>
      <inkml:brushProperty name="height" value="0.05292" units="cm"/>
    </inkml:brush>
  </inkml:definitions>
  <inkml:traceGroup>
    <inkml:annotationXML>
      <emma:emma xmlns:emma="http://www.w3.org/2003/04/emma" version="1.0">
        <emma:interpretation id="{6A624246-AFF4-4286-AE36-E3DDE868DE01}" emma:medium="tactile" emma:mode="ink">
          <msink:context xmlns:msink="http://schemas.microsoft.com/ink/2010/main" type="inkDrawing" rotatedBoundingBox="7876,17302 8599,18059 8512,18142 7789,17385" semanticType="callout" shapeName="Other">
            <msink:sourceLink direction="with" ref="{2BD21A9F-F4CA-472C-BCE0-70504CF74065}"/>
          </msink:context>
        </emma:interpretation>
      </emma:emma>
    </inkml:annotationXML>
    <inkml:trace contextRef="#ctx0" brushRef="#br0">7858 17330 645,'0'0'1290,"0"0"387,0 0 0,-10 0 0,10 0-129,0 0-129,0 0-516,0 0 0,0 0-516,0 0-258,0 0 0,0 0-129,0 0 0,0 7 129,0-7 129,3 20-129,2-8 129,4 2 129,-3 3 129,6 6-129,-1 0 258,5 9-129,-1-7-129,5 4 129,5 0 258,4 14-387,3-11 387,4 8-387,-36-40 0,81 78 129,-81-78 0,95 90 0,-95-90-258,93 84-258,-93-84 129,87 71 258,-87-71-387,73 53 387,-73-53 0,0 0-1032,62 47 387,-62-47 387,0 0 0,0 0 129,0 0-129,0 0-1161,0 0-2064,0 0-516,0 0-516,0 0-516,-3-86-129</inkml:trace>
  </inkml:traceGroup>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06:44.697"/>
    </inkml:context>
    <inkml:brush xml:id="br0">
      <inkml:brushProperty name="width" value="0.05292" units="cm"/>
      <inkml:brushProperty name="height" value="0.05292" units="cm"/>
    </inkml:brush>
  </inkml:definitions>
  <inkml:traceGroup>
    <inkml:annotationXML>
      <emma:emma xmlns:emma="http://www.w3.org/2003/04/emma" version="1.0">
        <emma:interpretation id="{A40A2592-EEE2-488E-8B66-4BA216808CA4}" emma:medium="tactile" emma:mode="ink">
          <msink:context xmlns:msink="http://schemas.microsoft.com/ink/2010/main" type="inkDrawing" rotatedBoundingBox="7839,18278 8583,17173 8644,17213 7899,18319" semanticType="callout" shapeName="Other">
            <msink:sourceLink direction="with" ref="{2BD21A9F-F4CA-472C-BCE0-70504CF74065}"/>
          </msink:context>
        </emma:interpretation>
      </emma:emma>
    </inkml:annotationXML>
    <inkml:trace contextRef="#ctx0" brushRef="#br0">7895 18316 3096,'0'0'3741,"0"0"-1161,0 0-516,0 0-258,36-43-258,-36 43 129,25-78-129,-25 78 0,42-88-387,-19 33 258,15-13-774,-5 7-387,13-18 129,-3 6-258,6 6-387,-2-3-258,1-5 387,-2 11-387,0 6 516,-4 4 129,-2 11-258,-5 5-129,-5 6-1032,0 10-2709,-5 8-774,-12-1-129,-11 3-258</inkml:trace>
  </inkml:traceGroup>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9:42.347"/>
    </inkml:context>
    <inkml:brush xml:id="br0">
      <inkml:brushProperty name="width" value="0.05292" units="cm"/>
      <inkml:brushProperty name="height" value="0.05292" units="cm"/>
    </inkml:brush>
  </inkml:definitions>
  <inkml:traceGroup>
    <inkml:annotationXML>
      <emma:emma xmlns:emma="http://www.w3.org/2003/04/emma" version="1.0">
        <emma:interpretation id="{38D0BDB8-2593-44A1-96BD-821403116ECF}" emma:medium="tactile" emma:mode="ink">
          <msink:context xmlns:msink="http://schemas.microsoft.com/ink/2010/main" type="writingRegion" rotatedBoundingBox="8725,11310 8394,16597 7966,16571 8296,11283"/>
        </emma:interpretation>
      </emma:emma>
    </inkml:annotationXML>
    <inkml:traceGroup>
      <inkml:annotationXML>
        <emma:emma xmlns:emma="http://www.w3.org/2003/04/emma" version="1.0">
          <emma:interpretation id="{3BF43280-DB54-48F1-8935-4E7514CD53FD}" emma:medium="tactile" emma:mode="ink">
            <msink:context xmlns:msink="http://schemas.microsoft.com/ink/2010/main" type="paragraph" rotatedBoundingBox="8725,11310 8394,16597 7966,16571 8296,11283" alignmentLevel="1"/>
          </emma:interpretation>
        </emma:emma>
      </inkml:annotationXML>
      <inkml:traceGroup>
        <inkml:annotationXML>
          <emma:emma xmlns:emma="http://www.w3.org/2003/04/emma" version="1.0">
            <emma:interpretation id="{F6DD73F8-BAC4-4D57-994A-364E1EF0EBA9}" emma:medium="tactile" emma:mode="ink">
              <msink:context xmlns:msink="http://schemas.microsoft.com/ink/2010/main" type="line" rotatedBoundingBox="8725,11310 8394,16597 7966,16571 8296,11283"/>
            </emma:interpretation>
          </emma:emma>
        </inkml:annotationXML>
        <inkml:traceGroup>
          <inkml:annotationXML>
            <emma:emma xmlns:emma="http://www.w3.org/2003/04/emma" version="1.0">
              <emma:interpretation id="{2BD21A9F-F4CA-472C-BCE0-70504CF74065}" emma:medium="tactile" emma:mode="ink">
                <msink:context xmlns:msink="http://schemas.microsoft.com/ink/2010/main" type="inkWord" rotatedBoundingBox="8497,14955 8394,16597 7966,16571 8069,14928">
                  <msink:destinationLink direction="with" ref="{A40A2592-EEE2-488E-8B66-4BA216808CA4}"/>
                  <msink:destinationLink direction="with" ref="{6A624246-AFF4-4286-AE36-E3DDE868DE01}"/>
                </msink:context>
              </emma:interpretation>
              <emma:one-of disjunction-type="recognition" id="oneOf0">
                <emma:interpretation id="interp0" emma:lang="en-CA" emma:confidence="0">
                  <emma:literal>!</emma:literal>
                </emma:interpretation>
                <emma:interpretation id="interp1" emma:lang="en-CA" emma:confidence="0">
                  <emma:literal>¥</emma:literal>
                </emma:interpretation>
                <emma:interpretation id="interp2" emma:lang="en-CA" emma:confidence="0">
                  <emma:literal>k</emma:literal>
                </emma:interpretation>
                <emma:interpretation id="interp3" emma:lang="en-CA" emma:confidence="0">
                  <emma:literal>:</emma:literal>
                </emma:interpretation>
                <emma:interpretation id="interp4" emma:lang="en-CA" emma:confidence="0">
                  <emma:literal>Y</emma:literal>
                </emma:interpretation>
              </emma:one-of>
            </emma:emma>
          </inkml:annotationXML>
          <inkml:trace contextRef="#ctx0" brushRef="#br0">8403 14444 1677,'-10'0'1032,"6"10"-258,4-10 129,-7 10 258,7-10 129,-9 12 129,9-12-129,-6 12 0,6-12-258,0 0 129,-13 13-258,13-13-129,-6 17 0,6-5-387,-3-1 0,3 7 0,-3 1-129,3 5 0,-4 3 129,4 3-129,-3 2 0,0 2 129,-1-1 0,4-2-258,-4-3 129,2-4-387,2-2-258,-4-8-645,4 3-2064,4-4-1032,-4-13-387,0 0 258</inkml:trace>
          <inkml:trace contextRef="#ctx0" brushRef="#br0" timeOffset="1496.085">8242 16083 3096,'-12'-13'4128,"12"13"-129,-5-25-1419,1 1-1161,4-4-387,1-4-387,7-4-387,2-6 0,2 0 0,3 1 0,2 4-129,2-3 258,0 9-129,2-2 0,3 11 0,-4-2-129,1 7 129,-3 3-129,1 6 0,-2 1 0,0 5-129,1 2 0,-1 3-129,1 6 129,0 5-129,-1 0 0,2 3 0,-1 2 258,-3 2-129,-2 3 0,-1-2 129,-4 5 129,-2 2-129,-6 1 129,0 3 0,-6-3 0,-5 7 129,-9-8 0,-1 2 129,-6-7 0,-2 0 0,-5-10 0,2 2-129,-5-12-129,1-3 129,1-2-516,-2-19-774,13 8-1548,-3-16-2064,4-6-387,5-3-516,3-6 0</inkml:trace>
          <inkml:trace contextRef="#ctx0" brushRef="#br0" timeOffset="-27131.552">8728 10851 1419,'0'0'1677,"0"0"-516,0-12-129,0 12 0,0 0 0,-2-11-258,2 11-387,0 0 129,0 0-258,-4-10-129,4 10-129,0 0-129,0 0-129,0 0 129,0 0-129,0 0 0,-3-13 129,3 13 0,0 0 0,0 0-129,0 0 258,0 0-129,0 0 129,0 0-129,0 0 129,0 0 0,0 0 0,-7 7 129,7-7 258,0 12-258,0-12 129,0 15 258,0-3-258,-2-2 129,2 7 0,-2-2 0,2 3 129,-4-1-129,3 5 129,-1-1-129,1 1-129,-2 0 258,2 0-258,-2 2 0,0 1 129,1-1-129,1-2-129,-3-1 129,3-1-129,-1-3 0,1-2 0,0-5-129,1-10 0,-2 19 0,2-19-129,0 0-129,0 0-258,5 12-1032,-5-12-2322,11 0-258,3-3 258</inkml:trace>
          <inkml:trace contextRef="#ctx0" brushRef="#br0" timeOffset="-19720.128">8643 12039 1,'0'0'1934,"0"0"-515,0 0-129,0 0-387,0 0-129,0 0 129,0 0 0,0 0 0,0 0 0,0 0 0,-5 7 0,5-7-258,0 0 0,-4 15-129,4-15 0,-3 17-258,0-5 129,2 5 0,-4-2 0,3 9 0,-4-3 0,3 6 129,-4-2-258,1 6 0,-1-1-129,2 2 129,0-3 0,2-2-129,-1-2 258,1-2-258,3-6 0,0-2 0,0-15 129,0 15-387,0-15 129,0 0 0,0 0 0,0 0-129,0 0-129,3 12-129,-3-12-258,0 0-1032,0 0-2451,0 0-258,11 1-258</inkml:trace>
          <inkml:trace contextRef="#ctx0" brushRef="#br0" timeOffset="-956.055">8403 13768 903,'23'7'1032,"-10"-7"129,7-3-258,-1-5-129,3-1-258,1-2 0,2-3-387,1 0 258,-3-3 0,0-1-129,-2-3 129,-1-3 0,-3-1 129,-2-3-129,-4-1 0,-1 0 0,-3-5 129,-1 5 0,-6-3 0,0 7 0,-1-4 129,-6 8-258,-3-3 258,0 9 129,-6-1-387,1 1 129,-2 4-129,0 6-129,-3 4 0,-1 1-129,2 1-129,-2 10 0,-1 3 0,0 7-258,2 4 258,0 2-129,2 7 0,2 0 129,4 7-258,4 3-258,8 5-258,0-1-1806,0-4-1032,21 11-516,-6-16 646</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2:58:30.589"/>
    </inkml:context>
    <inkml:brush xml:id="br0">
      <inkml:brushProperty name="width" value="0.05292" units="cm"/>
      <inkml:brushProperty name="height" value="0.05292" units="cm"/>
    </inkml:brush>
  </inkml:definitions>
  <inkml:traceGroup>
    <inkml:annotationXML>
      <emma:emma xmlns:emma="http://www.w3.org/2003/04/emma" version="1.0">
        <emma:interpretation id="{ED44C054-ED01-4734-9D23-495A6B471279}" emma:medium="tactile" emma:mode="ink">
          <msink:context xmlns:msink="http://schemas.microsoft.com/ink/2010/main" type="writingRegion" rotatedBoundingBox="272,11025 7050,10972 7065,12897 287,12950"/>
        </emma:interpretation>
      </emma:emma>
    </inkml:annotationXML>
    <inkml:traceGroup>
      <inkml:annotationXML>
        <emma:emma xmlns:emma="http://www.w3.org/2003/04/emma" version="1.0">
          <emma:interpretation id="{B90580F4-15AA-4F10-AB2F-780F58670459}" emma:medium="tactile" emma:mode="ink">
            <msink:context xmlns:msink="http://schemas.microsoft.com/ink/2010/main" type="paragraph" rotatedBoundingBox="483,11003 6837,10989 6838,11593 485,11607" alignmentLevel="1"/>
          </emma:interpretation>
        </emma:emma>
      </inkml:annotationXML>
      <inkml:traceGroup>
        <inkml:annotationXML>
          <emma:emma xmlns:emma="http://www.w3.org/2003/04/emma" version="1.0">
            <emma:interpretation id="{EE09F2EF-80B1-4939-A7D9-DD7710A21437}" emma:medium="tactile" emma:mode="ink">
              <msink:context xmlns:msink="http://schemas.microsoft.com/ink/2010/main" type="inkBullet" rotatedBoundingBox="484,11520 516,11519 517,11554 485,11555"/>
            </emma:interpretation>
            <emma:one-of disjunction-type="recognition" id="oneOf0">
              <emma:interpretation id="interp0" emma:lang="en-CA" emma:confidence="0">
                <emma:literal>•</emma:literal>
              </emma:interpretation>
            </emma:one-of>
          </emma:emma>
        </inkml:annotationXML>
        <inkml:trace contextRef="#ctx0" brushRef="#br0">731 11065 1806,'0'0'2322,"0"0"-2064,0 0-258,0 0 516,0 0 129,0 0 516,0 0-129,0 0 387,0 0-129,0 0 387,0 0-258,0 0-258,0-6-258,0 6-387,0 0 0,6-15-258,-6 15-129,0 0 0,12-9 0,-12 9 0,0 0 0,0 0 129,10-5-129,-10 5 129,0 0 129,0 0-258,0 0 0,0 0 129,0 0 0,0 0 0,0 0 0,0 0-129,0 0 0,0 0 0,0 0-258,0 0-645,0 0-1290,0 0-2064,4 9 0,-4-9-516,0 0 259</inkml:trace>
      </inkml:traceGroup>
      <inkml:traceGroup>
        <inkml:annotationXML>
          <emma:emma xmlns:emma="http://www.w3.org/2003/04/emma" version="1.0">
            <emma:interpretation id="{745CA235-3DA5-4187-AF08-85381754F5C9}" emma:medium="tactile" emma:mode="ink">
              <msink:context xmlns:msink="http://schemas.microsoft.com/ink/2010/main" type="line" rotatedBoundingBox="705,11002 6837,10989 6838,11593 706,11606"/>
            </emma:interpretation>
          </emma:emma>
        </inkml:annotationXML>
        <inkml:traceGroup>
          <inkml:annotationXML>
            <emma:emma xmlns:emma="http://www.w3.org/2003/04/emma" version="1.0">
              <emma:interpretation id="{AC25F214-EF1F-4EDF-99C3-407D9C962E0F}" emma:medium="tactile" emma:mode="ink">
                <msink:context xmlns:msink="http://schemas.microsoft.com/ink/2010/main" type="inkWord" rotatedBoundingBox="1752,11000 4258,10994 4259,11532 1754,11538">
                  <msink:destinationLink direction="with" ref="{0B340B91-68D7-45D4-BA49-AC14119427E3}"/>
                </msink:context>
              </emma:interpretation>
              <emma:one-of disjunction-type="recognition" id="oneOf1">
                <emma:interpretation id="interp1" emma:lang="en-CA" emma:confidence="0">
                  <emma:literal>13_.38-.36-.73.16</emma:literal>
                </emma:interpretation>
                <emma:interpretation id="interp2" emma:lang="en-CA" emma:confidence="0">
                  <emma:literal>13 ..38_.36 -.73. 16</emma:literal>
                </emma:interpretation>
                <emma:interpretation id="interp3" emma:lang="en-CA" emma:confidence="0">
                  <emma:literal>13 ..38-.36 -.73. 16</emma:literal>
                </emma:interpretation>
                <emma:interpretation id="interp4" emma:lang="en-CA" emma:confidence="0">
                  <emma:literal>13--38.36--73.16</emma:literal>
                </emma:interpretation>
                <emma:interpretation id="interp5" emma:lang="en-CA" emma:confidence="0">
                  <emma:literal>13 --38.36 -.73. 16</emma:literal>
                </emma:interpretation>
              </emma:one-of>
            </emma:emma>
          </inkml:annotationXML>
          <inkml:trace contextRef="#ctx0" brushRef="#br0" timeOffset="10570.604">2036 10985 1548,'0'0'1548,"0"0"-387,0 0 129,-12-6-129,12 6 129,0 0-387,0 0 129,0 0-258,0 0-129,-13-4 0,13 4-129,0 0 0,0 0-258,0 0 0,0 0 0,-11-3-129,11 3 0,0 0-129,0 0 0,0 0 0,0 0 0,0 0 0,0 0 129,0 0-129,8 0 129,-8 0 0,15 0 0,-15 0 0,22 0 0,-9 0-129,0 0 258,1 0-129,0 0-129,-3 0 258,3 0-129,-2 0 258,2 3-129,-2-3 258,2 1-258,-14-1 129,20 0-129,-20 0 0,16 0-129,-16 0 258,12 0-258,-12 0 0,0 0 0,0 0 0,0 0 129,0 0-129,0 0 129,0 0-129,0 0 0,0 0 0,0 0-258,0 0 0,0 0-516,0 0-774,0 0-1161,0 0-1677,0 0-258,0 0 0</inkml:trace>
          <inkml:trace contextRef="#ctx0" brushRef="#br0" timeOffset="11214.641">2401 11013 645,'12'2'3483,"-12"-2"-129,0 0-129,0 0-2451,0 0-129,0 0-387,0 0 129,0 0 0,0 0 0,0 0 129,-5-6-129,5 6 0,0 0 129,0 0 0,0 0-129,0 0 129,0 0-129,0 0 0,0 0 0,0 0 258,0 0-258,0 0 0,0 0-129,0 0 0,-13 0-129,13 0 0,0 0 0,0 0-129,-12 3 0,12-3 0,0 0 0,0 0 0,0 0-258,0 0 0,0 0-903,0 0-1935,0 0-1161,6 0 0,-6 0-387</inkml:trace>
          <inkml:trace contextRef="#ctx0" brushRef="#br0" timeOffset="12086.691">2480 10652 516,'0'0'1806,"0"0"0,0 0-129,0 0-129,0 0-516,-6-12 0,6 12-258,0 0-129,0 0-258,9-12-258,-9 12 258,17-6-387,-3 3 129,0 1-129,1 2 0,1 0 0,1 0-129,-2 0 129,0 4-258,-2 1 258,-2 2 0,-1 2-129,-10-9 129,11 18 0,-8-7 129,-3 2-129,0-2 258,-3 2-129,-8-3 0,1 2 0,-1-1 129,11-11-129,-20 16-129,20-16 0,-14 10-129,14-10 0,0 0-129,0 0 129,0 0 0,0 0-129,0 0 129,12 0 129,-12 0 0,21 2 129,-10 2-129,0 1 0,-11-5 0,23 21-129,-16-8 129,4 2-129,-4 2 0,1-1 129,-4 1-129,-1 0 129,-2-1 129,-1-2 0,0-2 387,-4 2-129,4-14 258,-16 18-258,4-11 387,1-2-387,0-1-129,-3 1 0,14-5-387,-20 4 0,20-4-129,-14 1 0,14-1-387,0 0-516,0 0-1806,0 0-645,-4-13-129</inkml:trace>
          <inkml:trace contextRef="#ctx0" brushRef="#br0" timeOffset="13062.747">2887 10636 258,'0'0'1935,"0"0"-129,0 0-129,0 0 258,-8 9-387,8-9-258,0 0-387,-11 18-258,11-18-387,-8 16-129,8-16 258,-9 21-258,9-21 129,-3 21-129,2-12 129,1 4 0,0-2-129,4 2 0,4 2 0,0-1-129,1 1 129,4 0-129,-2 2 0,2 1-129,3 1 129,-4 1-129,4-3 129,-5 2-129,2-3 129,-5 3 0,-2-5 129,-2-2-129,-4-1 129,0-11 0,0 16 0,0-16-129,-13 11 129,13-11-129,-18 6-129,7-4 129,0 1 0,-3-3-129,2 0 129,-2 0 0,0 0 0,1-2 0,1-2 0,0-1-129,2-1 129,10 6 0,-13-17-129,13 17 129,-3-23-129,3 6 129,6 3 0,6-4 0,3 1-129,6-4 129,3 1 0,-1-3 0,4 3 0,-2-1-258,0 0 258,-3 0 0,-2 2 258,-5-1-258,-2 4 129,-5-1 0,-4 2-129,-4 0 129,-3 1 0,-6 2-129,-6 0 129,0 2 0,-3-2-129,0 4 0,-1 2 0,2 0 0,0 6-129,0 0 0,4 0-129,-1 7-387,4 4-258,-2 1-903,0-5-1677,11 12-387,1-19 517</inkml:trace>
          <inkml:trace contextRef="#ctx0" brushRef="#br0" timeOffset="16202.926">3416 11003 1,'0'0'2450,"0"0"-902,0 0-516,0 0 258,0 0-129,0 0 0,0 0 0,0 0 0,0 0-129,0 0 0,0 0-516,0 0 0,0 0-258,0 0 0,0 0-129,6 0 258,-6 0-387,0 0 129,17 0 0,-17 0-129,17-2 0,-17 2 0,18 0 0,-8-1 0,-10 1 0,20 0 0,-20 0 0,21-1 0,-21 1 0,21-3 0,-21 3 0,20-3 0,-20 3 0,17-1 0,-17 1 0,11-3 129,-11 3 0,0 0 0,0 0-129,0 0 0,0 0-129,0 0-774,0 0-1290,-6 3-1677,6-3-129,0 0 0</inkml:trace>
          <inkml:trace contextRef="#ctx0" brushRef="#br0" timeOffset="16970.97">3793 11028 1032,'0'0'2580,"0"0"-1290,0 0-645,0 0-387,0 0 0,0 0 387,0 0-129,-9-1-129,9 1 129,0 0-129,-4-12 129,4 12-387,0 0-129,5-12-129,-5 12 129,14-6 0,-14 6 0,11-3 0,-11 3 0,0 0 129,0 0-129,0 0 258,8 7-129,-8-7 387,0 0-129,-3 12 258,3-12-258,0 0 258,-16 4-258,16-4 129,0 0-258,0 0-129,0 0-129,0 0 0,-8-9 129,8 9 129,0 0 0,0 0-129,0 0 129,0 0-129,2-11 0,-2 11 0,0 0-129,0 0-129,0 0 0,0 0 0,0 0-387,0 0-903,0 0-2064,0 0-516,0 0 129</inkml:trace>
          <inkml:trace contextRef="#ctx0" brushRef="#br0" timeOffset="17947.026">3887 10647 516,'37'-25'1290,"-20"17"129,4-1 0,-1 1-258,2-1 387,0 1-645,4 4 0,-6 0-516,0 4 0,-3 0-258,-1 0 0,-4 6-129,-12-6 129,12 19 0,-12-5 129,0-1-129,-3-1 0,-3 2 0,-3 1 129,-3-6-129,0 3 258,-1-3-258,3-3 0,-2 0 0,12-6-129,-16 7 0,16-7-129,0 0 129,0 0-129,7-1 0,-7 1 0,23-3 129,-8 1 0,0 2 0,0 0 129,-1 2 0,-4 5 0,-10-7 0,12 22 0,-12-7 0,0 2 129,-3 2-129,-3 1 129,-6-1 0,2-1 258,-5-2-129,5-1-129,-7-6 0,5 3 129,-2-5-129,4 1-258,10-8-129,-20 12 0,20-12-258,-14 5 258,14-5-258,0 0 0,0 0-645,0 0-774,-8-9-1935,15 9-129,-7 0 388</inkml:trace>
          <inkml:trace contextRef="#ctx0" brushRef="#br0" timeOffset="18706.069">4420 10505 1161,'0'0'1935,"5"8"0,-5-8 0,-2 14-387,2-14-258,-12 20-387,2-9-387,2 6 0,-1-2-258,1 5 129,-2-1 0,3 5 0,-1-3-129,0 4 258,0-2-387,2 1 129,0 3 0,1-1-129,-2 1 0,3 0-129,2-2 258,0-1-258,2-2 0,0 0 0,0-8 129,1 1-129,4-4 0,-5-11 129,13 17-129,-13-17 0,19 11 129,-7-8-129,1-3 0,3 0 0,1-6-129,2-4 129,-1-2 0,-2-2 129,-1-3-129,1 1 129,-7 0 0,1 1 0,-8 1 0,-1 2 129,-1 0-258,0 12 258,-12-10-258,0 7 0,-3 3-258,-1 0 0,-1 8-129,-3 2-387,3 5-903,-3 6-2064,-1-11-516,7 9 258</inkml:trace>
          <inkml:trace contextRef="#ctx0" brushRef="#br0" timeOffset="863.049">960 10668 1,'0'0'1160,"-6"-11"259,6 11-129,0 0 0,0 0 0,0 0 258,0 0-258,0 0-258,0 0-258,0 0-129,0 0-129,0 0 0,-1 9-258,1-9 0,-1 18-129,1-6 258,0 2-258,0 4 0,0 3 0,1 0-129,3 5 129,-2 0-129,-1 3 0,0 2 0,0 1 0,-1 0-129,0-3 129,0-3 0,0-2-129,0-3 129,0-3-129,0-6 0,2 0-258,-2-12 129,4 11-387,-4-11-645,0 0-1935,0 0-387,7-13 129</inkml:trace>
          <inkml:trace contextRef="#ctx0" brushRef="#br0" timeOffset="1870.106">1158 10714 1032,'0'0'1161,"-10"-13"129,10 13 0,0 0-129,10-12-129,-10 12-387,19-14-129,-5 8-258,0-1-129,4 0 0,1 2 129,-1-2-129,2 6 0,-2-1-129,0 2 129,-1 0-129,0 5 0,-3 3 0,-2-1 0,-2 5 0,-10-12 129,12 22 258,-12-12-258,0 4 258,-6-3 0,-2 2-129,-8 1 0,1 0-129,-4-1 0,1 1-129,-3-1 0,1-1-129,2 0 0,0-3 0,3-1 0,3-3 0,12-5-258,-14 8 258,14-8 0,0 0 0,0 0 129,7 4 0,4-4 0,2 1 0,1 2 0,0 1 0,2 0 0,-2 3-129,1 0 129,-1 4-129,-3 1-129,2 1 129,-5 0-129,2 2 258,-4-1-129,2 3 129,-4-3 258,0 0 0,-4-2 387,1-1 129,-1-11 129,-3 19 0,-10-10-258,13-9 0,-22 18-258,8-11-258,-1 3-387,-1-6-129,2 4-516,-3-7-387,7-1-2193,10 0-129,-16-2-129</inkml:trace>
          <inkml:trace contextRef="#ctx0" brushRef="#br0" timeOffset="23602.35">5000 10984 645,'0'-12'1032,"0"12"387,0 0-258,0-12 258,0 12-129,0 0 129,0 0-387,0 0-129,0 0-129,0 0-129,0 0-129,0 0 258,12-3 0,-12 3 0,0 0-129,0 0 0,0 0 0,11-7-258,-11 7 0,12-3 0,-12 3-129,17-4 0,-17 4 129,16-1-129,-4 1 0,-12 0 0,19 0-129,-8 0 0,2 0 0,0 0 0,1 0-129,3 0 129,-2 0-129,0 0 129,0 0-129,-2-3 129,-1 0-129,-12 3 129,18-3-129,-18 3 129,0 0 0,0 0 0,11-7 0,-11 7 0,0 0-129,-8 0 129,8 0-129,-15 0 0,3 0-129,1 0 129,-1 0-129,0 4 0,1-3-129,11-1 0,-22 4-258,22-4-258,-19 4-774,19-4-1290,-10 13-1548,-1-12-516,11-1 516</inkml:trace>
          <inkml:trace contextRef="#ctx0" brushRef="#br0" timeOffset="27075.548">5464 11001 2193,'0'0'903,"0"0"-516,0 0 129,0 0 129,-7-4 258,7 4 258,0 0 387,0 0-387,0 0 258,0 0-387,0 0-387,0 0 0,0 0-516,0 0 0,3-12-129,-3 12 129,11-5-129,-11 5 0,15-4 258,-15 4-258,10-1 129,-10 1-129,0 0 129,0 0 0,0 0 129,0 0-129,0 0 387,0 0-129,0 0 129,0 0 129,-8 0-129,8 0 0,0 0-129,0 0 129,-10 1-258,10-1 0,0 0-258,0 0 0,0 0 0,0 0-129,0 0-258,0 0-387,0 0-1161,0 0-2193,0-7-258,0 7-258</inkml:trace>
          <inkml:trace contextRef="#ctx0" brushRef="#br0" timeOffset="27770.588">5482 10633 1,'0'0'1031,"0"0"388,0 0 258,0 0 0,0 0 129,0 0 0,0 0-129,14-5-516,-14 5-387,19-6-258,-19 6 0,26-5-258,-15 2 0,7 1-129,-1 1-129,2 0 0,0 0-129,0 1 129,2 0-129,-4-3 129,0 2 0,-2 1-129,-1 0 258,-14 0-129,16 0 0,-16 0 129,0 0-129,12 17 129,-12-17-129,0 18 129,0-5 129,0 0-129,-1 2 0,-1 0 0,-2 2 0,-1 5 0,0 2 129,2 3-129,-2 2 0,0 2 129,1-1-129,-1-1 0,0-1 0,2-3 0,0-4-129,2-1 0,0-6 0,1-3 0,0-11 0,-2 16-129,2-16 0,0 0-387,0 14-258,0-14-1161,-11-4-1806,11 4-516,-13-17 129</inkml:trace>
          <inkml:trace contextRef="#ctx0" brushRef="#br0" timeOffset="28011.602">5568 10857 903,'39'-10'2193,"-15"6"-1032,2 0 129,-1 1 0,4 1-129,-1 0-258,-2 2-258,-1 0-645,-5 0-1419,1 4-1806,-21-4-129</inkml:trace>
          <inkml:trace contextRef="#ctx0" brushRef="#br0" timeOffset="28806.647">5885 10652 1032,'-16'-6'3225,"16"6"-645,0 0-1032,0 0-387,11-8-516,0 5 0,3-2-258,1 3 258,1-2-258,1 2 129,3-1-258,-1 3 0,-3 0 0,0 0 0,-3 5-258,0 0 129,-13-5-129,13 17 0,-13-17 129,3 22 0,-3-11-129,-4 4 129,-4-4 0,-3 5 0,2-7-129,1 4 129,8-13-129,-17 17-129,17-17 129,0 0 0,-7 16-129,7-16 0,8 7 129,4-2-129,0 4 258,2-1-129,1 3 129,-2 1 0,-1 4 0,-4 3-129,-3 0 129,-2 3-129,0-4 0,-3 3-129,0-1 129,-2 0-129,-3-3 129,-1-4 0,-1-2 129,-7-3 0,2 0 129,-2-2 0,-3-2 0,0 0-129,-2-1 0,1-1 0,1 1-258,0 0 0,1 2-387,2-5-1419,14 0-2064,-11 4-258,11-4 129</inkml:trace>
          <inkml:trace contextRef="#ctx0" brushRef="#br0" timeOffset="30963.771">6524 10987 258,'0'0'1290,"0"0"-129,0 0 387,0 0-516,0 0 129,0 0-129,0 0-129,0 0-258,0 0 129,0 0-129,0 0 129,0 0 0,0 0 129,11 0-258,-11 0 0,0 0-387,0 0-258,0 0-258,0 0 0,0 0-258,0 0 258,0 0 0,0 0 129,0 0 258,0 0 0,0 0 0,0 0 129,0 9 129,0-9-129,0 0 0,0 0 0,-1 10-129,1-10 258,0 0-258,0 0 0,0 0-129,0 0 129,-6-5-129,6 5 258,1-12-129,-1 12 0,5-13 0,-5 13 0,0 0 129,0 0-258,0 0 129,0 0-258,0 0 129,0 0-258,-7 9 258,7-9-129,-4 11 129,4-11 0,0 0 0,-3 12 129,3-12-129,0 0-258,0 0-516,0 0-1935,-9 10-1161,9-10-516,0 0 130</inkml:trace>
          <inkml:trace contextRef="#ctx0" brushRef="#br0" timeOffset="31678.81">6709 10576 516,'0'0'1290,"4"-11"0,-4 11 0,0 0 0,0 0 0,0 0-129,0 0-387,0 0-387,0 0-129,0 0 0,0 0 0,0 0 129,0 0 129,3 11-129,1 2 129,-3-1-129,3 6 129,-1-1-258,2 7 0,-4 1-129,1 4 258,0 1-129,0 4 0,-2 0 0,0 5-258,0-2 258,0-2-258,-4-5 387,1 0-129,-3-10-129,4 1 129,-3-10 0,5-11 129,-7 11-258,7-11 0,0 0-774,0 0-645,0-9-1677,0 9-1161,0-24-258</inkml:trace>
          <inkml:trace contextRef="#ctx0" brushRef="#br0" timeOffset="32370.851">6933 10575 1032,'0'0'2967,"0"0"0,0 0-1806,0 0-1161,0 0-129,0 0 129,0 0 258,0 0 129,0 12 258,0-12 0,0 13-129,-3-2 0,3-11-258,-3 23 0,1-10 0,-1 5-129,2 0 0,-1 3 0,-3 4 129,1 0 129,0 2 0,-3 2 0,-2 0 258,4 3-258,-6-6 258,5 3-129,-1-7-129,5 5 129,-3-9-258,4 3-129,1-5 0,0-3-129,3-2 129,-3-11 0,17 8-129,-7-8 0,2-1 129,3-8-129,2-4-129,5-2 129,-1-4-129,0-1 129,0 2-129,-1-1 129,-3 4 129,-2 0-129,-5 3 129,-10 12 0,10-18 0,-10 18 0,0 0 0,-7-12 0,7 12 0,-21-7-129,6 7 258,-5 0-258,1 0-258,-3 3 129,2 10-645,-7-4-1677,-3 4-1935,8 9 0,-7-8-129</inkml:trace>
        </inkml:traceGroup>
      </inkml:traceGroup>
    </inkml:traceGroup>
    <inkml:traceGroup>
      <inkml:annotationXML>
        <emma:emma xmlns:emma="http://www.w3.org/2003/04/emma" version="1.0">
          <emma:interpretation id="{E2157560-B184-4407-984B-847AE185F9DB}" emma:medium="tactile" emma:mode="ink">
            <msink:context xmlns:msink="http://schemas.microsoft.com/ink/2010/main" type="paragraph" rotatedBoundingBox="282,12266 7060,12213 7065,12897 287,12950" alignmentLevel="1"/>
          </emma:interpretation>
        </emma:emma>
      </inkml:annotationXML>
      <inkml:traceGroup>
        <inkml:annotationXML>
          <emma:emma xmlns:emma="http://www.w3.org/2003/04/emma" version="1.0">
            <emma:interpretation id="{AAD6C625-C31C-42E8-9692-EC829F906B3C}" emma:medium="tactile" emma:mode="ink">
              <msink:context xmlns:msink="http://schemas.microsoft.com/ink/2010/main" type="inkBullet" rotatedBoundingBox="285,12686 420,12684 421,12765 286,12766"/>
            </emma:interpretation>
            <emma:one-of disjunction-type="recognition" id="oneOf2">
              <emma:interpretation id="interp6" emma:lang="en-CA" emma:confidence="0">
                <emma:literal>•</emma:literal>
              </emma:interpretation>
            </emma:one-of>
          </emma:emma>
        </inkml:annotationXML>
        <inkml:trace contextRef="#ctx0" brushRef="#br0" timeOffset="75763.333">541 12230 1161,'0'0'2064,"0"0"-258,0 0-129,0 0-258,-9 0-129,9 0 129,0 0-258,0 0-129,0 0-258,0 0-258,0 0-258,0 0 0,0 0-258,0 0 0,8-9 0,-8 9-129,0 0 129,15-10-129,-15 10 129,0 0 0,0 0 0,11 7 0,-11-7 0,0 14 129,0-14-129,1 15 387,-1-15-258,0 15 129,0-15 129,2 11 0,-2-11 129,0 0 0,0 0-129,0 0-129,0 0 0,0 0-258,0 0 0,0 0 0,0 0-258,0-12 0,0 12 0,2-16 129,-2 16 0,16-15 0,-6 7 0,4 1 0,-2 0 129,1 3-129,1 1 129,-14 3 0,16-6 0,-16 6 0,0 0 0,1 9 129,-1-9 0,-10 17 0,-4-8 0,3 3 129,-4-3 0,0 0 0,0-4-129,2 2 0,13-7-258,-18 4-129,18-4-387,0 0-1677,0-10-1548,11 8-258,1-14-129</inkml:trace>
      </inkml:traceGroup>
      <inkml:traceGroup>
        <inkml:annotationXML>
          <emma:emma xmlns:emma="http://www.w3.org/2003/04/emma" version="1.0">
            <emma:interpretation id="{13452316-B311-40E3-B6F8-7E9E1A810742}" emma:medium="tactile" emma:mode="ink">
              <msink:context xmlns:msink="http://schemas.microsoft.com/ink/2010/main" type="line" rotatedBoundingBox="713,12262 7060,12213 7065,12897 719,12946"/>
            </emma:interpretation>
          </emma:emma>
        </inkml:annotationXML>
        <inkml:traceGroup>
          <inkml:annotationXML>
            <emma:emma xmlns:emma="http://www.w3.org/2003/04/emma" version="1.0">
              <emma:interpretation id="{C77A1751-DC7C-44B7-A35C-184057F4883E}" emma:medium="tactile" emma:mode="ink">
                <msink:context xmlns:msink="http://schemas.microsoft.com/ink/2010/main" type="inkWord" rotatedBoundingBox="755,12183 2533,12295 2495,12897 717,12785"/>
              </emma:interpretation>
              <emma:one-of disjunction-type="recognition" id="oneOf3">
                <emma:interpretation id="interp7" emma:lang="en-CA" emma:confidence="1">
                  <emma:literal/>
                </emma:interpretation>
              </emma:one-of>
            </emma:emma>
          </inkml:annotationXML>
          <inkml:trace contextRef="#ctx0" brushRef="#br0" timeOffset="81266.648">2274 12276 774,'0'0'3354,"-6"3"258,6-3-258,0 0-2580,0 0-258,0 0 129,0 0-129,0 0 129,0 0 0,0 0 129,0 0-129,0 0 129,0 0-387,0 0-129,1-6-129,-1 6-258,0 0 129,0 0-129,0 0 0,0 0 129,0 0 0,0 0 0,0 0 0,0 0 0,0 0 0,0 8 0,0-8 129,0 0-129,-5 10 129,5-10 0,0 0 0,0 0-129,-12 9-258,12-9-258,0 0-903,0 0-2193,0 0-387,7-7-645</inkml:trace>
          <inkml:trace contextRef="#ctx0" brushRef="#br0" timeOffset="82205.701">2504 11866 2193,'6'-1'2451,"-6"1"-2064,10-10-129,-10 10 129,18-15 0,-18 15 516,21-17-129,-8 10 0,-13 7 0,23-13 129,-23 13-129,23-6-387,-23 6 0,22 0-387,-22 0 129,21 8-129,-21-8 129,18 18 0,-14-5 0,-3 1 129,-1 2 129,0 4-129,-3 0 129,-6 2 0,0 4-258,-3 1 129,-1 2-129,-2 5 0,-5 1-129,0 0 129,0-1 0,1 1 129,-2-3-129,5 0 0,-1-8 0,7-2-129,3-5 129,3-2 0,4-3 0,0-12 0,9 14 0,7-11 258,0-3 0,6 0-129,1-6 0,1 5 0,-3-5 129,3 2 0,-5-1-258,1 5 0,-9-2 0,3 2 0,-14 0 0,19 0 0,-19 0-129,14 0 129,-14 0 0,0 0-129,12 0 129,-12 0-129,0 0-129,0 0-129,0 0-258,0 0-1548,0 0-2064,13 7-258,-13-7-129</inkml:trace>
          <inkml:trace contextRef="#ctx0" brushRef="#br0" timeOffset="77310.421">1007 11810 258,'0'0'1161,"0"0"0,0 0 129,0 0-258,0 0-129,0 0 0,0 0-387,0 0-258,0 0-258,0 0 129,0 0-129,0 0 0,0 0 129,0 0-129,0 0 258,0 0-258,0 0 0,0 0 0,0 0 0,0 0 0,0 0-258,0 0 258,0 0 0,0 0-129,-8 4 0,8-4 0,0 0-258,0 0 129,0 0-129,0 0 0,0 0 258,0 0 0,0 0 129,0 0 0,0 0 129,0 0 0,0 0-129,0 0 0,0 0 129,9 0-129,-9 0 0,20 0 258,-8 0 129,0 0-258,0 0 258,1 0-129,0 4 0,-1 4 129,-1 0-258,-3 4 0,2 0 0,-4 3 0,0-1 387,-5 0 129,-1 1 0,0-3 387,-4 4 0,-7-5 0,2 2 0,-6-5-129,3 4-258,-1-4-129,0-4-387,0 1-129,13-5-129,-15 7 0,15-7-129,0 0 129,0 0 0,0 0 129,0 0 0,0 0 0,0 0 0,0 0 0,13 5 129,-13-5-129,19 13-129,-7-1 0,-1 0 0,3 2-129,-1 1 129,0-1-129,-2 3 0,-2-2 129,1 0 129,-4-4 129,-1 4-129,-5-3 258,0 0-129,0-1 0,-3 2 0,3-13 0,-19 19 0,6-9 129,-4-1-129,-1-1 0,-1-1 129,-3-2-258,2-2-258,0 3-258,1-6-774,3 1-1806,16-1-774,-25 5-129</inkml:trace>
          <inkml:trace contextRef="#ctx0" brushRef="#br0" timeOffset="80470.602">1380 11834 258,'11'-12'1161,"-11"12"0,13-10 129,-13 10-129,0 0-129,10-8 129,-10 8-387,0 0-258,0 0-129,0 0 0,2 11-129,-2-11 129,0 22 0,2-6 0,-1 0-129,-1 5 0,2 3 0,-1 0 0,1 2 0,-1 0 129,1 2 0,-2 0-129,0 0 0,0-2 0,0 0 129,0-1-258,0 0 0,0-4 0,-2 0-129,1-2 0,-2-1 0,2-2 0,0-3 0,-2-1 129,3-12-129,0 14-129,0-14 129,0 0-129,0 12-258,0-12-516,0 0-1677,0 0-1032,16 3-129</inkml:trace>
        </inkml:traceGroup>
        <inkml:traceGroup>
          <inkml:annotationXML>
            <emma:emma xmlns:emma="http://www.w3.org/2003/04/emma" version="1.0">
              <emma:interpretation id="{4149493A-395B-41AB-B573-A53AB1D82146}" emma:medium="tactile" emma:mode="ink">
                <msink:context xmlns:msink="http://schemas.microsoft.com/ink/2010/main" type="inkWord" rotatedBoundingBox="4740,12326 5899,12317 5904,12906 4744,12915"/>
              </emma:interpretation>
              <emma:one-of disjunction-type="recognition" id="oneOf4">
                <emma:interpretation id="interp8" emma:lang="en-CA" emma:confidence="1">
                  <emma:literal/>
                </emma:interpretation>
              </emma:one-of>
            </emma:emma>
          </inkml:annotationXML>
          <inkml:trace contextRef="#ctx0" brushRef="#br0" timeOffset="89846.138">5002 12072 1677,'-14'4'2193,"14"-4"-258,0 0-129,0 0-387,0 0-258,0 0-258,0 0-129,0 0-516,7 4 0,-7-4-129,12 3 258,-12-3-258,16 4 129,-5-1 258,-11-3-258,24 0 0,-10 0-129,4 0 129,1-5-129,0 3-129,3-2 258,-1 1-258,-2-1 0,-2 3 0,-4-2 129,-2 3-129,-11 0 129,15-2-129,-15 2 0,0 0-129,0 0-258,0 0-258,0 13-774,0-13-1935,-10 6-774,10 6 258</inkml:trace>
          <inkml:trace contextRef="#ctx0" brushRef="#br0" timeOffset="90762.191">5425 12243 1548,'0'0'1806,"0"0"-258,0 0-129,0 0-516,0 0-387,6-8 0,-6 8-387,0 0-129,0 0 0,0 0 0,0 0-129,13 0 129,-13 0 0,0 0 258,0 0 129,0 0 0,0 0 129,0 0-129,-4 12 258,4-12-258,0 0 129,-14 8-129,14-8-129,0 0 129,-14 4-129,14-4 0,0 0-129,-8-9 0,8 9 129,-1-15-129,1 15-129,0-17-129,0 17 129,1-14-258,-1 14 129,0 0 129,0 0-129,0 0 129,0 0-129,8 5 0,-8-5 0,0 19 258,0-19 0,0 16 0,0-16 387,0 12-258,0-12 129,0 0-258,0 0-258,-5 12-774,5-12-1677,0 0-1419,0 0 0</inkml:trace>
          <inkml:trace contextRef="#ctx0" brushRef="#br0" timeOffset="92250.276">5817 11836 1,'12'-6'644,"-12"6"259,0 0-129,0 0 258,0 0-129,-12 0 129,12 0-258,-24 0 0,14 3-258,-7 2 129,1 1-258,-2 0-129,-2 1 258,5 1-129,-5-1 129,5 0-129,-3 1 129,8-1-129,-3 0 129,13-7-129,-15 12-258,15-12 0,-9 10 129,9-10-258,0 0-258,-3 14 258,3-14 0,0 0 0,0 15 0,0-15 0,0 12 0,0-12 0,-4 16 0,4-16 0,-2 13-129,2-13 0,0 12 129,0-12-129,0 0 0,10 5 129,-10-5-129,19 2 129,-5-2 129,0 1-129,3 1 0,-3 4 0,2-1 0,-2 3 129,2 2-258,-3 1 129,-1 2 0,0 2 0,-2-1 0,0 1 0,-2-2 129,1 3-129,-5-4 0,3 2 129,-3-3 129,-2 1 129,-2-12 129,0 21 258,0-21 129,-1 16 0,1-16 0,-16 9 0,3-9 0,1 8-129,-6-8-258,3 3-258,-3-2-129,0-1 0,2 2-258,2-2 129,1 0-258,1 0 0,12 0-129,-15-3-387,15 3-1161,0 0-2451,0-12 0,0 12-387</inkml:trace>
          <inkml:trace contextRef="#ctx0" brushRef="#br0" timeOffset="93158.328">5961 11918 1,'0'-17'644,"0"17"-386,-2-11 0,2 11 258,0 0 129,0 0 258,0-14 258,0 14 129,0 0 0,13-15 0,-3 9-258,5 2-129,0-1-387,3 2-129,-1 3-258,3-3-129,-3 3 0,-1 3 0,-2 2 0,-14-5 0,16 17 129,-12-6 0,-4 2 129,-2 1 129,-7 1 0,0 2 129,-8-4 0,3 6 0,-5-7-129,5 5 0,-5-5 0,4-1-387,4-3-129,11-8-258,-18 14 129,18-14 0,0 0 0,-2 10 129,2-10-129,12 8 129,-1-1 129,1-2 129,2 4-129,0 3 258,1 0-258,-2 1 0,1 2 0,-1 3 0,0-2-258,-5 3 258,2-1 0,-4 2 0,-2 0 0,1-1 0,-5-1 0,0-1 387,-1 1-258,-3-2 258,-8-1 0,4-2 258,-7-1-129,2-3 129,-8-1-129,4 1-129,-5-5 0,3 3-258,1-3-129,-1-2-258,5 2 0,-3-4-1161,17 0-1935,0 0-1161,-15-4 129</inkml:trace>
          <inkml:trace contextRef="#ctx0" brushRef="#br0" timeOffset="85798.906">3942 12271 903,'0'0'2580,"0"0"-1161,0 0-1290,0 0 0,0 0 258,0 0 129,0 0 258,0 0 0,0 0 0,0 0 0,0 0-129,0 0-129,0 0 0,0 0 0,3-7 0,-3 7 129,0 0 129,0 0 129,0 0 0,0 0 0,0 0 129,-3 7-387,3-7 129,0 0-258,0 0-129,0 0 0,-7-9-129,7 9-129,0 0 129,1-15-129,-1 15 0,0 0-129,6-12 0,-6 12 129,0 0-129,0 0 0,0 0 0,0 0 0,0 0-129,0 0 258,-7-5-129,7 5 129,-14 0-129,14 0-258,-13 8-516,1-8-1419,12 0-2064,0 0-258,0 0-387</inkml:trace>
          <inkml:trace contextRef="#ctx0" brushRef="#br0" timeOffset="86757.961">4197 11787 1806,'-20'-7'2580,"20"7"-1677,0 0-516,-11 0-258,11 0 129,-12 0 387,12 0 0,-11 9 129,11-9-258,0 0 258,-11 19 0,11-19-258,-3 21-129,3-7-258,0-2 0,4 5-129,3-3 129,-1 3-129,3-2 258,2 4-258,3 1 0,-4 2 0,7 4 0,-4-2-258,3 3 129,-3 2 129,2 0-129,-4-4 0,-2 1 129,-2-4 129,-2-2 0,-4-3 258,-1-1-258,0-2 0,0-3 0,0-11 0,-10 18 0,10-18-258,-18 13 129,6-9 0,-2-2 0,0-2-129,-2 0 129,2 0 0,-4 0-129,4-4 0,0-3-258,14 7 129,-17-18 0,12 9 0,3-5-258,2-1 258,4-2-129,6-3 129,5-2 0,3-1-129,5-5 129,-1 0-129,4-3-129,0-1 0,-2-1 0,1 0 129,-8 4 129,0-1 0,-8 3 0,-2 3 258,-4 2 0,-3 2 0,-3 6 0,-5 1 0,0 2-129,-5 1-129,2 7-258,-3 2-258,3 1-129,-5 0-387</inkml:trace>
          <inkml:trace contextRef="#ctx0" brushRef="#br0" timeOffset="95487.461">6751 12180 129,'0'0'2838,"0"0"-129,0 0-1935,0 0-774,0 0-129,0 0 129,1-7 387,-1 7 129,0 0-129,0 0 258,3-11-258,-3 11 129,0 0-258,0 0 129,9-13-258,-9 13-129,0 0 0,0 0 129,10-5-129,-10 5 129,0 0 0,0 0 387,0 0-129,0 0 258,0 0-129,0 9 258,0-9-129,0 0 0,-15 5 0,15-5-258,0 0-129,-13 2-129,13-2 0,0 0 0,0 0-129,0-11 0,0 11 0,0 0-129,11-12 129,-11 12 0,0 0 0,0 0 0,0 0 0,0 0 0,0 0 129,0 0-129,0 0 387,0 0-129,0 6 0,0-6 129,0 0 0,-6 15 0,6-15 258,-15 8-258,15-8-129,-12 6 0,12-6-258,-14 5-129,14-5-129,0 0-258,0 0-903,0 0-2580,0 0-387,15 0-516,-7-9 775</inkml:trace>
          <inkml:trace contextRef="#ctx0" brushRef="#br0" timeOffset="98169.615">7015 11737 774,'0'0'1161,"0"0"0,5-11 0,-5 11-258,0 0-258,0 0-387,0 0 129,0 0 0,0 0 0,0 0 129,0 13 0,0-1 129,-4 1-258,-1 3 258,1 2-258,-3 3 0,1 0-129,-1 2-129,-3 3 0,6 1 0,-4 1 0,2-1 129,2-2-129,0-2 0,2 0 0,-1-1-129,3-6 129,-2-3 0,2-1 258,0-12-129,5 15 129,-5-15 129,16 6-258,-16-6 129,26 0-129,-13-1 129,6-1-258,-3 0-129,3 0 0,-1 0 0,-2 2-129,-1 0 129,1 0-129,-3 0-129,-1 2 129,-12-2 0,18 6 0,-18-6-129,14 6-387,-14-6-129,0 0-1161,0 0-1935,12 10 0</inkml:trace>
          <inkml:trace contextRef="#ctx0" brushRef="#br0" timeOffset="98513.634">7104 12030 645,'0'0'2838,"0"0"129,0 0-2193,0 0-774,0 0 0,8 11 129,-8-11 129,0 0 129,2 17 0,0-7 129,-2 5-129,0 2 258,0 2-258,0 3 0,-4 2-258,2 2 0,-1-2-258,2-2 129,1 0-387,-1-5 129,1-2-645,0-1-1677,0-14-903,2 12 259</inkml:trace>
          <inkml:trace contextRef="#ctx0" brushRef="#br0" timeOffset="99017.663">7306 11764 1419,'0'0'2580,"1"14"-258,-1-14-387,-2 19-258,-1-2-645,-1 2-258,-1 5-258,0 3 0,4 3-258,-1 3-129,1 0 129,-2 4-258,3 0 129,0-3-387,0 0-258,0-3-2193,6 5-1419,-6-16 387</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0T23:11:37.266"/>
    </inkml:context>
    <inkml:brush xml:id="br0">
      <inkml:brushProperty name="width" value="0.05292" units="cm"/>
      <inkml:brushProperty name="height" value="0.05292" units="cm"/>
      <inkml:brushProperty name="color" value="#F9C499"/>
    </inkml:brush>
    <inkml:brush xml:id="br1">
      <inkml:brushProperty name="width" value="0.05292" units="cm"/>
      <inkml:brushProperty name="height" value="0.05292" units="cm"/>
    </inkml:brush>
    <inkml:brush xml:id="br2">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BDD98DE-B5D8-45E4-BCB8-F0C90D6F0C10}" emma:medium="tactile" emma:mode="ink">
          <msink:context xmlns:msink="http://schemas.microsoft.com/ink/2010/main" type="writingRegion" rotatedBoundingBox="16867,15342 24932,15449 24901,17777 16836,17671"/>
        </emma:interpretation>
      </emma:emma>
    </inkml:annotationXML>
    <inkml:traceGroup>
      <inkml:annotationXML>
        <emma:emma xmlns:emma="http://www.w3.org/2003/04/emma" version="1.0">
          <emma:interpretation id="{CCCDEF76-E1D4-4DC1-8DFE-E3B35DA5A26C}" emma:medium="tactile" emma:mode="ink">
            <msink:context xmlns:msink="http://schemas.microsoft.com/ink/2010/main" type="paragraph" rotatedBoundingBox="17301,15408 18836,15337 18853,15710 17318,15781" alignmentLevel="2"/>
          </emma:interpretation>
        </emma:emma>
      </inkml:annotationXML>
      <inkml:traceGroup>
        <inkml:annotationXML>
          <emma:emma xmlns:emma="http://www.w3.org/2003/04/emma" version="1.0">
            <emma:interpretation id="{CDFC0D05-58B4-489F-B83F-A74583A5B74E}" emma:medium="tactile" emma:mode="ink">
              <msink:context xmlns:msink="http://schemas.microsoft.com/ink/2010/main" type="line" rotatedBoundingBox="17301,15408 18836,15337 18853,15710 17318,15781"/>
            </emma:interpretation>
          </emma:emma>
        </inkml:annotationXML>
        <inkml:traceGroup>
          <inkml:annotationXML>
            <emma:emma xmlns:emma="http://www.w3.org/2003/04/emma" version="1.0">
              <emma:interpretation id="{C623AA85-D4F1-4A88-AF47-DB00A4A9C87A}" emma:medium="tactile" emma:mode="ink">
                <msink:context xmlns:msink="http://schemas.microsoft.com/ink/2010/main" type="inkWord" rotatedBoundingBox="17301,15408 18836,15337 18853,15710 17318,15781"/>
              </emma:interpretation>
              <emma:one-of disjunction-type="recognition" id="oneOf0">
                <emma:interpretation id="interp0" emma:lang="en-CA" emma:confidence="0">
                  <emma:literal>as</emma:literal>
                </emma:interpretation>
                <emma:interpretation id="interp1" emma:lang="en-CA" emma:confidence="0">
                  <emma:literal>axe</emma:literal>
                </emma:interpretation>
                <emma:interpretation id="interp2" emma:lang="en-CA" emma:confidence="0">
                  <emma:literal>axis</emma:literal>
                </emma:interpretation>
                <emma:interpretation id="interp3" emma:lang="en-CA" emma:confidence="0">
                  <emma:literal>axle</emma:literal>
                </emma:interpretation>
                <emma:interpretation id="interp4" emma:lang="en-CA" emma:confidence="0">
                  <emma:literal>axes</emma:literal>
                </emma:interpretation>
              </emma:one-of>
            </emma:emma>
          </inkml:annotationXML>
          <inkml:trace contextRef="#ctx0" brushRef="#br0">17310 15591 1,'0'0'3224,"0"0"-386,0 0 0,0 0-774,0 0-258,0 0-516,0 0-258,0 0-387,0 0-129,0 0-129,0 0-258,11-9 0,-11 9 0,21-20 0,-6 5-129,3 1 129,-1-3-129,1 2 0,1-3 129,-3 5-129,-2 0 129,0 1-129,-3 1 0,2 0-129,-13 11 129,21-15 0,-21 15-129,15-10 129,-15 10-129,15 0 0,-15 0 129,0 0 0,13 6-129,-13-6 129,8 15 0,-8-15 0,10 19-129,-6-6 129,1 2 0,0 0-129,-2 1 129,0-1 0,2 3 129,-3-1-129,-2 1 0,0-1 0,0-1 129,0-1-129,0 1 129,0-1-129,0-2 0,0-1-129,0-1 129,0-11 0,0 20 0,0-20 0,4 12 0,-4-12 0,0 0 0,3 12 0,-3-12 0,0 0 0,0 0-129,0 0 129,0 0 0,0 0 0,0 0 0,0 0 0,0 0-129,0 0 0,0 0-129,0 0 129,0 0 0,0 0-129,0 0 129,0 0 0,0 0 129,0 0-129,0 0 258,0 0 0,0 0-129,0 0 0,0 0-129,0 0 129,0 0-129,0 0 0,-12 0 0,12 0-258,-14 1 387,14-1-129,-13 2 129,13-2-129,0 0 129,0 0 0,0 0 129,0 0-129,0 0 0,0 0 129,0 0 0,0 0 129,0 0-129,0 0-129,0 0 129,-10 5-129,10-5 0,0 0 0,0 0 0,0 0 0,0 0-129,0 0 129,0 0 0,7 0 0,-7 0 129,11-1-129,-11 1 0,17-2 129,-17 2-129,20-4 0,-20 4 0,16-3 0,-16 3-129,12-3 129,-12 3-129,0 0 0,0 0-129,10-2 0,-10 2 129,0 0 0,12 0 0,-12 0 0,0 0 129,12-2 0,-12 2 129,0 0-129,0 0 0,0 0-129,0 0-387,0 0 0,0 0-258,0 0-258,0 0-387,-7 0-1161,-5 0-1548</inkml:trace>
          <inkml:trace contextRef="#ctx0" brushRef="#br0" timeOffset="641.036">17890 15511 1161,'13'13'3741,"-13"-13"0,0 0-258,0 0-2451,7 12-1290,-7-12-129,14 7 129,-14-7 258,16 9 0,-1 1 129,-4-4 258,4 5-258,-1-3 129,4 4-129,-3 0 129,3 0-258,-4 2 258,5-4-258,-4 2-258,-3-2-258,3 0-645,-3-3-903,-12-7-1935,15 9 129</inkml:trace>
          <inkml:trace contextRef="#ctx0" brushRef="#br0" timeOffset="968.055">17910 15715 1548,'35'-21'3354,"-21"2"-258,7 2-2580,6-1 129,-1-2-258,-1 4 0,3-4 0,-3 3 129,0-2-129,-3 5 258,-3 0-387,0 4 129,-6 2-129,-1 3-129,-12 5-258,11-5-258,-11 5-516,0 0-1290,0 0-1419,6 6-129</inkml:trace>
          <inkml:trace contextRef="#ctx0" brushRef="#br0" timeOffset="1916.109">18372 15540 645,'0'11'3483,"0"-11"516,0 0-645,9-4-2580,2-3-645,3 0-129,2-4 0,3-1 0,5-3 129,1 1 129,-1-3 0,3 1 0,-5-3 0,2 5 258,-8-1-129,-1 3-129,-3 3 129,-12 9-258,14-13-129,-14 13 0,0 0-129,0 0-129,0 0 129,0 0 0,0 11 0,0-11 129,0 16 129,0-16 0,0 18 0,0-18 129,0 18-258,1-7 129,1 3-129,-2 1 0,0 3-129,0 0-129,0 5 129,0-3 0,0 3 129,-3-3-129,2 1 129,1-3-129,-1-1 129,1-2 0,0-3-129,0 0 129,0-12 0,-1 16-129,1-16 0,0 0 0,-14 13-387,14-13-258,-17 4-258,3-4-258,14 0-387,-22 0 387,11 0-258,0 0 516,11 0 387,-19 0 258,19 0 387,-11 0 387,11 0 387,0 0-258,0 0 258,0 0-129,6-4-387,6 1 258,5 0-258,0 1 129,6-3-129,2 1-129,3 1 258,0-1-258,0 0 0,-1 3 129,-4-2-129,1 3 258,-5 0-258,-4 0 129,-2 0-129,-13 0-129,16 0 0,-16 0 0,0 0-129,0 0-129,10 9-516,-10-9-1677,0 0-1161,0 11 388</inkml:trace>
          <inkml:trace contextRef="#ctx0" brushRef="#br0" timeOffset="7204.412">17694 15707 645,'0'0'1935,"0"0"-258,0 0 387,0 0-258,0 10-387,0-10-258,-12 10-774,12-10-258,-23 8-258,10-3 0,-5-1 129,3 0 0,-4 0 0,4 0 129,-5-4 129,4 2-129,0 1 258,1 0-258,1-1 0,1 1-129,13-3 129,-19 4-129,19-4 0,-11 0 0,11 0-129,0 0 0,0 0-129,0 0-129,0 0 129,0 0 0,0 0-129,0 0 258,10 0-129,-10 0 258,16-3 0,-3 3 0,-2 0 129,2 0-129,-13 0 0,21 0 0,-9 0 0,-2 0 0,1 0-258,-11 0-129,21-2-129,-21 2-387,16-7-1419,-3 11-903</inkml:trace>
        </inkml:traceGroup>
      </inkml:traceGroup>
    </inkml:traceGroup>
    <inkml:traceGroup>
      <inkml:annotationXML>
        <emma:emma xmlns:emma="http://www.w3.org/2003/04/emma" version="1.0">
          <emma:interpretation id="{E1AFDC46-A1A5-4E3A-9678-1771BDE8B20D}" emma:medium="tactile" emma:mode="ink">
            <msink:context xmlns:msink="http://schemas.microsoft.com/ink/2010/main" type="paragraph" rotatedBoundingBox="16859,15946 24924,16053 24909,17215 16844,17108" alignmentLevel="1"/>
          </emma:interpretation>
        </emma:emma>
      </inkml:annotationXML>
      <inkml:traceGroup>
        <inkml:annotationXML>
          <emma:emma xmlns:emma="http://www.w3.org/2003/04/emma" version="1.0">
            <emma:interpretation id="{4C5E1B36-19F1-4E28-8AA3-3D15CB46029D}" emma:medium="tactile" emma:mode="ink">
              <msink:context xmlns:msink="http://schemas.microsoft.com/ink/2010/main" type="line" rotatedBoundingBox="16859,15946 24924,16053 24909,17215 16844,17108"/>
            </emma:interpretation>
          </emma:emma>
        </inkml:annotationXML>
        <inkml:traceGroup>
          <inkml:annotationXML>
            <emma:emma xmlns:emma="http://www.w3.org/2003/04/emma" version="1.0">
              <emma:interpretation id="{8523D30A-3D38-4FE9-ACB4-23C12C0D48E1}" emma:medium="tactile" emma:mode="ink">
                <msink:context xmlns:msink="http://schemas.microsoft.com/ink/2010/main" type="inkWord" rotatedBoundingBox="16854,15952 20863,15977 20855,17160 16847,17135"/>
              </emma:interpretation>
              <emma:one-of disjunction-type="recognition" id="oneOf1">
                <emma:interpretation id="interp5" emma:lang="en-CA" emma:confidence="0">
                  <emma:literal>Likes=?</emma:literal>
                </emma:interpretation>
                <emma:interpretation id="interp6" emma:lang="en-CA" emma:confidence="0">
                  <emma:literal>Likes. ?</emma:literal>
                </emma:interpretation>
                <emma:interpretation id="interp7" emma:lang="en-CA" emma:confidence="0">
                  <emma:literal>Likes =?</emma:literal>
                </emma:interpretation>
                <emma:interpretation id="interp8" emma:lang="en-CA" emma:confidence="0">
                  <emma:literal>Likes, ?</emma:literal>
                </emma:interpretation>
                <emma:interpretation id="interp9" emma:lang="en-CA" emma:confidence="0">
                  <emma:literal>Likes .=?</emma:literal>
                </emma:interpretation>
              </emma:one-of>
            </emma:emma>
          </inkml:annotationXML>
          <inkml:trace contextRef="#ctx0" brushRef="#br1" timeOffset="-22411.283">17037 16116 1032,'0'0'1677,"0"0"-129,0 0-129,-11-10 129,11 10-387,0 0 258,-9-4-387,9 4-129,0 0-258,0 0-129,0 0-387,0 0-129,0 0 0,0 0-258,0 0 0,-3 11 129,3-11 0,0 23 0,0-11 129,0 6 0,0 2 0,0 2 129,-1 5 0,-5 4 0,0 3 129,-5 3-258,0 3 129,-4-1-129,1 2 258,-6-2-258,6-2 0,-4-4 0,2-1 0,3-4 129,2-3-129,5-4 0,4-3 0,2-2-129,4-6 129,6-2 0,8-3 0,3-3-129,7-2 258,3-6-129,3-6 0,5 3 0,-1-3 129,-2 3-129,0-1 0,-5 3 0,-5 2 0,0 3 129,-6 2-129,-2 0 0,-3 0 0,-2 3 0,-2 0-129,-11-3-129,16 3-258,-16-3-516,0 0-2193,0 0-645,0 0 129</inkml:trace>
          <inkml:trace contextRef="#ctx0" brushRef="#br1" timeOffset="-22043.262">17506 16456 1419,'6'18'3225,"-5"12"387,-2-16-1935,1 5-1548,-1 3-129,1 2 387,0 3 129,0 0-129,0 1 129,0-6 0,0 0-129,2-2-774,4-1-2709,-6-19-645,0 0-129</inkml:trace>
          <inkml:trace contextRef="#ctx0" brushRef="#br1" timeOffset="-21435.228">17652 15957 2967,'0'0'3096,"0"0"258,0 0-3354,0 0-258,0 0 258,0 0-516,0 0-774,9 11-2064,-9-11 129</inkml:trace>
          <inkml:trace contextRef="#ctx0" brushRef="#br1" timeOffset="-20599.179">17858 16090 1,'0'0'1676,"0"0"-1676,1 12 0,-1-12 129,1 17 387,-1-5 258,0-2 0,0 5 258,0 6 0,0 3 258,0 6-387,2 8 0,0 5-129,0 6-516,2 5 0,-2-2-129,1-5 129,-1-1-129,-1-11 387,0-4 258,-1-18 387,1 2 0,-1-15 129,0 0-258,4-16 0,8-2-129,-2-9-258,10-4-387,1-3-258,2-7 0,5-1-258,1 3 258,-2 1-129,-1 6 258,-5 3-258,-1 5 129,0 5-258,-6 4-258,6 9-1290,-20 6-2322,19-12-258,-9 12-516</inkml:trace>
          <inkml:trace contextRef="#ctx0" brushRef="#br1" timeOffset="-20343.164">17936 16445 645,'34'34'3612,"-23"-22"-129,17 5-1806,-7 3-645,0 0-387,2 3-258,-2 1-129,-2-4-516,1 3-774,-3-3-1290,-2-19-1548,10 12 387</inkml:trace>
          <inkml:trace contextRef="#ctx0" brushRef="#br1" timeOffset="-19856.136">18285 16537 2580,'32'18'3225,"-5"-18"129,-7-4-3225,7-10-516,-3-3 0,2 1 129,-5 1 387,-2-5 387,-4 7 0,-8-6 387,-1 9 129,-6-2 129,0 12-258,-4-15-129,4 15-516,-23-5-129,10 5-129,-4 0 0,0 7 129,-4 2 0,1 3-129,0 1 387,3 3-129,-2 0 0,5 1 129,0-1 129,5 2-129,0-5 0,7 9 129,1-8 0,2 4 0,8-3-258,7 10 129,2-10-129,6 3 0,5-4-258,3 0 0,4 1-645,-4-11-2193,5-4-1677,3 0-129,-3-4-258</inkml:trace>
          <inkml:trace contextRef="#ctx0" brushRef="#br1" timeOffset="-18504.059">19126 16354 2580,'0'0'3483,"0"0"0,-15 13-2580,-3-10-903,-2 5 516,-8-3-129,2 6 387,-6-6 129,6 8 258,-3-6-258,8 2-129,1-4-129,6 2-258,3-2-258,11-5-129,-5 12 129,5-12-258,11 10 258,5-4-129,4 0 0,5 1 0,3 1-129,1-1 129,2 5-129,-3-1 0,0 3-129,-3 2-129,-5-1 258,-7 2 129,0 7 0,-9-4 0,-4 0 258,0 0 129,-10 0 0,-3 1 258,-11-4-129,1 3 387,-10-8-387,4 2 129,-8-6-258,3 1 129,0-6-258,-1-3-387,8 0-387,-6-11-1548,13-3-2451,7-1-258,4-8-387</inkml:trace>
          <inkml:trace contextRef="#ctx0" brushRef="#br1" timeOffset="-8384.48">19643 16791 1548,'0'0'3483,"0"0"129,0 0-2193,0 0-774,0 0-258,0 0 258,0 0-129,0 0 129,0 0 258,0 0-258,0 0 129,16-2-129,-16 2 129,21-10-129,-5 5-258,7 5 0,2-5 0,5 1-129,1-1 0,4-1-129,-1 2 0,0 2-129,-2-5 0,-4 2 129,-1 2-387,-7 1-258,3 2-1419,-12 0-2322,-11 0-387,12-6 0</inkml:trace>
          <inkml:trace contextRef="#ctx0" brushRef="#br1" timeOffset="-8083.463">19639 16554 4773,'-10'1'4515,"10"-1"-387,0 0-645,13 0-3225,-2-6 0,7 2 129,6-1-129,5 3 129,-1-3-129,7 4-129,-1-3 0,3 3-387,3 5-1419,0-3-2451,-7-2-516,5 0 0</inkml:trace>
        </inkml:traceGroup>
        <inkml:traceGroup>
          <inkml:annotationXML>
            <emma:emma xmlns:emma="http://www.w3.org/2003/04/emma" version="1.0">
              <emma:interpretation id="{28ED17A2-3597-4E57-B910-D229EDEAD122}" emma:medium="tactile" emma:mode="ink">
                <msink:context xmlns:msink="http://schemas.microsoft.com/ink/2010/main" type="inkWord" rotatedBoundingBox="23584,16076 24923,16094 24914,16808 23575,16790"/>
              </emma:interpretation>
              <emma:one-of disjunction-type="recognition" id="oneOf2">
                <emma:interpretation id="interp10" emma:lang="en-CA" emma:confidence="0">
                  <emma:literal>WX+b</emma:literal>
                </emma:interpretation>
                <emma:interpretation id="interp11" emma:lang="en-CA" emma:confidence="0">
                  <emma:literal>Wx+ b</emma:literal>
                </emma:interpretation>
                <emma:interpretation id="interp12" emma:lang="en-CA" emma:confidence="0">
                  <emma:literal>wx+ b</emma:literal>
                </emma:interpretation>
                <emma:interpretation id="interp13" emma:lang="en-CA" emma:confidence="0">
                  <emma:literal>web</emma:literal>
                </emma:interpretation>
                <emma:interpretation id="interp14" emma:lang="en-CA" emma:confidence="0">
                  <emma:literal>WX+ b</emma:literal>
                </emma:interpretation>
              </emma:one-of>
            </emma:emma>
          </inkml:annotationXML>
          <inkml:trace contextRef="#ctx0" brushRef="#br2">23584 16715 1935,'-8'10'3612,"8"-10"0,0 0-1290,0 0-1548,0 0-129,0 0-129,0 0 129,8-4-129,10 2 258,-3-8-129,14 3 0,-6-7-129,12 6-258,-2-2-258,3-2 0,-3 4 0,0 1-129,-6 2 0,-2 4-129,-5 1-129,-4 0-645,3 0-2322,-3 10-645,-16-10-516</inkml:trace>
          <inkml:trace contextRef="#ctx0" brushRef="#br2">23741 16611 1677,'0'-22'2967,"0"22"-903,0 0-1032,0 0-774,0 0-516,0 0 0,0 0 0,0-17 0,0 17 645,0 0-129,0 0 258,0 0 0,0 0-129,0 0 0,0 0 129,0 0-258,0 0 0,0 0 516,0 10 0,0-10 0,0 27 387,-3-11-387,3 7 129,0-7 0,0 8-387,-1-7-258,1 3 0,0-3-129,0-1-129,0-16 0,0 18 0,0-18-129,0 0-258,3 17-129,-3-17-516,0 0-645,0 0-1032,0 0-1161,0 0-387</inkml:trace>
          <inkml:trace contextRef="#ctx0" brushRef="#br2">24281 16086 3225,'17'0'4386,"-17"0"-129,0 0-258,0 0-2193,0 0-1419,0 0 0,0 0-129,0 0 129,0 0 0,0 0 129,11 9-129,-11-9-129,0 0 0,0 0 0,7 17-129,-7-17-258,5 27 129,-2-5-129,-2 4 258,1 4-258,-2 1 129,0 9 0,0 1-129,0-1 258,0 1-129,0 0-129,-2-9 129,1 1 0,0-5 0,1-10 0,-2 0 0,2-18-129,0 19 129,0-19 0,0 0-129,7-3-258,1-14-258,16 2-258,-6-15-645,19 12-258,-8-15-129,22 15-129,-13-7 129,18 14 0,-6-4 129,2 10 387,-2 5 387,-6 1 258,-2 14 0,-10-1 129,-2 7 258,-15-2 258,-2 2 129,-12 1 387,-1-4 258,-10 2 129,-7-4 129,-3-5 129,-7-5 258,-1 0-129,-3 0 258,-5-6-258,2 0 0,-6 0 129,5-2-129,-5-6 0,6 8 0,-9-6-387,13 6 0,-10-3-387,11 0 0,1 3-387,3-4-516,8 4-774,-1 0-2580,5-9-387,13 9-129</inkml:trace>
          <inkml:trace contextRef="#ctx0" brushRef="#br2">21473 16425 903,'0'0'1419,"0"0"-129,6-15-129,-6 15-774,0 0-258,0 0-258,0 0 0,0 0-129,0 0 258,0 0 129,0 0 129,0 0 516,0 0 129,0 0 0,0 0 258,0 0-516,0 0 258,0 0-258,0 0-387,0 0 129,0 0-258,0 0 129,0 0-129,0 0 0,0 0 258,0 0-258,0 0 258,0 0-129,0 0 129,0 0 0,8 14-129,-8-14 258,1 22-258,-1-22 0,3 24 0,-3-7-129,4 2 129,-4 3 0,3 1 0,-2-3-129,1 4 129,-1-2-129,3 4 129,-2-3-129,-1-1-129,3-2 129,-4-1-129,0-2 129,2-1-129,-2-16 129,1 29-129,-1-29 0,0 19 129,0-19-258,0 13 0,0-13 129,0 0 0,0 0 0,0 0 0,0 0 129,18 6-129,-18-6 129,19-12 129,-8-1-258,4-3 0,-2-6 129,2-4-129,0-1 129,0 2-129,-1 3 129,-1-5 0,-2 1 0,0-2 0,-1 6 0,0 5-129,-3 1 129,-7 16-129,12-22 0,-12 22 0,7-15 0,-7 15 0,0 0 0,0 0-129,0 0 129,0 0 0,0 0-129,14 8 129,-10 10 0,0 5 0,3 1 0,0 5 129,1 5-129,1 3 129,2 2-129,3 0 0,-1-11 129,2 7-129,-3-9 0,5 1 0,-1-11 129,-1-1-258,2-12 129,-2-3 0,1 0 0,-16 0-129,28-10 129,-14-6-129,1 1 129,-3-5-129,0-2 258,1-4-129,-4 1 0,2-2 129,0-1 0,-1-1 0,0-3 0,-1-4 0,2 4-129,0-1 129,2-4 0,-1 3-258,3 0 387,-1 4-258,0-1 0,0 10 0,1 0 0,-3 2 0,-12 19 0,25-25-129,-25 25-258,19-11-258,-4 15-774,-15-4-1677,0 0-1419,11 24 0,-11-24-129</inkml:trace>
          <inkml:trace contextRef="#ctx0" brushRef="#br2">22562 16516 1548,'0'0'1677,"0"0"-645,0 0-258,0 0-129,0 0-258,0 0 387,0 0-129,0 0 258,0 0 129,0 0-129,0 0 0,-13-10-129,13 10-258,0 0 258,0 0-129,0 0-129,2 18 129,-2-18-258,13 24 0,-5-8 0,6 9 258,-3-8-387,8 10 0,-4-6-129,6 5 129,-3-4-258,5 3 258,-4-2-258,6 1 129,-4-5-129,3 3 0,0-2-129,-2-2 0,1-1 0,-4 2 129,3-3-129,-5-5-129,-3 0 129,-14-11-129,19 16-129,-19-16-516,0 0-774,0 0-1677,0 0-903,0 0 0</inkml:trace>
          <inkml:trace contextRef="#ctx0" brushRef="#br2">22571 16975 1677,'0'-11'2709,"0"11"-387,0 0-516,7-17-387,-7 17-387,8-17-258,-8 17-387,18-25-129,-5 5 129,3 1-258,6-9 0,0 4 129,4-4-129,-3 0 387,7-2-258,-8 1 129,7 2-129,-5-2 258,0 5-258,-2 1-129,2 3-129,-2 2-129,-3 4-129,3 4-258,-6-5 0,5 11-258,-6-7 0,-1 10-516,-14 1-1161,11-16-1548,4 16 129</inkml:trace>
        </inkml:traceGroup>
      </inkml:traceGroup>
    </inkml:traceGroup>
    <inkml:traceGroup>
      <inkml:annotationXML>
        <emma:emma xmlns:emma="http://www.w3.org/2003/04/emma" version="1.0">
          <emma:interpretation id="{A0CD6A70-F7E1-4165-A2C1-793E7387A185}" emma:medium="tactile" emma:mode="ink">
            <msink:context xmlns:msink="http://schemas.microsoft.com/ink/2010/main" type="paragraph" rotatedBoundingBox="21311,17310 24041,17121 24076,17618 21346,17808" alignmentLevel="3"/>
          </emma:interpretation>
        </emma:emma>
      </inkml:annotationXML>
      <inkml:traceGroup>
        <inkml:annotationXML>
          <emma:emma xmlns:emma="http://www.w3.org/2003/04/emma" version="1.0">
            <emma:interpretation id="{90AD369D-A8C9-44B3-9AF0-34C8442D230C}" emma:medium="tactile" emma:mode="ink">
              <msink:context xmlns:msink="http://schemas.microsoft.com/ink/2010/main" type="line" rotatedBoundingBox="21311,17310 24041,17121 24076,17618 21346,17808"/>
            </emma:interpretation>
          </emma:emma>
        </inkml:annotationXML>
        <inkml:traceGroup>
          <inkml:annotationXML>
            <emma:emma xmlns:emma="http://www.w3.org/2003/04/emma" version="1.0">
              <emma:interpretation id="{C1844962-F543-4FFF-9D5B-F94EDCF6AAC7}" emma:medium="tactile" emma:mode="ink">
                <msink:context xmlns:msink="http://schemas.microsoft.com/ink/2010/main" type="inkWord" rotatedBoundingBox="21312,17324 22319,17254 22353,17738 21346,17808"/>
              </emma:interpretation>
              <emma:one-of disjunction-type="recognition" id="oneOf3">
                <emma:interpretation id="interp15" emma:lang="en-CA" emma:confidence="0">
                  <emma:literal>K2</emma:literal>
                </emma:interpretation>
                <emma:interpretation id="interp16" emma:lang="en-CA" emma:confidence="0">
                  <emma:literal>172</emma:literal>
                </emma:interpretation>
                <emma:interpretation id="interp17" emma:lang="en-CA" emma:confidence="0">
                  <emma:literal>ix</emma:literal>
                </emma:interpretation>
                <emma:interpretation id="interp18" emma:lang="en-CA" emma:confidence="0">
                  <emma:literal>lx</emma:literal>
                </emma:interpretation>
                <emma:interpretation id="interp19" emma:lang="en-CA" emma:confidence="0">
                  <emma:literal>1×2</emma:literal>
                </emma:interpretation>
              </emma:one-of>
            </emma:emma>
          </inkml:annotationXML>
          <inkml:trace contextRef="#ctx0" brushRef="#br2">21354 17385 1,'0'0'128,"0"-17"1,0 17 516,0 0 0,0 0 129,-7-16 129,7 16 0,0 0-129,0 0 0,0 0-387,0 0 0,-7-14-387,7 14 258,0 0-129,0 0 258,0 0 129,-1-15 258,1 15 129,0 0 129,0 0-129,0 0 0,0 0 0,0 0-258,0 0-129,0 0 0,0 15 0,0-15-129,0 14 129,0-14 0,0 20 0,0-20 0,0 19-129,0-19 129,0 30-258,0-15 0,0 1 0,-2 0-129,2 1 0,-3 1-129,3 5 258,-2-7-258,2-1 129,0 2-258,0-4 258,0 3-258,0-16 0,11 26 129,-11-26-258,7 16 129,-7-16-129,8 18-129,-8-18-516,7 15-774,-7-15-1806,0 0-1032,0 0-258</inkml:trace>
          <inkml:trace contextRef="#ctx0" brushRef="#br2">21645 17664 1161,'2'15'2838,"-2"-15"-387,0 0-2064,0 0 129,0 0 387,0-12 258,0 12 387,0-15-129,0 15 0,6-17-387,-6 17 0,16-18-387,-16 18-387,20-26-258,-5 15 0,-2-5 0,3 3 0,-1 1 0,-1-1 129,-14 13 0,25-25 0,-25 25 0,18-15 129,-18 15-258,0 0-129,19-18-258,-19 18-645,15-10-516,-15 10-1161,10-21-1548,-10 21-129</inkml:trace>
          <inkml:trace contextRef="#ctx0" brushRef="#br2">21592 17431 129,'16'24'3354,"10"-3"-129,-26-21-129,28 9-2709,-12 3-645,-1 0-129,0-2 387,-2 6 387,-2 2 387,-7-3 0,3 3 258,-7-18 0,5 31-129,-5-31-258,4 25-258,-4-25-258,7 22-258,-7-22-129,9 20-129,-9-20 129,9 18 0,-9-18 0,4 17-258,-4-17-516,0 0-774,0 0-1935,6 15-129</inkml:trace>
          <inkml:trace contextRef="#ctx0" brushRef="#br2">22051 17440 129,'0'0'2451,"0"-14"-1032,0 14-1290,9-27 387,-9 27 516,14-20 645,-14 20-387,18-14 387,-18 14-516,29-9-387,-10 3-516,7 2 0,2 0-516,4 1 129,-5-1 258,-1 4 129,-4 0 129,-7 4 387,-15-4-129,11 23 258,-11-6-258,-8 1 129,-3 5-258,-12-1-129,3 1-129,-2-3-129,0 1 129,0-4-258,5-4 129,0 2-129,17-15 0,-25 13 0,25-13 129,-15 20-129,15-20 0,0 0-129,-18 23 258,18-23-258,-7 22 258,7-22 0,-4 20 0,4-20 129,0 14 0,0-14 0,6 20 0,-6-20 0,16 10 0,-16-10 0,26 10 0,-10 0-258,4-5 129,1-1-258,-2-1-129,9 5-1161,-11 2-2838,5-10-387,3-4-258,-3-8 129</inkml:trace>
        </inkml:traceGroup>
        <inkml:traceGroup>
          <inkml:annotationXML>
            <emma:emma xmlns:emma="http://www.w3.org/2003/04/emma" version="1.0">
              <emma:interpretation id="{66973C42-A5E8-4FE7-AB8A-6C2ADB7ACA6D}" emma:medium="tactile" emma:mode="ink">
                <msink:context xmlns:msink="http://schemas.microsoft.com/ink/2010/main" type="inkWord" rotatedBoundingBox="23060,17189 24041,17121 24074,17593 23092,17661"/>
              </emma:interpretation>
              <emma:one-of disjunction-type="recognition" id="oneOf4">
                <emma:interpretation id="interp20" emma:lang="en-CA" emma:confidence="0">
                  <emma:literal>251</emma:literal>
                </emma:interpretation>
                <emma:interpretation id="interp21" emma:lang="en-CA" emma:confidence="0">
                  <emma:literal>21</emma:literal>
                </emma:interpretation>
                <emma:interpretation id="interp22" emma:lang="en-CA" emma:confidence="0">
                  <emma:literal>2×1</emma:literal>
                </emma:interpretation>
                <emma:interpretation id="interp23" emma:lang="en-CA" emma:confidence="0">
                  <emma:literal>Rx,</emma:literal>
                </emma:interpretation>
                <emma:interpretation id="interp24" emma:lang="en-CA" emma:confidence="0">
                  <emma:literal>Ix,</emma:literal>
                </emma:interpretation>
              </emma:one-of>
            </emma:emma>
          </inkml:annotationXML>
          <inkml:trace contextRef="#ctx0" brushRef="#br2">23077 17297 1,'-10'-9'1676,"10"9"-128,0-15 258,0 15-129,0 0-129,0 0-387,0-20-387,0 20-129,0 0-258,14-17-129,-14 17-258,19-13 387,-19 13-258,29-15 0,-12 5-129,-1 3 258,2 1-129,-2 2 258,0 2-129,-1 2-129,-15 0 0,22 0 0,-22 0 129,15 6-258,-15-6 129,3 16 0,-3-16 0,0 17-129,0-17 258,-14 22-129,14-22 129,-25 25 258,9-12-258,3 0 0,-5 3 0,5 0-129,-3-1 129,3-1 0,-1 2-258,4-1 129,10-15 0,-16 22 0,16-22-129,-7 21 129,7-21 129,0 14-129,0-14 129,18 4-129,-3 1 0,0 0 129,3-5-258,3 0 0,-2 1 0,0 2 0,3 7-387,-4-3-258,9 6-1161,-3-2-2322,-6-11-387,8 7 0</inkml:trace>
          <inkml:trace contextRef="#ctx0" brushRef="#br2">23374 17330 3483,'0'0'3870,"0"0"-129,0 0-2451,0 0-258,0 0 0,4 9-258,-4-9 0,3 17 129,-3-17-129,0 0 0,15 23-129,-15-23-129,9 24 0,-9-24 0,17 23-129,-17-23-129,21 26 0,-12-6-258,6-7 129,-4 3-129,-11-16-258,28 30-129,-28-30-129,23 30-258,-23-30-516,18 19-516,-18-19-645,0 0-1290,0 0-903,0 0 258</inkml:trace>
          <inkml:trace contextRef="#ctx0" brushRef="#br2">23412 17546 2580,'-11'-4'3225,"11"4"-903,0 0-1290,0 0 0,-4-13 0,4 13 129,0-17 0,0 17 0,2-15-129,-2 15-129,23-19-516,-5 6-258,4-1-258,4 0 0,7-8-129,-3-2 129,5 5-129,-5-3 0,4 6 0,-8 0-129,2 6-516,-10-1-387,1 5-1161,-1 6-1419,-18 0-387</inkml:trace>
          <inkml:trace contextRef="#ctx0" brushRef="#br2">24010 17256 129,'16'27'3741,"-16"-27"-258,12 21 129,-12-21-2451,1 16-774,-1-16 387,9 19 258,-1 0 129,-8-19 0,4 26 0,-4-26 0,1 33-258,-1-17-258,0 5-258,0 0-387,0 0 0,0-1-129,-1-5 0,1 5-258,0-20-387,0 27-1419,1-11-2193,-1-16-258,0 0-129</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53.092"/>
    </inkml:context>
    <inkml:brush xml:id="br0">
      <inkml:brushProperty name="width" value="0.05" units="cm"/>
      <inkml:brushProperty name="height" value="0.05" units="cm"/>
      <inkml:brushProperty name="color" value="#E71224"/>
    </inkml:brush>
  </inkml:definitions>
  <inkml:trace contextRef="#ctx0" brushRef="#br0">535 28 9528 0 0,'0'0'216'0'0,"0"0"32"0"0,0 0 10 0 0,-6-7 354 0 0,-38 2 1012 0 0,-12-8 466 0 0,23 10-1154 0 0,-7 5-287 0 0,36-3-625 0 0,0 1 0 0 0,-1 0 0 0 0,1 0 0 0 0,0 0 0 0 0,-1 0 0 0 0,1 1 0 0 0,0-1-1 0 0,0 1 1 0 0,-1 0 0 0 0,1 1 0 0 0,0-1 0 0 0,0 1 0 0 0,0 0 0 0 0,0 0 0 0 0,1 0 0 0 0,-1 0 0 0 0,-2 2-25 0 0,6-4 1 0 0,-1 2 0 0 0,-1 0 0 0 0,1-1 0 0 0,-1 1 0 0 0,0-1 0 0 0,1 1 0 0 0,-1-1 0 0 0,0 0 0 0 0,0 0 0 0 0,0 0 0 0 0,0 0 0 0 0,0 0 0 0 0,0 0 0 0 0,0 0 0 0 0,-1-1 0 0 0,1 1 0 0 0,0-1 0 0 0,0 0 0 0 0,0 1 0 0 0,-1-1 0 0 0,1 0 0 0 0,0 0 0 0 0,-1 0 0 0 0,0-1 0 0 0,-1 1 0 0 0,0 0 0 0 0,0 0 0 0 0,0 1 0 0 0,-1-1 0 0 0,1 1 0 0 0,0 0 0 0 0,1 0 0 0 0,-1 1 0 0 0,0-1 0 0 0,0 1 0 0 0,0 0 0 0 0,1-1 0 0 0,-1 2 0 0 0,-1 0 0 0 0,-45 36-135 0 0,22-39-47 0 0,10 4 161 0 0,-4 16-160 0 0,5-13 117 0 0,14-3 64 0 0,0 1 0 0 0,1 0 0 0 0,-1 0 0 0 0,1 0 0 0 0,-1 0 0 0 0,1 0 0 0 0,1 0 0 0 0,-1 0 0 0 0,1 1 0 0 0,0-1 0 0 0,0 1 0 0 0,1-1 0 0 0,0 1 0 0 0,-1-1 0 0 0,2 1 0 0 0,-1-1 0 0 0,1 1 0 0 0,0 0 0 0 0,2 14 0 0 0,-4-18 0 0 0,1 0 0 0 0,0 1 0 0 0,1-1 0 0 0,-1 1 0 0 0,0-1 0 0 0,1 1 0 0 0,-1-1 0 0 0,1 0 0 0 0,0 1 0 0 0,0-1 0 0 0,0 0 0 0 0,0 0 0 0 0,0 0 0 0 0,0 0 0 0 0,1 1 0 0 0,-1-2 0 0 0,1 1 0 0 0,-1 0 0 0 0,2 1 0 0 0,25 0 174 0 0,-2 1-132 0 0,-19 3-42 0 0,-7-6 0 0 0,0-1 0 0 0,1 1 0 0 0,-1-1 0 0 0,0 1 0 0 0,1 0 0 0 0,-1-1 0 0 0,1 1 0 0 0,-1-1 0 0 0,0 0 0 0 0,1 1 0 0 0,-1-1 0 0 0,1 1 0 0 0,-1-1 0 0 0,1 0 0 0 0,-1 1 0 0 0,1-1 0 0 0,-1 0 0 0 0,1 1 0 0 0,0-1 0 0 0,-1 0 0 0 0,1 0 0 0 0,-1 0 0 0 0,1 0 0 0 0,0 0 0 0 0,-1 1 0 0 0,1-1 0 0 0,0 0 0 0 0,-1 0 0 0 0,1-1 0 0 0,-1 1 0 0 0,1 0 0 0 0,0 0 0 0 0,-1 0 0 0 0,1 0 0 0 0,-1 0 0 0 0,1-1 0 0 0,0 1 0 0 0,-1 0 0 0 0,1 0 0 0 0,-1-1 0 0 0,2 0 0 0 0,-2 1 0 0 0,1-1 0 0 0,-1 0 0 0 0,0 1 0 0 0,1-1 0 0 0,-1 1 0 0 0,1-1 0 0 0,0 0 0 0 0,-1 1 0 0 0,1 0 0 0 0,-1-1 0 0 0,1 1 0 0 0,0-1 0 0 0,-1 1 0 0 0,1 0 0 0 0,0-1 0 0 0,0 1 0 0 0,-1 0 0 0 0,1 0 0 0 0,0 0 0 0 0,0-1 0 0 0,-1 1 0 0 0,1 0 0 0 0,0 0 0 0 0,0 0 0 0 0,-1 0 0 0 0,1 0 0 0 0,0 0 0 0 0,0 1 0 0 0,-1-1 0 0 0,1 0 0 0 0,0 0 0 0 0,0 0 0 0 0,-1 1 0 0 0,1-1 0 0 0,0 0 0 0 0,-1 1 0 0 0,1-1 0 0 0,0 1 0 0 0,-1-1 0 0 0,1 1 0 0 0,-1-1 0 0 0,1 1 0 0 0,0-1 0 0 0,-1 1 0 0 0,0 0 0 0 0,1-1 0 0 0,-1 1 0 0 0,1 0 0 0 0,-1-1 0 0 0,23 11 0 0 0,8 16 0 0 0,11 6-216 0 0,17 6 216 0 0,-51-35 8 0 0,-1 0 0 0 0,0 1 0 0 0,0-1 1 0 0,-1 1-1 0 0,1 0 0 0 0,-1 1 1 0 0,0 0-1 0 0,0 0 0 0 0,3 5-8 0 0,4 28 415 0 0,-12-38-106 0 0,-1 2 62 0 0,0 20 369 0 0,-8-12-291 0 0,5-7-384 0 0,0 0-1 0 0,0 0 1 0 0,0-1-1 0 0,-1 1 1 0 0,1-1-1 0 0,-1 0 1 0 0,0 0-1 0 0,0 0 1 0 0,0-1-1 0 0,0 1 0 0 0,-1-1 1 0 0,1 0-1 0 0,-1 0 1 0 0,1-1-1 0 0,-1 1 1 0 0,0-1-1 0 0,1 0 1 0 0,-1 0-1 0 0,-4 0-64 0 0,-39 13 567 0 0,45-14-543 0 0,0 0-1 0 0,0 0 1 0 0,0 0-1 0 0,0 0 1 0 0,0 0 0 0 0,1 1-1 0 0,-1-1 1 0 0,0 1 0 0 0,0 0-1 0 0,0 0 1 0 0,1 0-1 0 0,-1 0 1 0 0,1 0 0 0 0,-1 0-1 0 0,1 1 1 0 0,-1 0-1 0 0,-1 0-23 0 0,-84 34 411 0 0,28-26-294 0 0,25-7-854 0 0,24 8-2935 0 0,11-9 2298 0 0</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19:37:41.94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0C1C4F0-E905-499D-AA77-251598255AEC}" emma:medium="tactile" emma:mode="ink">
          <msink:context xmlns:msink="http://schemas.microsoft.com/ink/2010/main" type="writingRegion" rotatedBoundingBox="21673,12226 25271,14968 24537,15931 20939,13188"/>
        </emma:interpretation>
      </emma:emma>
    </inkml:annotationXML>
    <inkml:traceGroup>
      <inkml:annotationXML>
        <emma:emma xmlns:emma="http://www.w3.org/2003/04/emma" version="1.0">
          <emma:interpretation id="{A480FEB7-FA66-45E1-8C63-BBBB39DE509E}" emma:medium="tactile" emma:mode="ink">
            <msink:context xmlns:msink="http://schemas.microsoft.com/ink/2010/main" type="paragraph" rotatedBoundingBox="21673,12226 25271,14968 24537,15931 20939,13188" alignmentLevel="1"/>
          </emma:interpretation>
        </emma:emma>
      </inkml:annotationXML>
      <inkml:traceGroup>
        <inkml:annotationXML>
          <emma:emma xmlns:emma="http://www.w3.org/2003/04/emma" version="1.0">
            <emma:interpretation id="{248D7DE4-58C8-4E39-A907-1BF0CC3531AB}" emma:medium="tactile" emma:mode="ink">
              <msink:context xmlns:msink="http://schemas.microsoft.com/ink/2010/main" type="line" rotatedBoundingBox="21673,12226 25271,14968 24537,15931 20939,13188"/>
            </emma:interpretation>
          </emma:emma>
        </inkml:annotationXML>
        <inkml:traceGroup>
          <inkml:annotationXML>
            <emma:emma xmlns:emma="http://www.w3.org/2003/04/emma" version="1.0">
              <emma:interpretation id="{185102E5-EFB4-4540-8CEE-7F43304AB6A3}" emma:medium="tactile" emma:mode="ink">
                <msink:context xmlns:msink="http://schemas.microsoft.com/ink/2010/main" type="inkWord" rotatedBoundingBox="24355,14905 24965,15370 24537,15931 23927,15466"/>
              </emma:interpretation>
              <emma:one-of disjunction-type="recognition" id="oneOf0">
                <emma:interpretation id="interp0" emma:lang="en-CA" emma:confidence="0">
                  <emma:literal>Se-ain.</emma:literal>
                </emma:interpretation>
                <emma:interpretation id="interp1" emma:lang="en-CA" emma:confidence="0">
                  <emma:literal>Se-tin.</emma:literal>
                </emma:interpretation>
                <emma:interpretation id="interp2" emma:lang="en-CA" emma:confidence="0">
                  <emma:literal>se-tin.</emma:literal>
                </emma:interpretation>
                <emma:interpretation id="interp3" emma:lang="en-CA" emma:confidence="0">
                  <emma:literal>...'i....</emma:literal>
                </emma:interpretation>
                <emma:interpretation id="interp4" emma:lang="en-CA" emma:confidence="0">
                  <emma:literal>St-tin.</emma:literal>
                </emma:interpretation>
              </emma:one-of>
            </emma:emma>
          </inkml:annotationXML>
          <inkml:trace contextRef="#ctx0" brushRef="#br0">24094 15260 258,'0'0'2193,"0"0"-1677,0 0-516,0 0 129,0 0 774,0 0 129,0 0 387,0-12 129,0 12-258,0 0-258,0 0-129,0 12-387,0-12-387,-1 24 0,-1-8 129,2 6 387,-1-5 0,1 7 258,-3-7 0,3 16-129,0-13 129,0 7-258,0-2-258,0-2 0,0 3-774,0-9 0,0 7-258,0-24-774,0 0-1032,10 21-1677,-10-21-258,15-1 258</inkml:trace>
          <inkml:trace contextRef="#ctx0" brushRef="#br0" timeOffset="925.051">24336 15286 1677,'21'10'3612,"-21"-10"258,0 0-2064,12 19-516,-12-19-258,11 20-129,-11-20-387,7 27 258,-7-27-258,0 0 129,7 17-129,-7-17 0,6 15-129,-6-15 129,8 15-129,-8-15-129,12 19 0,-12-19-129,11 23-129,-11-23 129,13 28 0,-6-13-129,-7-15 0,12 24 129,-12-24-129,10 23 0,-10-23 129,0 0-129,6 16 129,-6-16 0,0 0-129,0 0 129,0 0-129,0 0 0,0 0-129,0 0-129,0 0-258,0 0-387,0 0-774,0 0-903,0 0-1806,0 0-387,0 0 387</inkml:trace>
          <inkml:trace contextRef="#ctx0" brushRef="#br0" timeOffset="378.02">24243 15531 1419,'0'0'3354,"0"0"129,0 0-387,10-19-3096,5 9-129,5-4 0,1 0 387,4-3 129,-1 7 129,0-12 129,-1 10-129,-2-1 0,-3 5-129,-3-1 0,-15 9-258,19-16 129,-19 16-516,0 0 0,0 0-129,0 0-258,0 0-129,0 0-774,0 0-774,0 0-1548,0 0 258</inkml:trace>
          <inkml:trace contextRef="#ctx0" brushRef="#br0" timeOffset="1580.09">24804 15247 1548,'0'0'1935,"0"0"-645,0 0-387,0 0-258,1 11 258,-1-11-129,0 0 258,0 0 258,0 22-129,0-22 129,0 0-129,0 0-258,-11 13 129,11-13-258,-4 15-129,4-15-258,-7 27 0,5-10 129,-1 7-129,0-1-258,2 8 258,-2-4-258,-1 2 0,1 0 0,-1 3 0,-2 0 0,1-6 0,-2-5 0,3-1-129,1-3-387,3-17-645,-5 16-2451,5-16-1032,0 0-387,0 0 258</inkml:trace>
          <inkml:trace contextRef="#ctx0" brushRef="#br0" timeOffset="-66682.814">22820 14009 2709,'0'0'2967,"0"0"-1161,0 0-1290,-6-13 0,6 13 387,0 0 387,0 0 0,-12-16 0,12 16 258,0 0-387,0 0 129,0 0-387,0 0-129,0 0-516,0 0-129,0-19 0,0 19-129,11-14 129,-11 14-129,23-18-129,-23 18 129,25-16 0,-25 16-129,23-1 0,-23 1 0,19 0 0,-19 0 0,17 6 0,-17-6-129,12 17 258,-12-17-258,13 19 516,-13-19-258,2 17 0,-2-17 0,0 17 129,0-17 0,-11 18-129,11-18 129,-23 23-129,9-8 129,-2 0 0,-1 3 0,-2-5 0,1-1 0,0 0-129,3 2 129,15-14-129,-20 18 129,20-18 0,0 0-129,-9 16 129,9-16-129,0 0 0,15 5 129,-15-5-129,25 2 129,-8 1-129,1-3 0,1 3 0,1 1-129,2 0 129,-1-2 0,2 2 0,-2 0 0,4 3-258,-5-6-258,8 9-774,-10-10-774,8 5-1677,2 0-516,-8-5-516</inkml:trace>
          <inkml:trace contextRef="#ctx0" brushRef="#br0" timeOffset="-65906.771">23333 14077 2580,'0'0'4257,"0"0"-129,0 0-258,0 0-2580,8-12-1161,-8 12-129,0 0-129,0-18 129,0 18 387,0 0-129,0 0 0,0 0 129,-4-15 0,4 15 0,0 0 0,0 0 0,0 0-258,-2-14 0,2 14-387,0 0 258,0 0 0,0 0 0,0 0-129,0 0 0,0 0 129,0 0-129,0 0 258,0 0-129,0 0-129,7 7 129,-7-7 0,18 18 129,-18-18-129,22 22 0,-5-10 0,-1 1 0,1 2 129,0 0-129,1 5 0,4-3 0,-2 2-129,0-2 258,-2-2-129,-3-2 0,-15-13 0,25 19 0,-25-19-129,0 0-129,18 20-645,-18-20-387,0 0-645,0 0-1161,0 0-1161,0 0-258</inkml:trace>
          <inkml:trace contextRef="#ctx0" brushRef="#br0" timeOffset="-65383.74">23345 14298 2322,'0'0'2709,"0"0"387,0 0-2967,0 0-129,0 0 258,0 0 387,0 0 516,0 0 258,0-10 0,0 10-129,0 0 0,11-17-258,-11 2-258,0 15-258,15-28-129,-15 28-258,23-32-129,-9 15 0,3-1-129,2 1 129,0 1-258,5-1 258,-4 1 0,-1-2 0,-1 4 0,-1 2 0,-2 4 0,-15 8 258,19-15-516,-19 15 258,0 0-387,0 0 0,17-8-387,-17 8-258,0 0-387,0 0-1290,0 0-1419,0 16 0</inkml:trace>
          <inkml:trace contextRef="#ctx0" brushRef="#br0" timeOffset="-64673.699">23936 13951 1806,'0'0'3096,"0"0"258,0 0-1290,4 14-2193,-4-14-129,0 0 258,0 0 129,0 0 645,18 9-129,-18-9 387,0 0 0,0 0-258,0 0 258,0 0-516,0 0 258,0 0-516,0 0 0,0 0-129,0 0-129,0 0 129,-3 22-129,3-22 258,0 20-129,0-20 0,0 27 0,0-13 0,2 6 129,-1-1-129,3 3 0,-4-2 0,2-2 0,-2 1-129,0-1 0,4 1-387,-4-19-1032,0 22-2709,7-5-258,-7-17-129,0 0 388</inkml:trace>
          <inkml:trace contextRef="#ctx0" brushRef="#br0" timeOffset="-74151.242">21410 12837 1,'0'0'1418,"0"0"-515,0 0-258,0 0-387,0 0-129,0 0 0,0 0 0,-10 0 129,10 0 0,0 0 0,-17 6 258,17-6-258,-17 4 258,17-4-129,-18 0 0,18 0 129,-19 0-129,19 0 0,-26-4-129,26 4 0,-26-5-129,26 5 0,-24 0-129,24 0 0,-20 0-129,20 0 129,-15 0 0,15 0 0,0 0 0,-16 6-129,16-6 0,0 0 0,0 0-129,0 0 0,0 0 0,0 0 0,0 0 0,0 0 258,0 0-258,0 0 258,10 6 0,-10-6 0,0 0 0,0 0 0,0 0-129,1 17 129,-1-17 0,0 15 0,0-15 0,0 0 129,-1 16 129,1-16-129,0 0 258,-4 17-258,4-17 129,0 0 129,-4 17-129,4-17 129,-4 16 0,4-16-129,-10 15 258,10-15-258,-15 13 0,15-13 258,-17 16-258,17-16 0,-13 10-129,13-10 258,0 0-387,0 0 129,0 0-129,0 0 0,0 0-129,0 0 0,7-4-258,-7 4 258,28-6-129,-8 6 0,-2-2-129,2 2 129,-3-1 129,1 1 0,-5 0-129,4 6 258,-17-6-129,25 14 129,-25-14 0,15 22-129,-15-22 129,9 22-129,-9-22 0,4 19 0,-4-19-129,2 22 129,-2-22 129,0 20 0,0-20 0,0 22 0,0-22 129,-4 23 129,4-23-258,-14 25 129,14-25-129,-21 26 129,21-26 0,-26 22 129,26-22 129,-29 20-129,14-13 258,-1-1-129,2 0 258,-3-2-258,17-4 0,-26 6 129,26-6-129,-22 0 258,22 0-258,-18 0 0,18 0 129,-15-10-129,15 10-129,0 0-129,-15-15-258,15 15-258,0 0-387,0 0-258,0-18-774,0 18-1548,21 0-903,-21 0 387</inkml:trace>
          <inkml:trace contextRef="#ctx0" brushRef="#br0" timeOffset="-72782.163">21592 12996 1032,'5'17'3096,"-5"-17"129,21 5-387,-6 0-3225,1 3-387,-1 0 387,2 1 387,-2 4 258,-15-13 129,21 21 258,-21-21-129,16 20 258,-16-20-129,11 22-129,-11-22 0,14 19-129,-14-19-258,12 22 0,-12-22 129,14 17-129,-14-17 0,0 0 129,0 0 0,14 16 0,-14-16 129,0 0-129,0 0-129,0 0 0,0 0 0,0 0-258,16 6 0,-16-6 129,0 0 0,0 0-258,0 0 0,15 7-387,-15-7-387,0 0-516,14 9-1806,1 1-774,-15-10 387</inkml:trace>
          <inkml:trace contextRef="#ctx0" brushRef="#br0" timeOffset="-73298.193">21644 13256 516,'0'0'2064,"0"0"-1935,0 0-387,0 0 387,0 0 0,0 0 387,0 0 129,7-9 258,-7 9-129,0 0 129,0 0-129,9-16-258,-9 16 0,10-15-129,-10 15 0,19-22-129,-19 22-129,26-25 0,-9 9 129,-1-4-129,2 5 0,-3-1 0,3 2 0,-3 4 0,-15 10-129,25-18 0,-25 18-129,17-12-258,-17 12-387,0 0-129,0 0-645,0 0-1161,17 0-387</inkml:trace>
          <inkml:trace contextRef="#ctx0" brushRef="#br0" timeOffset="-71874.111">22195 12816 645,'0'0'1548,"0"0"-129,0 0 129,4 15 0,-4-15-258,0 0-258,0 0-258,0 17-258,0-17 258,0 0-387,-6 19 258,6-19 129,0 0-258,-11 22 129,11-22-258,-7 20 258,7-20-387,-3 23 129,3-7-129,0-16 0,0 28 258,0-28-258,0 31-129,0-31 258,3 30-258,-2-16 0,3 3 0,-2-1 0,-1-1-129,-1-15 129,3 25 129,-3-25-129,2 19 0,-2-19 129,0 0 0,0 16-129,0-16 0,0 0 0,0 0 0,0 0 0,0 0-129,0 0 0,0 0 0,0 0 0,0 0-129,0 0-258,0 0-516,0 0-3096,13 2-258,-13-2-645,0 0 387</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1-27T20:28:38.734"/>
    </inkml:context>
    <inkml:brush xml:id="br0">
      <inkml:brushProperty name="width" value="0.05292" units="cm"/>
      <inkml:brushProperty name="height" value="0.05292" units="cm"/>
      <inkml:brushProperty name="color" value="#FF0000"/>
    </inkml:brush>
  </inkml:definitions>
  <inkml:trace contextRef="#ctx0" brushRef="#br0">17232 7973 672 0,'0'0'28'0,"0"0"-28"15,-9-4 20-15,9 4-1 0,0-4-1 0,0 4 0 16,-8-4-18-16,8 4-19 0,0 0 4 0,-13-3 1 15,5-1 22-15,8 4 5 0,-9 0 1 0,9 0 0 16,0 0 72-16,0 0 14 0,0 0 4 0,0 0 0 16,0 0-20-16,0 0-3 0,0 0-1 0,0 0 0 15,0 0-21-15,0 0-5 0,0 0-1 0,-4-8 0 16,4 8-21-16,0 0-4 0,0 0 0 0,0 0-1 16,0 0-17-16,0 0-10 0,0 0 12 0,-4-3-12 15,4 3 24-15,0 0-3 0,0 0 0 0,-9-4 0 16,9 4-13-16,0 0-8 0,-8 0 8 0,8 0-8 15,-8 4 16-15,8-4 0 0,0 3-1 0,-13 1 0 16,9 4-7-16,-1-1 0 0,5-3-8 0,-4 3 12 16,0 1 3-16,4-1 0 0,0 1 0 0,-4-1 0 15,4 1-1-15,0-1 0 0,4 5 0 0,-4-5 0 16,0 8 1-16,0 0 0 0,0 4 0 0,0 3 0 0,0-3 1 16,0 4 1-16,0-1 0 0,-4 5 0 0,0-1-4 15,4 4-1-15,-9 0 0 0,9 0 0 0,-8 0 6 16,8 0 1-16,-9 4 0 0,5-4 0 0,-4 3 2 0,3 1 1 15,1 4 0-15,-4-4 0 0,-1-4-7 0,9 0-2 0,-8-4 0 16,-1 0 0-16,1 4-4 16,4-4-1-16,-1 4 0 0,-3-3 0 0,4-5-8 15,0 1 0-15,4-5 0 0,-5-2 0 0,5-1 0 16,-8-4 0-16,8 0 0 0,0-3 0 0,-9-5 0 0,9-3 8 0,0 0-8 16,0 0 8-16,0 0 0 0,0 0 0 0,0 0 0 0,0 0 0 15,0 0-8-15,0 0 0 0,0 0 0 0,0-7 0 16,0-8 28-16,0 4 3 0,9-8 1 15,-1 0 0-15,-3 0-32 0,3-3 0 0,5 3 0 0,8-4 0 16,-13 5 0-16,9-5-12 0,-4 4 1 16,4 1 0-16,4 3 11 0,-4-4 0 0,0 0 0 0,-1 4 0 15,1 4 0-15,-4 0 0 0,4-1 0 0,0 5 0 16,-9-1 0-16,5 5 11 0,4-5-3 0,0 4 0 16,-9 1-8-16,9-1 0 0,-4 0 0 0,4 0 0 15,-1 1 0-15,-7-1 0 0,4 0 0 0,3 0-11 16,1 1 11-16,-12 3 0 0,7 0 8 0,-3 3-8 15,3 1 0-15,-3 4 0 0,-1-1 0 0,-8 1 0 16,9 3 23-16,-9-4 0 0,0 5 0 0,0 3 0 16,0 3-15-16,0 1-8 0,0 7 8 0,0-3-8 15,0 3 0-15,0 0 0 0,0 1 0 0,0-1 0 16,-9-4 11-16,9 5-3 0,-8-1 0 0,8-3 0 0,-9-1 20 16,9-3 3-16,-8 3 1 0,4 1 0 0,0-8-8 15,-1 4-2-15,1-4 0 0,0-4 0 0,0 0-11 0,-1-3-3 16,5 3 0-16,0-4 0 0,0-7-8 15,0 0 0-15,0 0 0 0,0 0 8 0,0 0-8 16,0 0-14-16,0 0 3 0,0 0 1 16,0-11-35-16,0 0-7 0,0 0-2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33:49.710"/>
    </inkml:context>
    <inkml:brush xml:id="br0">
      <inkml:brushProperty name="width" value="0.05" units="cm"/>
      <inkml:brushProperty name="height" value="0.05" units="cm"/>
    </inkml:brush>
  </inkml:definitions>
  <inkml:trace contextRef="#ctx0" brushRef="#br0">410 1141 2672 0 0,'0'0'107'0'0,"0"0"-21"0"0,0 2 53 0 0,0 10 676 0 0,0-11-338 0 0,0-1-13 0 0,0 0-68 0 0,-3 3 149 0 0,1-4 3066 0 0,2 1-3588 0 0,-1 0 0 0 0,1 0 0 0 0,0-1 0 0 0,0 1 0 0 0,-1 0-1 0 0,1 0 1 0 0,0-1 0 0 0,-1 1 0 0 0,1 0 0 0 0,0 0 0 0 0,-1 0 0 0 0,1 0 0 0 0,0 0 0 0 0,-1 0 0 0 0,1 0 0 0 0,0-1 0 0 0,-1 1 0 0 0,1 0 0 0 0,0 0 0 0 0,-1 0 0 0 0,1 0 0 0 0,0 0 0 0 0,-1 0 0 0 0,1 1 0 0 0,0-1 0 0 0,-1 0 0 0 0,1 0 0 0 0,-1 0 0 0 0,1 0 0 0 0,0 0 0 0 0,0 0 0 0 0,-1 1 0 0 0,1-1-1 0 0,0 0 1 0 0,-1 0 0 0 0,1 1 0 0 0,0-1 0 0 0,0 0 0 0 0,-1 0 0 0 0,1 1 0 0 0,0-1 0 0 0,0 0 0 0 0,0 0 0 0 0,-1 1 0 0 0,1-1 0 0 0,0 0 0 0 0,0 1 0 0 0,0-1 0 0 0,0 0 0 0 0,0 1 0 0 0,0-1 0 0 0,-1 0 0 0 0,1 1 0 0 0,0-1 0 0 0,0 1 0 0 0,0-1 0 0 0,0 0 0 0 0,0 1 0 0 0,1-1 0 0 0,-1 0 0 0 0,0 1-1 0 0,0-1 1 0 0,0 0 0 0 0,0 1 0 0 0,0-1 0 0 0,0 0 0 0 0,1 1-23 0 0,-1 0 202 0 0,0-1 43 0 0,0 0 10 0 0,0 0-26 0 0,0 0-110 0 0,0 0-45 0 0,0 0-8 0 0,0 0-2 0 0,0 0 0 0 0,0 0 13 0 0,0 0 56 0 0,0 0 25 0 0,0 0 2 0 0,0 0 12 0 0,0 0 52 0 0,0 0 28 0 0,0 0 4 0 0,0 0-71 0 0,0 0-297 0 0,0 0-131 0 0,0 0-21 0 0,0 0 23 0 0,0 0 121 0 0,-5-9-179 0 0,2 9 299 0 0,2 0 54 0 0,1 0 10 0 0,0 0 0 0 0,0 0 0 0 0,0 0 0 0 0,0 0 0 0 0,0 0 1 0 0,0 0 6 0 0,0 0 1 0 0,-5 7 216 0 0,-4-56 602 0 0,9 47-831 0 0,0 2 26 0 0,0 0-15 0 0,-1 0-17 0 0,-2 0-32 0 0,2 0 33 0 0,1 0 43 0 0,0 0 142 0 0,0 0 66 0 0,-9-18 774 0 0,6 8-1010 0 0,-2 14 91 0 0,4 5-68 0 0,1-7 10 0 0,0-2 2 0 0,-5 6 192 0 0,9-30 51 0 0,-3 22-252 0 0,4 29 1175 0 0,-5-26-1166 0 0,0-12 394 0 0,-5 44 324 0 0,14 45-886 0 0,-12-3 550 0 0,2-40-366 0 0,1 23-383 0 0,-10-28 208 0 0,10-29 130 0 0,0 0-16 0 0,-23 36 26 0 0,10-21-32 0 0,-34-1 523 0 0,38-14-576 0 0,0-1 0 0 0,-54-4-242 0 0,11-8 148 0 0,11-13-199 0 0,26 8 282 0 0,6 10 11 0 0,-10-18 12 0 0,1 4 176 0 0,2-2-198 0 0,14 20-33 0 0,-1-24 32 0 0,2-2-49 0 0,1-13 123 0 0,0 0 1 0 0,0 41-8 0 0,1-19 85 0 0,11-6-130 0 0,2-10 42 0 0,-4 22-119 0 0,21-12 184 0 0,-17 8-257 0 0,14-3 338 0 0,5 5 532 0 0,39-16-694 0 0,-29-3-374 0 0,-24 29 330 0 0,-13 5 27 0 0,-1 0 0 0 0,0 0 0 0 0,0-1 0 0 0,0 0-1 0 0,0 0 1 0 0,0 0 0 0 0,0 0 0 0 0,-1-1 0 0 0,1 0 0 0 0,-1 0 0 0 0,0 0 0 0 0,1-2-20 0 0,-2 2 10 0 0,0 0-1 0 0,0 0 1 0 0,-1 1 0 0 0,2-1-1 0 0,-1 0 1 0 0,0 1 0 0 0,0 0 0 0 0,1 0-1 0 0,0 0 1 0 0,-1 0 0 0 0,1 1-1 0 0,0-1 1 0 0,0 1 0 0 0,-1 0-1 0 0,1 0 1 0 0,0 0 0 0 0,0 1 0 0 0,0-1-1 0 0,1 1 1 0 0,-1 0 0 0 0,0 0-1 0 0,0 0-9 0 0,62-5 279 0 0,-16-16 9 0 0,14-11 21 0 0,8 24-240 0 0,-44 8 9 0 0,-26 0-46 0 0,-2 0-84 0 0,0 0-55 0 0,0 0 7 0 0,0 0 4 0 0,0-2-120 0 0,-4-5-3610 0 0,3 8-3091 0 0</inkml:trace>
  <inkml:trace contextRef="#ctx0" brushRef="#br0" timeOffset="1513.919">1074 43 3312 0 0,'-4'-32'387'0'0,"4"30"-29"0"0,0 2 92 0 0,0 0 19 0 0,0 0-22 0 0,0 0-106 0 0,0 0-43 0 0,0 0-8 0 0,0 0 20 0 0,0 0 96 0 0,0 0 39 0 0,0 0 10 0 0,-5-4 118 0 0,1 0-493 0 0,3 4 29 0 0,1 0 85 0 0,0 0 35 0 0,0 0 10 0 0,0 0 3 0 0,0 0 12 0 0,0 0 2 0 0,0 0 0 0 0,0 0 24 0 0,0 0 101 0 0,0 0 47 0 0,0 0 11 0 0,0 0-10 0 0,0 0-45 0 0,0 0-21 0 0,0 0-3 0 0,0 0-43 0 0,0 0-173 0 0,0 0-48 0 0,0 0 15 0 0,0 0-13 0 0,0 0-8 0 0,0 0 4 0 0,0 0 30 0 0,0 0 18 0 0,-23 33 818 0 0,-23 45-716 0 0,9-7-264 0 0,9-3 20 0 0,-4 38 0 0 0,-14 31 0 0 0,18-20-12 0 0,-59 323-62 0 0,55-301-91 0 0,-42 220 265 0 0,-69 243 2465 0 0,115-471-1336 0 0,23-94-789 0 0,0 0-1 0 0,3 0 0 0 0,1 0 1 0 0,2 3-440 0 0,1-18 60 0 0,1 1 0 0 0,0-1 1 0 0,2 0-1 0 0,1 0 0 0 0,0-1 0 0 0,2 0 1 0 0,0 0-1 0 0,2 0 0 0 0,7 11-60 0 0,24 36 266 0 0,-14-25-252 0 0,-8 18 594 0 0,-23-33 480 0 0,4-28-886 0 0,0 0-297 0 0,0 0-128 0 0,0 0-29 0 0,0 0 11 0 0,0 0 60 0 0,0 0 21 0 0,0 0 6 0 0,0 0-118 0 0,5 4-1508 0 0,4-4-412 0 0,0-4-4595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33:54.344"/>
    </inkml:context>
    <inkml:brush xml:id="br0">
      <inkml:brushProperty name="width" value="0.05" units="cm"/>
      <inkml:brushProperty name="height" value="0.05" units="cm"/>
    </inkml:brush>
  </inkml:definitions>
  <inkml:trace contextRef="#ctx0" brushRef="#br0">75 1 6072 0 0,'3'12'1088'0'0,"-2"-12"-598"0"0,-1 0 20 0 0,15 16 143 0 0,-3 5 455 0 0,-11-20-675 0 0,3 4 461 0 0,0 3-456 0 0,6 8 1589 0 0,7 12-1475 0 0,-11-9-345 0 0,21 40 545 0 0,-13-2 476 0 0,5 17 15 0 0,-6-10-987 0 0,15 48-256 0 0,-10 19-258 0 0,-18 233 812 0 0,0-101 257 0 0,-13-124-122 0 0,-14 41 179 0 0,8-61-612 0 0,-22 74-30 0 0,3-89 699 0 0,25-79-892 0 0,3 15-33 0 0,-2-13 0 0 0,-4 18 0 0 0,-5 1 288 0 0,-18 34-288 0 0,25-45 64 0 0,11-29-74 0 0,3-4-45 0 0,0-2-16 0 0,0 0-1 0 0,0 0-20 0 0,0 0-85 0 0,0 0-42 0 0,0 0-5 0 0,0 0 6 0 0,0 0 20 0 0,4 8-494 0 0,-4 3-1622 0 0,0-11-4191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9.053"/>
    </inkml:context>
    <inkml:brush xml:id="br0">
      <inkml:brushProperty name="width" value="0.05" units="cm"/>
      <inkml:brushProperty name="height" value="0.05" units="cm"/>
    </inkml:brush>
  </inkml:definitions>
  <inkml:trace contextRef="#ctx0" brushRef="#br0">1 35 5400 0 0,'0'0'158'0'0,"0"0"64"0"0,0 0 156 0 0,0 0 66 0 0,0 0 18 0 0,0 0-53 0 0,0 0-229 0 0,0 0-99 0 0,0 0 1 0 0,0 0 59 0 0,0 0 4 0 0,0 0-7 0 0,0 0 27 0 0,0 0 123 0 0,0 0 52 0 0,0 0 11 0 0,0 0-21 0 0,0 0-90 0 0,3-3 40 0 0,-1 1 2492 0 0,94-12-1436 0 0,-31 10-1014 0 0,-4 0-2 0 0,0-3 1024 0 0,-59 6-1203 0 0,-2 1-12 0 0,5 0 838 0 0,1 0-926 0 0,-5 0 34 0 0,-1 0 21 0 0,0 0 6 0 0,0 0-3 0 0,0 0-23 0 0,0 0-11 0 0,0 0-1 0 0,0 0-50 0 0,0 0-214 0 0,0 0-96 0 0,0 0-22 0 0,0 0-120 0 0,0 0-501 0 0,0 0-223 0 0,0 0-44 0 0,0 0-8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7.758"/>
    </inkml:context>
    <inkml:brush xml:id="br0">
      <inkml:brushProperty name="width" value="0.05" units="cm"/>
      <inkml:brushProperty name="height" value="0.05" units="cm"/>
    </inkml:brush>
  </inkml:definitions>
  <inkml:trace contextRef="#ctx0" brushRef="#br0">1 1 7688 0 0,'0'0'166'0'0,"0"0"29"0"0,0 0 14 0 0,0 0-9 0 0,0 0-86 0 0,13 15 1247 0 0,-13-14-1198 0 0,0-1-3 0 0,0 0 34 0 0,0 0 146 0 0,4 19 1202 0 0,-4-18-1250 0 0,0-1-4 0 0,0 0-6 0 0,0 0-23 0 0,4 16 872 0 0,1 3-675 0 0,-2 26 1647 0 0,-2-44-1975 0 0,0 7 120 0 0,15 109 736 0 0,-11-77-884 0 0,-18 122 470 0 0,3-43-440 0 0,3-49-66 0 0,6 10 360 0 0,6-57-118 0 0,-2-13 140 0 0,-2-9-372 0 0,-1-1 4 0 0,0 0 2 0 0,0 1 0 0 0,14 18 204 0 0,6-11-146 0 0,32-4 100 0 0,-14-5-226 0 0,19-2 12 0 0,57-13-272 0 0,-93 16-792 0 0,-20 0 774 0 0,-1 0-214 0 0,0 0-96 0 0,0 0-22 0 0,0 0-147 0 0,0 0-609 0 0,0 0-265 0 0,0 0-54 0 0</inkml:trace>
  <inkml:trace contextRef="#ctx0" brushRef="#br0" timeOffset="487.666">66 368 5840 0 0,'0'0'132'0'0,"0"0"17"0"0,0 0 11 0 0,0 0 36 0 0,0 0 124 0 0,0 0 52 0 0,0 0 11 0 0,0 0-34 0 0,0 0-145 0 0,0 0-63 0 0,0 0-11 0 0,0 0 36 0 0,5-4 565 0 0,0 1-454 0 0,-1 1-1 0 0,0 0 1 0 0,0 0-1 0 0,1 0 1 0 0,-1 0 0 0 0,1 1-1 0 0,0 0 1 0 0,-1 0-1 0 0,1 0 1 0 0,0 1 0 0 0,-1-1-1 0 0,1 1 1 0 0,0 0 0 0 0,0 0-277 0 0,35-4 1288 0 0,27-4-85 0 0,-24 4-656 0 0,-35 2-247 0 0,2 0-3738 0 0,-10 2 2752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14.740"/>
    </inkml:context>
    <inkml:brush xml:id="br0">
      <inkml:brushProperty name="width" value="0.05" units="cm"/>
      <inkml:brushProperty name="height" value="0.05" units="cm"/>
    </inkml:brush>
  </inkml:definitions>
  <inkml:trace contextRef="#ctx0" brushRef="#br0">436 59 5816 0 0,'0'0'132'0'0,"0"0"17"0"0,0 0 10 0 0,0 0 33 0 0,0 0 133 0 0,0 0 54 0 0,0 0 6 0 0,0 0-46 0 0,0-9 1473 0 0,0 3-1700 0 0,0 5-48 0 0,0 1 0 0 0,0 0 0 0 0,0 0 5 0 0,0 0 22 0 0,-24-26 2557 0 0,-6 21-1494 0 0,-47-3 78 0 0,55 4-568 0 0,-70 12-59 0 0,82-10-487 0 0,-12 4-44 0 0,-24-6 470 0 0,44 4-464 0 0,1 0-2 0 0,-1 0-6 0 0,-1 0 13 0 0,-6 0-13 0 0,-8 5 243 0 0,11-2-341 0 0,3-3-32 0 0,0 1 3 0 0,0 5 44 0 0,-7 33 227 0 0,19-25-346 0 0,-5 36 214 0 0,0-9-16 0 0,1 11-58 0 0,-1 51-10 0 0,-14-25 0 0 0,-10 171-520 0 0,14-140 454 0 0,3 27 52 0 0,6-34 14 0 0,-7 19 0 0 0,-9-31 0 0 0,-5 74 0 0 0,9 1 11 0 0,15-95 404 0 0,-3-31-241 0 0,-2-5 146 0 0,-1-33-256 0 0,0-1 0 0 0,0 0 6 0 0,0 0 20 0 0,0 9 534 0 0,4 22-32 0 0,-4-30-472 0 0,0 3-108 0 0,0-2-70 0 0,0-2-8 0 0,0 3 25 0 0,0-2 89 0 0,9 14 616 0 0,12-3-504 0 0,46-12 164 0 0,-35 0-349 0 0,-4-1 132 0 0,-1 2-1 0 0,1 0 1 0 0,0 2-1 0 0,23 5-106 0 0,27 0 76 0 0,-34-4-164 0 0,-14 0 142 0 0,-16-2-44 0 0,-10-3-27 0 0,-3 0-79 0 0,-1 1-55 0 0,0 0-10 0 0,0 0-132 0 0,0 0-533 0 0,-1-8-2343 0 0,-2 0-3021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09.877"/>
    </inkml:context>
    <inkml:brush xml:id="br0">
      <inkml:brushProperty name="width" value="0.05" units="cm"/>
      <inkml:brushProperty name="height" value="0.05" units="cm"/>
    </inkml:brush>
  </inkml:definitions>
  <inkml:trace contextRef="#ctx0" brushRef="#br0">0 432 8840 0 0,'0'0'197'0'0,"0"0"24"0"0,0 0 19 0 0,0 0 2 0 0,10 0 407 0 0,-7 0-569 0 0,-2 0 191 0 0,-1 0 70 0 0,0 0 10 0 0,0 0 6 0 0,0 0 22 0 0,0 0 6 0 0,0 0 6 0 0,0 0 1 0 0,0 0 0 0 0,4 28 2182 0 0,-4-5-2218 0 0,0-22-303 0 0,0 37 203 0 0,-4 52 128 0 0,3-80-80 0 0,-7 39 16 0 0,7-39-37 0 0,1-9-230 0 0,0-11 11 0 0,-4-11 8 0 0,4-5 91 0 0,4-95-42 0 0,0 109-599 0 0,-2 7-4799 0 0,2-2-299 0 0</inkml:trace>
  <inkml:trace contextRef="#ctx0" brushRef="#br0" timeOffset="6585.485">466 81 4464 0 0,'0'0'99'0'0,"0"0"11"0"0,0 0 10 0 0,-9-13 2799 0 0,-12-21-31 0 0,11 29-1936 0 0,6-4-687 0 0,-1-5 244 0 0,2 8 2966 0 0,47 13-2884 0 0,31 12-272 0 0,-9 2-255 0 0,-45-6-64 0 0,-19-13 1 0 0,0 0 0 0 0,0 0-1 0 0,0 1 1 0 0,0-1-1 0 0,0 0 1 0 0,-1 1-1 0 0,0-1 1 0 0,1 1-1 0 0,-1-1 1 0 0,0 1-1 0 0,0-1 1 0 0,0 1-1 0 0,-1 0 1 0 0,1 0-1 0 0,-1 0 1 0 0,1-1 0 0 0,-1 1-1 0 0,0 0 1 0 0,0 0-1 0 0,0 0 0 0 0,-13 36 331 0 0,5-7-341 0 0,20 94-58 0 0,-4-33 68 0 0,-7 149-206 0 0,-4 250-195 0 0,-11-203 401 0 0,10-94 53 0 0,12 27 180 0 0,-12-89 648 0 0,-5-90-513 0 0,8-25-240 0 0,-3-4 8 0 0,4-13-64 0 0,0-1 2 0 0,0 0 4 0 0,0 1-11 0 0,0 4-42 0 0,0-3 34 0 0,0-1 6 0 0,0 5-11 0 0,-3-2-28 0 0,2-3 53 0 0,1-1-59 0 0,0 1 1 0 0,0-1-1 0 0,0 1 0 0 0,0 0 1 0 0,0-1-1 0 0,-1 1 0 0 0,1 0 0 0 0,0-1 1 0 0,-1 1-1 0 0,1-1 0 0 0,0 1 1 0 0,-1-1-1 0 0,1 1 0 0 0,0-1 0 0 0,-1 1 1 0 0,1-1-1 0 0,-1 1 0 0 0,1-1 1 0 0,-1 1-1 0 0,1-1 0 0 0,-1 0 0 0 0,1 1 1 0 0,-1-1-1 0 0,0 0 0 0 0,1 1 1 0 0,-1-1-1 0 0,0 0 0 0 0,1 0 1 0 0,-1 0-1 0 0,1 0 0 0 0,-1 1 0 0 0,0-1 1 0 0,1 0-1 0 0,-1 0 0 0 0,0 0 1 0 0,1 0-1 0 0,-1-1 0 0 0,0 1 0 0 0,1 0 1 0 0,-1 0-1 0 0,0 0 0 0 0,1 0 1 0 0,-1-1-1 0 0,1 1 0 0 0,-1 0 0 0 0,0-1 1 0 0,1 1-1 0 0,-1 0 0 0 0,1-1 1 0 0,-1 1-1 0 0,1-1 0 0 0,-1 1 0 0 0,1-1 1 0 0,-1 1-1 0 0,1-1 0 0 0,0 1 1 0 0,-1-1-1 0 0,1 1 0 0 0,0-1 1 0 0,-1 1-1 0 0,1-1 0 0 0,0 0 0 0 0,0 1 1 0 0,0-1-1 0 0,-1 0 0 0 0,1 1 1 0 0,0-1-1 0 0,0 0 0 0 0,0 1-20 0 0,-8-7 41 0 0,-28 6 583 0 0,-70-14 608 0 0,-4 7-1029 0 0,-4 11-158 0 0,89-10-55 0 0,15 9-44 0 0,3 1-1189 0 0,5-4-2654 0 0,2 1-2362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18.677"/>
    </inkml:context>
    <inkml:brush xml:id="br0">
      <inkml:brushProperty name="width" value="0.05" units="cm"/>
      <inkml:brushProperty name="height" value="0.05" units="cm"/>
    </inkml:brush>
  </inkml:definitions>
  <inkml:trace contextRef="#ctx0" brushRef="#br0">118 634 7512 0 0,'0'0'166'0'0,"0"0"29"0"0,0 0 13 0 0,0-1-29 0 0,-12-37 2183 0 0,-7 25-1198 0 0,7-12 179 0 0,11 24-992 0 0,1 1-39 0 0,0 0-168 0 0,0 0-72 0 0,0 0-6 0 0,0 0 9 0 0,0 0-6 0 0,-13 0 227 0 0,-21 23 310 0 0,8 27 2 0 0,33-22-356 0 0,-5-26-240 0 0,-1 0 0 0 0,1 0 0 0 0,0 0 0 0 0,-1 0 0 0 0,1 0 0 0 0,0-1 0 0 0,0 1 1 0 0,0-1-1 0 0,0 0 0 0 0,0 1 0 0 0,1-1 0 0 0,-1 0 0 0 0,0 0 0 0 0,0 0 0 0 0,1-1 1 0 0,-1 1-1 0 0,1 0 0 0 0,-1-1 0 0 0,1 0 0 0 0,-1 1 0 0 0,1-1 0 0 0,-1 0 0 0 0,1 0 1 0 0,0-1-13 0 0,13 3 11 0 0,-9-2-12 0 0,-1 0 1 0 0,1 0-1 0 0,0-1 0 0 0,0 0 0 0 0,0 0 1 0 0,-1 0-1 0 0,1-1 0 0 0,-1 0 0 0 0,1 0 1 0 0,-1-1-1 0 0,0 0 0 0 0,0 0 0 0 0,0-1 1 0 0,5-3 0 0 0,2-2 10 0 0,-1-14 182 0 0,2-27-21 0 0,4 10-33 0 0,-6-22-138 0 0,-15 36 54 0 0,-27-21 620 0 0,20 51-263 0 0,-26 18-662 0 0,-15 15 579 0 0,28-15-456 0 0,-30 43-754 0 0,39-21-1623 0 0,14-40 1677 0 0</inkml:trace>
  <inkml:trace contextRef="#ctx0" brushRef="#br0" timeOffset="861.794">364 1 2688 0 0,'0'0'76'0'0,"0"0"21"0"0,0 0 26 0 0,0 0 6 0 0,0 0 6 0 0,0 0-8 0 0,0 0-41 0 0,0 0-19 0 0,0 0-3 0 0,0 0-43 0 0,0 0-178 0 0,0 0-78 0 0,0 0-18 0 0,0 0 50 0 0,0 0 217 0 0,0 0 68 0 0,0 0 26 0 0,0 0 11 0 0,0 0 1 0 0,0 0 4 0 0,0 0 17 0 0,0 0 10 0 0,0 0 1 0 0,0 0 8 0 0,0 0 35 0 0,0 0 18 0 0,0 0 3 0 0,0 0 13 0 0,0 0 58 0 0,0 0 29 0 0,0 0 4 0 0,0 0-19 0 0,-4 5 302 0 0,-30 131 2461 0 0,29-120-2817 0 0,1 1 1 0 0,1-1-1 0 0,1 1 1 0 0,1 0-1 0 0,0 0 1 0 0,1 0-1 0 0,2 15-247 0 0,-2 10 348 0 0,-5 111 682 0 0,-12-52 233 0 0,4-14-634 0 0,9-41 683 0 0,20-35 53 0 0,-15-11-1226 0 0,8-4 312 0 0,-5-13-1514 0 0,1 0-3209 0 0,-1-3 2650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21.829"/>
    </inkml:context>
    <inkml:brush xml:id="br0">
      <inkml:brushProperty name="width" value="0.05" units="cm"/>
      <inkml:brushProperty name="height" value="0.05" units="cm"/>
    </inkml:brush>
  </inkml:definitions>
  <inkml:trace contextRef="#ctx0" brushRef="#br0">1 91 5040 0 0,'0'0'108'0'0,"0"0"17"0"0,0 0 13 0 0,0 0 1 0 0,0 0-33 0 0,0 0-12 0 0,0 0-4 0 0,0 0 20 0 0,0 0 96 0 0,0 0 39 0 0,0 0 10 0 0,0 0 19 0 0,10 8 2404 0 0,7 22-1350 0 0,-8-2-752 0 0,1 0-256 0 0,6 70-328 0 0,6 64 8 0 0,-9-111 0 0 0,5 1 978 0 0,4-8-854 0 0,-10-27 36 0 0,-11-16-72 0 0,-1-1 62 0 0,0 0 30 0 0,0 0 4 0 0,10 3 1376 0 0,9-16-856 0 0,13-31-462 0 0,38-89 771 0 0,-30 58-922 0 0,12-26-27 0 0,2-16 357 0 0,-10 44-245 0 0,-9 28-176 0 0,-26 34-84 0 0,-9 10 16 0 0,0 1 4 0 0,0 0 0 0 0,0 0-1 0 0,0 0-8 0 0,9 2-237 0 0,-6 35-2759 0 0,-5-27 1913 0 0,1-7-10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51.589"/>
    </inkml:context>
    <inkml:brush xml:id="br0">
      <inkml:brushProperty name="width" value="0.05" units="cm"/>
      <inkml:brushProperty name="height" value="0.05" units="cm"/>
      <inkml:brushProperty name="color" value="#E71224"/>
    </inkml:brush>
  </inkml:definitions>
  <inkml:trace contextRef="#ctx0" brushRef="#br0">162 1 7968 0 0,'0'0'233'0'0,"0"0"64"0"0,0 0 122 0 0,0 0 49 0 0,0 0 11 0 0,0 0-53 0 0,0 0-222 0 0,0 0-92 0 0,-1 9 106 0 0,-2 8 3871 0 0,-5 22-4082 0 0,-35 42 121 0 0,-26 51 896 0 0,59-110-917 0 0,6-14 68 0 0,0 1-1 0 0,0-1 1 0 0,1 0 0 0 0,0 1 0 0 0,0 0-1 0 0,1 0 1 0 0,1-1 0 0 0,-1 1-1 0 0,1 2-174 0 0,0 19 520 0 0,20 5-40 0 0,-17-34-474 0 0,-1 0 0 0 0,1 1-1 0 0,0-1 1 0 0,0 0-1 0 0,-1-1 1 0 0,1 1 0 0 0,0 0-1 0 0,0 0 1 0 0,0-1-1 0 0,0 1 1 0 0,0-1 0 0 0,0 0-1 0 0,0 1 1 0 0,0-1-1 0 0,0 0 1 0 0,0 0 0 0 0,0 0-1 0 0,0-1 1 0 0,0 1-1 0 0,0 0 1 0 0,0-1-6 0 0,7 1 10 0 0,125 0 260 0 0,-36 11-148 0 0,-86-11-98 0 0,1 0 1 0 0,-1-1-1 0 0,1-1 0 0 0,-1 0 0 0 0,0 0 0 0 0,1-2 0 0 0,-1 1 0 0 0,-1-2 0 0 0,1 1 0 0 0,11-7-24 0 0,57-19-199 0 0,-31 18-571 0 0,-48 11 498 0 0,-1 1-201 0 0,0 0-87 0 0,0 0-672 0 0,0 0-2762 0 0,0 0-1186 0 0</inkml:trace>
  <inkml:trace contextRef="#ctx0" brushRef="#br0" timeOffset="357.045">333 308 16639 0 0,'0'0'382'0'0,"0"0"54"0"0,0 0 20 0 0,0 0-55 0 0,0 16-257 0 0,1 119-1369 0 0,-11-68 2150 0 0,5-31-588 0 0,-9 52 47 0 0,-28 69-896 0 0,11-60-2617 0 0,30-79 449 0 0,1-10 1306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32.015"/>
    </inkml:context>
    <inkml:brush xml:id="br0">
      <inkml:brushProperty name="width" value="0.05" units="cm"/>
      <inkml:brushProperty name="height" value="0.05" units="cm"/>
    </inkml:brush>
  </inkml:definitions>
  <inkml:trace contextRef="#ctx0" brushRef="#br0">1 254 4056 0 0,'0'0'117'0'0,"0"0"77"0"0,0 0 234 0 0,0 0 98 0 0,0 0 18 0 0,0 0-15 0 0,0 0-87 0 0,0 0-40 0 0,0 0-8 0 0,0 0-32 0 0,0 0-123 0 0,0 0-58 0 0,0 0-11 0 0,0 0 6 0 0,0 0 33 0 0,0 0 14 0 0,0 0 1 0 0,0 0-27 0 0,0 0-106 0 0,10 10-3844 0 0,-6-7 5434 0 0,-3-3-1433 0 0,0 0 1 0 0,0 1 0 0 0,0-1-1 0 0,0 0 1 0 0,0 0-1 0 0,0 0 1 0 0,0 0 0 0 0,0-1-1 0 0,0 1 1 0 0,0 0-1 0 0,0 0 1 0 0,0-1 0 0 0,0 1-1 0 0,0 0 1 0 0,0-1-1 0 0,0 1 1 0 0,0-1 0 0 0,0 1-1 0 0,0-1 1 0 0,0 0 0 0 0,0 1-1 0 0,-1-1 1 0 0,1 0-1 0 0,0 0 1 0 0,-1 1 0 0 0,1-1-1 0 0,0 0 1 0 0,-1 0-1 0 0,1 0 1 0 0,-1 0 0 0 0,1 0-1 0 0,-1 0 1 0 0,0 0-1 0 0,1 0 1 0 0,-1 0 0 0 0,0 0-1 0 0,0 0-248 0 0,8-10-776 0 0,90-88 1499 0 0,-41 41-511 0 0,-31 23-47 0 0,1-7 610 0 0,-26 40-633 0 0,-1 2 2 0 0,0 0-13 0 0,0 0-76 0 0,0 2-93 0 0,4 16-27 0 0,-1 26 108 0 0,-10-5-190 0 0,1-12 80 0 0,2 15 121 0 0,0 13 20 0 0,-1-16-74 0 0,-3 35 0 0 0,3-62 0 0 0,1-7 0 0 0,-16 17 11 0 0,17-22 32 0 0,-5 0-33 0 0,0 0-10 0 0,2 0 0 0 0,-2 0 0 0 0,-1 0 0 0 0,-17 4 0 0 0,19-4-14 0 0,6 0-62 0 0,1 0-19 0 0,0 0 47 0 0,0 0 96 0 0,25-7 17 0 0,46 3-65 0 0,-36 3 0 0 0,-30 2 0 0 0,26 6 0 0 0,-23-7 0 0 0,0 1 0 0 0,-2 2 0 0 0,0 1-21 0 0,-4-4-98 0 0,3 6-570 0 0,6 4-411 0 0,-10-10 486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56.012"/>
    </inkml:context>
    <inkml:brush xml:id="br0">
      <inkml:brushProperty name="width" value="0.1" units="cm"/>
      <inkml:brushProperty name="height" value="0.6" units="cm"/>
      <inkml:brushProperty name="color" value="#E71224"/>
      <inkml:brushProperty name="inkEffects" value="pencil"/>
    </inkml:brush>
  </inkml:definitions>
  <inkml:trace contextRef="#ctx0" brushRef="#br0">0 139 3432 236945 73341,'0'0'4800'0'0,"0"0"-4016"0"0,0 0-328 0 0,0 0-48 0 0,0 0-72 0 0,0 0-104 0 0,0 0-152 0 0,0 0 224 0 0,0 0 336 0 0,0 0-184 0 0,0 0-256 0 0,0 0 120 0 0,0 0 168 0 0,0 0-16 0 0,0 0-40 0 0,0 0-152 0 0,0 0-280 0 0,0 0 136 0 0,0 0 8 0 0,0 0 56 0 0,0 0-56 0 0,0 0 0 0 0,0 0 80 0 0,0 0-96 0 0,0 0 0 0 0,0 0 0 0 0,0 0 80 0 0,0 0 112 0 0,0 0-56 0 0,0 0-73 0 0,0 0-95 0 0,0 0-24 0 0,0 0-8 0 0,1-3-64 0 0,1-2 0 0 0,1-3 64 0 0,1 1 0 0 0,0-1-64 0 0,0 0 0 0 0,2-2-88 0 0,0 1 88 0 0,1-1 0 0 0,-1 2 0 0 0,-1 0 0 0 0,0 0 0 0 0,-1 2 0 0 0,-1 2 0 0 0,-2 1 0 0 0,1 1 0 0 0,0-1 0 0 0,1 0 0 0 0,0 0 0 577-3,0-2-64-48 2,1 1 0-529 1,-1 0 64 0 0,0 0 0 0 0,0 1 0 0 0,0 1 0 0 0,0 1 64 0 0,-1 1-64 557 3,0 0 0-557-3,-2 0 0 0 0,1 1 64 0 0,-1-1 24 0 0,1 0-184 0 0,-1 0 24 0 0,1 1 72 0 0,0-1 0 0 0,-1 0 0 0 0,0 0 0 0 0,0 0 0 0 0,1 0 96 0 0,0 1-24 528-4,0 1-72 29 3,1 0 0-557 1,0 2 0 0 0,0-1-152 0 0,1 1 88 0 0,-1-1 216 0 0,0 1-88 0 0,0 0-64 0 0,0 1 0 0 0,-1 1 64 0 0,0 1 0 0 0,0 1 16 509 2,0 2 80-509-2,1 2-80 0 0,0 2-80 0 0,1 4 64 0 0,1 1-64 0 0,1 2 0 0 0,1 0 0 0 0,0 0-88 0 0,0-2 88 0 0,0-3 0 0 0,1-1 0 0 0,1-1 0 0 0,1 0 0 0 0,0-2-176 0 0,-1 0 288 0 0,1-1 384 0 0,0-1-240 0 0,-3-1-256-1018-5,-1-2 0 490 9,1-1 0 528-4,-2-1 0 0 0,-1-2 120-481-1,0 0 64 481 1,1-1-24 0 0,-1-2-16-653 3,2 0-72 653-3,0-1-8 0 0,1-2 0 0 0,0 0-64-577 3,1 0 64 577-3,-1-2-64 0 0,0 0 0 0 0,0 1 0 0 0,-2-1-88 0 0,-1 1 24 0 0,-1 0 0 0 0,0 0-4847 0 0,0 1-8785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56.814"/>
    </inkml:context>
    <inkml:brush xml:id="br0">
      <inkml:brushProperty name="width" value="0.1" units="cm"/>
      <inkml:brushProperty name="height" value="0.6" units="cm"/>
      <inkml:brushProperty name="color" value="#E71224"/>
      <inkml:brushProperty name="inkEffects" value="pencil"/>
    </inkml:brush>
  </inkml:definitions>
  <inkml:trace contextRef="#ctx0" brushRef="#br0">20 48 9760 234063 74037,'0'0'1016'4445'-3,"0"0"-1016"-4445"3,0-1 376 0 0,0-1 16 0 0,0 0 8 0 0,0 1 376 0 0,-2-2-40 0 0,0-1-168 0 0,0 0-400 0 0,1 1-8 0 0,-1 0 392 0 0,0-1 336 0 0,0-1-81 0 0,0 0-111 1163 2,0 1-176-51-4,1 1-240-1112 2,1 1-144 0 0,-1 1-136 0 0,1 1 104 0 0,0 0 88 0 0,0 0-32 0 0,0 0-72 0 0,0 0 16 1044 6,0 1 32-1044-6,0-1 8 0 0,2 0 16 0 0,2 0 16 0 0,3 1 16 0 0,0 0-96 0 0,2 0 280 0 0,2 0-248 0 0,-1 0-56 0 0,0 0-8 0 0,-2 1 32 0 0,-1 0-152 0 0,0 3-552 0 0,-1 1-19247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00.778"/>
    </inkml:context>
    <inkml:brush xml:id="br0">
      <inkml:brushProperty name="width" value="0.1" units="cm"/>
      <inkml:brushProperty name="height" value="0.6" units="cm"/>
      <inkml:brushProperty name="color" value="#E71224"/>
      <inkml:brushProperty name="inkEffects" value="pencil"/>
    </inkml:brush>
  </inkml:definitions>
  <inkml:trace contextRef="#ctx0" brushRef="#br0">124 17 5296 240269 73438,'0'0'552'0'0,"0"0"-552"0"0,0 0 424 0 0,0 0 552 0 0,0 0-168 0 0,0 0-272 0 0,0 0-40 0 0,0 0-48 0 0,0 0-96 0 0,0 0-160 0 0,0 0 56 0 0,0 0-88 0 0,0 0 0 0 0,0 0 232 0 0,0 0 120 0 0,-2-1-128 0 0,1 0-192 0 0,-3 1-96 0 0,0-1-96 0 0,0 0 0 0 0,0 0 0 0 0,-1 0 0 0 0,2 0 72 0 0,-1 1 56 0 0,1-1-64 0 0,1 1-64 0 0,-2 0 192 0 0,1 0 16 0 0,1 0 32 0 0,-1-1 352 0 0,0 0-336 0 0,-1 0-96 0 0,-1-1-80 0 0,0 1-80 0 0,0 0 0 0 0,3 0 72 0 0,-2 1 8 0 0,2 0-8 0 0,-2 0-8 0 0,1 0-64 0 0,-4 1 0 0 0,1 0 0 0 0,1 1 0 0 0,0-1 160 0 0,2 0-96 0 0,1 0 16 0 0,-1 0 80 0 0,1-1-80 0 0,0 0-80 0 0,0 0 0 0 0,2 0 0 0 0,-1 0-88 0 0,1 0 152 7-608,0 0-64-7 608,0 0-128 0 0,0 0 64 0 0,0 0 64 0 0,0 0 0 0 0,0 0 152 0 0,0 0-88 0 0,0 0-152 0 0,0 0 24 0 0,0 0-96 0 0,0 0-32 0 0,1 0-24 0 0,0 0 88 0 0,1 1 0 0 0,1 0-1544 0 0,2 0-56 0 0,0 1-8944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04.227"/>
    </inkml:context>
    <inkml:brush xml:id="br0">
      <inkml:brushProperty name="width" value="0.1" units="cm"/>
      <inkml:brushProperty name="height" value="0.6" units="cm"/>
      <inkml:brushProperty name="color" value="#E71224"/>
      <inkml:brushProperty name="inkEffects" value="pencil"/>
    </inkml:brush>
  </inkml:definitions>
  <inkml:trace contextRef="#ctx0" brushRef="#br0">35 320 6072 239559 69350,'-1'-2'632'-9'1067,"0"-1"-632"9"-1067,1-1 416 0 0,-1 2 536 0 0,0 0-24 0 0,1 1-32 0 0,0 0 40 672-1,0 1-440-672 1,0-1 0 0 0,0-1 440 0 0,0 1-88 0 0,0-1-176 0 0,0 1-464 0 0,0 1-8 0 0,0 0 224 0 0,0-1 24 0 0,-2 1-32 525 5,0-1-48-525-5,0 0-185 0 0,1 1-63 539-6,-1 0 88-539 6,0 2-104 0 0,1 0 176 0 0,-1 0 352 0 0,-1-1-120 0 0,0 2-192 0 0,0-1 104 0 0,1-2-40 0 0,-1-2-128 0 0,1-2 256 0 0,3-5-280 0 0,4-2-40 0 0,6-4-96 0 0,10-7 0 0 0,5-3 80 0 0,3-3-88 0 0,0 3-184 0 0,-3 2 96 0 0,-3 2 0 0 0,-4 3 0 0 0,-2 3 0 0 0,-1 1 64 0 0,-1 3-64 0 0,-1 0 64 0 0,1 1-64 0 0,-3 1 0 0 0,0 1 0 0 0,-2 1 0 0 0,-1 2 0 0 0,-3 1 0 0 0,-2 2-120 0 0,-2 0-32 0 0,-2 0-176 0 0,0 1-248 0 0,0 0-288 0 0,-1 0-384 0 0,1 1 616 0 0,-2 0-2007 0 0,0 1 1735 0 0,-1-1-1984 0 0,-1 0-1552 0 0,-1 0-1960 0 0</inkml:trace>
  <inkml:trace contextRef="#ctx0" brushRef="#br0" timeOffset="590.108">88 5 9416 244318 71969,'0'0'976'0'0,"0"0"-432"0"0,0 0 656 0 0,0 0-168 0 0,0 0-256 0 0,0 0-8 0 0,0 0-384 0 0,0 0 0 0 0,0 0 360 0 0,0 0-41 0 0,0 0 49 0 0,0 0-344 0 0,0 0 0 0 0,0 0 288 0 0,0 0-160 0 0,0 0-272 0 0,0 0-264 0 0,0 0 104 0 0,0 0 32 0 0,2 1-72 0 0,1 3-64 0 0,2 2 0 0 0,2 3 64 0 0,0-1 64 0 0,1 2 0 0 0,1 0-64 0 0,3 4-64-482-4,1 3 0-568 2,0 0 0-17 3,1 1 0 1067-1,-1 1 0 0 0,-1 0 0 0 0,1 2 0-569-2,0 3 0 569 2,-1 0 0 0 0,-1-1 0 0 0,-3-2 0-514 5,-1-2 0 514-5,-2-2 64 0 0,-1-4 0-756-3,-2-4 0 756 3,-1-4 8 0 0,0-3 16 0 0,-1-1 104 0 0,-1 0 0 0 0,1 0-128 0 0,0 0-64 0 0,-1 0-288 0 0,1-1 112 0 0,0 1-8247 0 0,0-1-4169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2.630"/>
    </inkml:context>
    <inkml:brush xml:id="br0">
      <inkml:brushProperty name="width" value="0.05" units="cm"/>
      <inkml:brushProperty name="height" value="0.05" units="cm"/>
      <inkml:brushProperty name="color" value="#E71224"/>
    </inkml:brush>
  </inkml:definitions>
  <inkml:trace contextRef="#ctx0" brushRef="#br0">75 22 4208 0 0,'0'0'124'0'0,"0"0"72"0"0,0 0 239 0 0,0 0 99 0 0,0 0 18 0 0,0 0-29 0 0,0 0-151 0 0,0 0-70 0 0,0 0-12 0 0,0 0-32 0 0,0 0-123 0 0,0 0-58 0 0,0 0-11 0 0,-1-1-13 0 0,-2-5-29 0 0,3 5 43 0 0,0 1 13 0 0,0 0 0 0 0,-14-14 4355 0 0,7 20-2521 0 0,1 33-1665 0 0,10 27-146 0 0,5 134 36 0 0,-9 49-75 0 0,-3-77-64 0 0,-3-40 129 0 0,-11-51 294 0 0,0-16-111 0 0,12-51-73 0 0,5-13-111 0 0,0-1 26 0 0,-9 13 1020 0 0,9-22-962 0 0,1 0 0 0 0,0 0-1 0 0,1 0 1 0 0,0 0-1 0 0,0 0 1 0 0,0 1-1 0 0,1-1 1 0 0,1 1-1 0 0,1-3-211 0 0,13-32 203 0 0,26-32-432 0 0,-19 40-153 0 0,30-15 286 0 0,-2 38-152 0 0,-41 11 176 0 0,0 2 0 0 0,0 0 0 0 0,0 0 0 0 0,0 1 0 0 0,0 1 0 0 0,0 0 0 0 0,-1 0 0 0 0,7 4 72 0 0,14 8-10 0 0,-2 12-108 0 0,-5 12 118 0 0,-11 55 64 0 0,-5 50-128 0 0,-5-73 64 0 0,-3-48 0 0 0,2-15 11 0 0,-2-4 42 0 0,-1-4 11 0 0,0 0 0 0 0,0 0 0 0 0,0 0 0 0 0,0 0 0 0 0,0 0 0 0 0,0 0-24 0 0,0 0-104 0 0,0 0-58 0 0,0 0-20 0 0,0 0-187 0 0,0 0-779 0 0,0 0-342 0 0,1-2-72 0 0,7-8-12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3.189"/>
    </inkml:context>
    <inkml:brush xml:id="br0">
      <inkml:brushProperty name="width" value="0.05" units="cm"/>
      <inkml:brushProperty name="height" value="0.05" units="cm"/>
      <inkml:brushProperty name="color" value="#E71224"/>
    </inkml:brush>
  </inkml:definitions>
  <inkml:trace contextRef="#ctx0" brushRef="#br0">1 9 9528 0 0,'0'0'216'0'0,"0"0"32"0"0,0 0 10 0 0,8 3 12 0 0,42 9 1522 0 0,-14-15 200 0 0,50 0-12 0 0,-54 6-1915 0 0,-16-3-44 0 0,-10-4 22 0 0,1 1-22 0 0,-5 2 22 0 0,8 0 33 0 0,-9 0-7333 0 0,-9-9 5529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3.690"/>
    </inkml:context>
    <inkml:brush xml:id="br0">
      <inkml:brushProperty name="width" value="0.05" units="cm"/>
      <inkml:brushProperty name="height" value="0.05" units="cm"/>
      <inkml:brushProperty name="color" value="#E71224"/>
    </inkml:brush>
  </inkml:definitions>
  <inkml:trace contextRef="#ctx0" brushRef="#br0">1 17 11808 0 0,'0'0'266'0'0,"0"0"44"0"0,0 0 11 0 0,0 0-38 0 0,0 0-174 0 0,0 0-78 0 0,0 0-171 0 0,0 0-91 0 0,0 0-22 0 0,0 0 21 0 0,0 0 100 0 0,0 0 41 0 0,0 0 10 0 0,0 0 33 0 0,6-5 440 0 0,63-2 2634 0 0,-29 3-2308 0 0,78 4 275 0 0,-35 4-733 0 0,-38 0 546 0 0,-45-4-1178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5.591"/>
    </inkml:context>
    <inkml:brush xml:id="br0">
      <inkml:brushProperty name="width" value="0.05" units="cm"/>
      <inkml:brushProperty name="height" value="0.05" units="cm"/>
      <inkml:brushProperty name="color" value="#E71224"/>
    </inkml:brush>
  </inkml:definitions>
  <inkml:trace contextRef="#ctx0" brushRef="#br0">0 0 4952 0 0,'0'0'108'0'0,"0"0"17"0"0,0 0 11 0 0,1 1-17 0 0,11 32 241 0 0,-12-32-224 0 0,0-1 41 0 0,0 0 175 0 0,11 28 3685 0 0,32-10-3213 0 0,19 6-310 0 0,-32-15-525 0 0,-16 1-117 0 0,-10-8 112 0 0,1 0 0 0 0,-1 1 0 0 0,0 0 0 0 0,0 0 0 0 0,0 0 0 0 0,0 0 0 0 0,-1 1 0 0 0,1-1 1 0 0,-1 1-1 0 0,0 0 0 0 0,0 0 0 0 0,0 0 0 0 0,-1 1 0 0 0,0-1 0 0 0,1 2 16 0 0,1 12 66 0 0,-4-15-50 0 0,0 0 1 0 0,0-1-1 0 0,0 1 0 0 0,1-1 1 0 0,-1 1-1 0 0,1 0 0 0 0,-1-1 1 0 0,1 1-1 0 0,0-1 0 0 0,0 0 1 0 0,0 1-1 0 0,1-1 0 0 0,-1 0 1 0 0,1 1-1 0 0,-1-1 1 0 0,1 0-1 0 0,-1 0 0 0 0,3 1-16 0 0,9 28-213 0 0,0 68 413 0 0,5-15-649 0 0,-5-69 470 0 0,-12-14-15 0 0,0 2 1 0 0,1 0 0 0 0,-1 0 0 0 0,1-1-1 0 0,0 1 1 0 0,0-1 0 0 0,0 1 0 0 0,0-1-1 0 0,0 0 1 0 0,0 1 0 0 0,1-1-1 0 0,-1-1 1 0 0,1 1 0 0 0,-1 0 0 0 0,1 0-1 0 0,0-1 1 0 0,0 0 0 0 0,0 1 0 0 0,-1-1-1 0 0,1 0 1 0 0,0-1 0 0 0,1 1 0 0 0,-1 0-1 0 0,0-1 1 0 0,1 0-7 0 0,127 1-1268 0 0,-129-1 1259 0 0,9-2-50 0 0,0 1 0 0 0,0 1 0 0 0,0 0 0 0 0,0 0 0 0 0,0 1 0 0 0,0 1 0 0 0,0-1 0 0 0,1 2 59 0 0,22 3 16 0 0,-33-6-8 0 0,0-1 0 0 0,0 0 0 0 0,0 1 1 0 0,1 0-1 0 0,-1-1 0 0 0,0 1 0 0 0,1 0 1 0 0,-1 0-1 0 0,0 0 0 0 0,1 0 0 0 0,-1 0 1 0 0,0 0-1 0 0,0 0 0 0 0,1 0 0 0 0,-1 0 1 0 0,0 1-1 0 0,1-1 0 0 0,-1 0 0 0 0,0 1 1 0 0,0-1-1 0 0,1 1 0 0 0,-1-1 0 0 0,0 1 1 0 0,0 0-1 0 0,0 0 0 0 0,0-1 0 0 0,0 1 0 0 0,0 0 1 0 0,0 0-1 0 0,0 0 0 0 0,0 0 0 0 0,-1 0 1 0 0,1 1-9 0 0,47 59 1264 0 0,-4-26-488 0 0,19 16-680 0 0,-29-40-96 0 0,19 13 0 0 0,-4 11-14 0 0,-45-33 33 0 0,1 0-1 0 0,-1 1 0 0 0,1-1 1 0 0,-1 1-1 0 0,0 0 0 0 0,0 0 1 0 0,0 0-1 0 0,0 0 0 0 0,-1 1 1 0 0,1 0-1 0 0,-1 0 0 0 0,0 0 1 0 0,0 0-19 0 0,4 4 317 0 0,9 33 709 0 0,-15-40-880 0 0,-1 2-46 0 0,0 3-62 0 0,0 1 1 0 0,1-1-1 0 0,0 0 0 0 0,0 0 1 0 0,1 0-1 0 0,-1 1 0 0 0,1-1 0 0 0,0 0 1 0 0,1-1-1 0 0,0 1 0 0 0,0 0 0 0 0,0-1 1 0 0,3 4-39 0 0,7 6-968 0 0,-5-11-3872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6.738"/>
    </inkml:context>
    <inkml:brush xml:id="br0">
      <inkml:brushProperty name="width" value="0.05" units="cm"/>
      <inkml:brushProperty name="height" value="0.05" units="cm"/>
      <inkml:brushProperty name="color" value="#E71224"/>
    </inkml:brush>
  </inkml:definitions>
  <inkml:trace contextRef="#ctx0" brushRef="#br0">1 304 10912 0 0,'0'0'248'0'0,"0"0"34"0"0,0 0 20 0 0,0 0-38 0 0,0 0-156 0 0,0 0-23 0 0,0 0 10 0 0,0 0 1 0 0,0 0 0 0 0,0 0 0 0 0,0 0 0 0 0,0 0 0 0 0,0 0 88 0 0,0 0 370 0 0,0 0 166 0 0,0 0 31 0 0,1 6 2509 0 0,73-141-3066 0 0,-56 104-292 0 0,13-17-73 0 0,2-6 224 0 0,-10 60-53 0 0,-6-31 0 0 0,-2 2 0 0 0,-8 25-21 0 0,15 19-242 0 0,-9 26 571 0 0,-9 62-100 0 0,15-4 206 0 0,16-39-196 0 0,-33-65-246 0 0,-1 0-1 0 0,0 0 0 0 0,0 1 0 0 0,1-1 0 0 0,-1 0 1 0 0,1 0-1 0 0,-1-1 0 0 0,1 1 0 0 0,-1 0 0 0 0,1 0 1 0 0,0-1-1 0 0,-1 1 0 0 0,1-1 0 0 0,0 1 0 0 0,-1-1 1 0 0,1 0-1 0 0,0 0 0 0 0,0 0 0 0 0,-1 0 0 0 0,1 0 1 0 0,0 0-1 0 0,0 0 0 0 0,-1-1 0 0 0,2 1 29 0 0,14-8-5567 0 0,-9 0 42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54.619"/>
    </inkml:context>
    <inkml:brush xml:id="br0">
      <inkml:brushProperty name="width" value="0.05" units="cm"/>
      <inkml:brushProperty name="height" value="0.05" units="cm"/>
      <inkml:brushProperty name="color" value="#E71224"/>
    </inkml:brush>
  </inkml:definitions>
  <inkml:trace contextRef="#ctx0" brushRef="#br0">421 1 10680 0 0,'0'23'520'0'0,"0"-21"-230"0"0,0-2-28 0 0,0 13-158 0 0,0-7-94 0 0,0-4 44 0 0,0-2 10 0 0,0-3 0 0 0,0-16 116 0 0,0 14 113 0 0,0 15 66 0 0,0 6 411 0 0,0-15-340 0 0,0-1-12 0 0,0 0-54 0 0,0 0-20 0 0,0 0-6 0 0,0 0-48 0 0,-5 10-180 0 0,5-4-110 0 0,-8 3 0 0 0,-26 36 0 0 0,-20 15 394 0 0,-29 30 725 0 0,8-16-337 0 0,64-59-643 0 0,1 0 0 0 0,0 1 0 0 0,0 1 0 0 0,2 0-1 0 0,0 0 1 0 0,1 0 0 0 0,1 1 0 0 0,0 0 0 0 0,-2 16-139 0 0,6-20 214 0 0,-1 10-108 0 0,0 0-1 0 0,2 0 1 0 0,0 1 0 0 0,2-1-1 0 0,1 5-105 0 0,-1-22 27 0 0,0 0-1 0 0,0 0 0 0 0,0 1 0 0 0,1-1 0 0 0,0 0 0 0 0,1 0 1 0 0,0 0-1 0 0,0-1 0 0 0,0 1 0 0 0,1-1 0 0 0,0 0-26 0 0,1 3 40 0 0,0-1 0 0 0,1-1 0 0 0,0 1 0 0 0,0-1 0 0 0,1 0 0 0 0,0 0 0 0 0,0-1 0 0 0,1 0 0 0 0,0 0 0 0 0,0-1 0 0 0,0 0 0 0 0,2 1-40 0 0,27 13 292 0 0,-15-16 58 0 0,-11 0-292 0 0,1-1 0 0 0,-1-1 0 0 0,1 0 0 0 0,-1-1 0 0 0,1 0 0 0 0,0 0 0 0 0,-1-1 0 0 0,1-1 0 0 0,-1 0 0 0 0,1-1 0 0 0,5-2-58 0 0,1-1 61 0 0,28-21 60 0 0,-27 9-110 0 0,-16 15-12 0 0,-1 1 1 0 0,1-1 0 0 0,0 1 0 0 0,-1-1 0 0 0,1 0 0 0 0,-1 0 0 0 0,0 0 0 0 0,0 0 0 0 0,0 0 0 0 0,0-1 0 0 0,-1 1 0 0 0,1-1 0 0 0,-1 1 0 0 0,1-3 0 0 0,3-37 11 0 0,-29-7 234 0 0,18 44-265 0 0,0 0-1 0 0,-1 0 1 0 0,1 1-1 0 0,-1 0 1 0 0,0 0-1 0 0,0 0 1 0 0,-1 1-1 0 0,1 0 1 0 0,-1 1-1 0 0,-5-2 21 0 0,-80-11-75 0 0,1 11-127 0 0,-28 3-1148 0 0,116 2 1093 0 0,0 1-1 0 0,0 0 1 0 0,0 0 0 0 0,0 0-1 0 0,0 0 1 0 0,0 1-1 0 0,0-1 1 0 0,0 1-1 0 0,0 0 1 0 0,1 0-1 0 0,-1 1 1 0 0,1-1 0 0 0,0 1-1 0 0,-1 0 1 0 0,1 0-1 0 0,0 0 1 0 0,-1 1 257 0 0,-6 6-423 0 0,-14 9-1113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7.024"/>
    </inkml:context>
    <inkml:brush xml:id="br0">
      <inkml:brushProperty name="width" value="0.05" units="cm"/>
      <inkml:brushProperty name="height" value="0.05" units="cm"/>
      <inkml:brushProperty name="color" value="#E71224"/>
    </inkml:brush>
  </inkml:definitions>
  <inkml:trace contextRef="#ctx0" brushRef="#br0">0 4 15344 0 0,'0'0'449'0'0,"0"0"-2"0"0,0 0-233 0 0,0 0 91 0 0,0 0 71 0 0,0 0 10 0 0,0 0-90 0 0,0 0-375 0 0,0 0-84 0 0,15-4-901 0 0,50 16-1185 0 0,-56-12 1459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30.971"/>
    </inkml:context>
    <inkml:brush xml:id="br0">
      <inkml:brushProperty name="width" value="0.05" units="cm"/>
      <inkml:brushProperty name="height" value="0.05" units="cm"/>
      <inkml:brushProperty name="color" value="#E71224"/>
    </inkml:brush>
  </inkml:definitions>
  <inkml:trace contextRef="#ctx0" brushRef="#br0">0 24 12384 0 0,'0'0'281'0'0,"0"0"40"0"0,0 0 21 0 0,0 0-45 0 0,0 0-213 0 0,1-3-151 0 0,6-17-118 0 0,-2 31-338 0 0,-4 11-47 0 0,-1-20 450 0 0,4 21 793 0 0,0 70 2018 0 0,1-67-1716 0 0,-5-25-688 0 0,1 15 1116 0 0,5-18-1343 0 0,1 0 1 0 0,-1-1-1 0 0,-1 0 1 0 0,1 0 0 0 0,0 0-1 0 0,-1-1 1 0 0,0 0-1 0 0,0 0 1 0 0,0 0-1 0 0,0-1 1 0 0,-1 0-1 0 0,5-5-60 0 0,34-34-113 0 0,-2 11-102 0 0,-3 6 102 0 0,-35 24 199 0 0,-1 1 0 0 0,1-1 0 0 0,0 1 0 0 0,-1-1 0 0 0,1 1 0 0 0,0 0 1 0 0,1 0-1 0 0,-1 0 0 0 0,0 0 0 0 0,1 1 0 0 0,-1 0 0 0 0,1-1 0 0 0,-1 1 0 0 0,1 0 0 0 0,-1 1 0 0 0,1-1 0 0 0,0 1 0 0 0,-1-1 0 0 0,1 1 0 0 0,1 0-86 0 0,-4 2 33 0 0,1-1-1 0 0,0 0 0 0 0,-1 1 1 0 0,1-1-1 0 0,-1 1 0 0 0,0 0 1 0 0,0-1-1 0 0,0 1 0 0 0,1 0 1 0 0,-2 0-1 0 0,1 0 1 0 0,0 0-1 0 0,0 0 0 0 0,-1 0 1 0 0,1 0-1 0 0,-1 0 0 0 0,1 0 1 0 0,-1 0-1 0 0,0 0 0 0 0,0 0-32 0 0,3 10 100 0 0,-7 40-4 0 0,-4 45 821 0 0,-5-23-1073 0 0,16-49 522 0 0,1-7-5634 0 0,-4-18 3431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9.282"/>
    </inkml:context>
    <inkml:brush xml:id="br0">
      <inkml:brushProperty name="width" value="0.05" units="cm"/>
      <inkml:brushProperty name="height" value="0.05" units="cm"/>
      <inkml:brushProperty name="color" value="#E71224"/>
    </inkml:brush>
  </inkml:definitions>
  <inkml:trace contextRef="#ctx0" brushRef="#br0">0 107 11672 0 0,'0'0'341'0'0,"0"0"-1"0"0,1 12 591 0 0,-1 22 169 0 0,3-9 196 0 0,2 16-880 0 0,9-13-238 0 0,21 25-124 0 0,-20-44-56 0 0,-14-8 5 0 0,1 0 0 0 0,-1 0 0 0 0,1 0 0 0 0,0 0 0 0 0,-1 0 0 0 0,1 0 0 0 0,0 0 0 0 0,-1 0 0 0 0,1-1 0 0 0,0 1 0 0 0,0-1 0 0 0,0 1 1 0 0,0-1-1 0 0,-1 0 0 0 0,1 0 0 0 0,0 0 0 0 0,0 0 0 0 0,0 0 0 0 0,0 0 0 0 0,0 0 0 0 0,-1-1 0 0 0,1 1 0 0 0,0-1 0 0 0,0 1 0 0 0,0-1-3 0 0,65-30 181 0 0,-65 30-180 0 0,1 0-1 0 0,-1 0 0 0 0,0-1 0 0 0,0 1 0 0 0,0 0 0 0 0,0-1 0 0 0,0 0 0 0 0,0 0 0 0 0,0 1 1 0 0,-1-1-1 0 0,1 0 0 0 0,-1 0 0 0 0,1-1 0 0 0,-1 1 0 0 0,0 0 0 0 0,0 0 0 0 0,0-1 0 0 0,0 1 0 0 0,14-23-85 0 0,-10 18 145 0 0,0 0 0 0 0,-1-1 0 0 0,0 0 0 0 0,-1 0 0 0 0,0-1 0 0 0,0 1 1 0 0,0 0-1 0 0,-1-1 0 0 0,0-4-60 0 0,2-3 925 0 0,-3 12-837 0 0,0 0 0 0 0,0 0-1 0 0,-1 0 1 0 0,1 0 0 0 0,-1 0-1 0 0,0-1 1 0 0,0 1 0 0 0,0 0 0 0 0,-1 0-1 0 0,1 0 1 0 0,-1-1 0 0 0,0 1-1 0 0,0 0 1 0 0,-1-1-88 0 0,-8-35-603 0 0,5 35 339 0 0,-3 23-983 0 0,4-8-4440 0 0,-1-1 1286 0 0</inkml:trace>
  <inkml:trace contextRef="#ctx0" brushRef="#br0" timeOffset="706.865">440 48 9648 0 0,'5'-23'464'0'0,"-5"22"-204"0"0,0 2-31 0 0,4 8 1516 0 0,9 62-959 0 0,-13-69-606 0 0,0 6 197 0 0,0 24 366 0 0,0-30-487 0 0,0-2 1 0 0,4 8 270 0 0,-3-6-502 0 0,0-1 1 0 0,-1 1 0 0 0,1-1-1 0 0,0 1 1 0 0,0-1 0 0 0,0 0-1 0 0,0 0 1 0 0,0 1 0 0 0,1-1 0 0 0,-1 0-1 0 0,0 0 1 0 0,0 0 0 0 0,1 0-1 0 0,-1 0 1 0 0,1 0 0 0 0,-1 0-1 0 0,1-1 1 0 0,-1 1 0 0 0,1-1 0 0 0,-1 1-1 0 0,1-1 1 0 0,0 1 0 0 0,-1-1-1 0 0,1 0 1 0 0,0 0 0 0 0,-1 0-1 0 0,1 0 1 0 0,0 0 0 0 0,-1 0 0 0 0,1 0-1 0 0,0-1 1 0 0,-1 1 0 0 0,1 0-1 0 0,0-1 1 0 0,-1 1 0 0 0,1-1-1 0 0,-1 0 1 0 0,1 0 0 0 0,-1 0 0 0 0,1 1-1 0 0,-1-1 1 0 0,0 0 0 0 0,1-1-1 0 0,-1 1 1 0 0,0 0 0 0 0,0 0-1 0 0,1-1-25 0 0,46-12-305 0 0,44-70-1037 0 0,4 39 2054 0 0,-56 23 455 0 0,-19 29 1 0 0,-19-6-1128 0 0,-1-1 0 0 0,1 1 0 0 0,-1 0 0 0 0,1 0 0 0 0,-1 0 0 0 0,0 0 0 0 0,1 0 0 0 0,-1 0 0 0 0,0 1 0 0 0,0-1 0 0 0,0 0 0 0 0,0 0 0 0 0,0 1 0 0 0,0-1 0 0 0,0 1 0 0 0,0-1 0 0 0,-1 1 0 0 0,1-1 0 0 0,-1 1 0 0 0,1-1 0 0 0,-1 1 0 0 0,1 0 0 0 0,-1-1 0 0 0,0 1-40 0 0,13 72 158 0 0,-10-71-94 0 0,23 13 213 0 0,-24-16-268 0 0,0 1 0 0 0,0-1 0 0 0,-1 1 0 0 0,1-1 0 0 0,0 0 1 0 0,0 0-1 0 0,0 0 0 0 0,0 0 0 0 0,-1 0 0 0 0,1 0 0 0 0,0 0 0 0 0,0 0 0 0 0,0-1 0 0 0,-1 1 0 0 0,1-1 0 0 0,0 1 0 0 0,0-1 1 0 0,-1 0-1 0 0,1 0 0 0 0,0 0 0 0 0,-1 0 0 0 0,1 0 0 0 0,-1 0 0 0 0,0 0 0 0 0,1 0 0 0 0,-1-1 0 0 0,0 1 0 0 0,1 0 1 0 0,-1-1-1 0 0,0 1 0 0 0,0-1 0 0 0,0 0-9 0 0,22-16-174 0 0,43-14-282 0 0,-36 21 551 0 0,-4 13 866 0 0,-24-1-849 0 0,10 8 0 0 0,6 79 124 0 0,-17-83-416 0 0,-1-1-1 0 0,1 1 1 0 0,0-1-1 0 0,0 1 1 0 0,0-1-1 0 0,0 1 1 0 0,1-1-1 0 0,0 1 0 0 0,0-1 1 0 0,0 0-1 0 0,0 0 1 0 0,1 0-1 0 0,0 0 1 0 0,0-1-1 0 0,0 1 1 0 0,0-1-1 0 0,1 1 181 0 0,5 1-1143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27.947"/>
    </inkml:context>
    <inkml:brush xml:id="br0">
      <inkml:brushProperty name="width" value="0.05" units="cm"/>
      <inkml:brushProperty name="height" value="0.05" units="cm"/>
      <inkml:brushProperty name="color" value="#E71224"/>
    </inkml:brush>
  </inkml:definitions>
  <inkml:trace contextRef="#ctx0" brushRef="#br0">204 235 8864 0 0,'0'0'200'0'0,"0"0"33"0"0,0 0 14 0 0,0 0-13 0 0,0 0-54 0 0,0 0-20 0 0,0 0-6 0 0,1-2-4 0 0,-1 2-67 0 0,0 0 0 0 0,-1 0 0 0 0,1 0 0 0 0,0 1 0 0 0,0-1 0 0 0,-1 0 0 0 0,1 0 0 0 0,0 0 0 0 0,0 0 0 0 0,-1 0 0 0 0,1 0 0 0 0,0 1 0 0 0,-1-1 0 0 0,1 0 0 0 0,0 0 0 0 0,-1 0 0 0 0,1 0 0 0 0,0 0-1 0 0,0 0 1 0 0,-1 0 0 0 0,1 0 0 0 0,0-1 0 0 0,-1 1 0 0 0,1 0 0 0 0,0 0 0 0 0,-1 0 0 0 0,1 0 0 0 0,0 0 0 0 0,0 0 0 0 0,-1 0 0 0 0,1-1 0 0 0,0 1 0 0 0,0 0 0 0 0,-1 0 0 0 0,1 0 0 0 0,0-1 0 0 0,0 1 0 0 0,0 0 0 0 0,-1 0-1 0 0,1-1 1 0 0,0 1 0 0 0,0 0 0 0 0,0 0 0 0 0,0-1 0 0 0,0 1 0 0 0,0 0 0 0 0,-1-1 0 0 0,1 1 0 0 0,0 0 0 0 0,0 0 0 0 0,0-1 0 0 0,0 1 0 0 0,0 0 0 0 0,0-1 0 0 0,0 1 0 0 0,0 0 0 0 0,0-1 0 0 0,0 1 0 0 0,0 0 0 0 0,1 0 0 0 0,-1-1-1 0 0,0 1 1 0 0,0 0 0 0 0,0-1 0 0 0,0 1 0 0 0,0 0-83 0 0,-30 3-31 0 0,5 10 82 0 0,20-7-48 0 0,-44 23 213 0 0,-3 21-152 0 0,47-44-64 0 0,2 0 0 0 0,-1-1 0 0 0,1 2 0 0 0,0-1 0 0 0,0 0 0 0 0,1 0 0 0 0,0 1 0 0 0,0 0 0 0 0,0-1 0 0 0,1 1 0 0 0,0 0 0 0 0,0 0 0 0 0,1 0 0 0 0,0 0 0 0 0,0-1 0 0 0,1 5 0 0 0,1-7 23 0 0,0 0 0 0 0,0 0 0 0 0,0 0 0 0 0,1 0 0 0 0,0 0 0 0 0,0-1 0 0 0,0 1 0 0 0,0-1 1 0 0,0 0-1 0 0,0 0 0 0 0,1 0 0 0 0,0 0 0 0 0,-1 0 0 0 0,1-1 0 0 0,0 0 0 0 0,1 0 0 0 0,-1 0 1 0 0,0 0-1 0 0,0-1 0 0 0,1 1 0 0 0,-1-1 0 0 0,1 0 0 0 0,-1 0 0 0 0,3-1-23 0 0,-5 1 11 0 0,82 15-640 0 0,-10-6-4011 0 0,-48-4 1270 0 0,-12-8 1652 0 0</inkml:trace>
  <inkml:trace contextRef="#ctx0" brushRef="#br0" timeOffset="421.663">397 509 12992 0 0,'0'0'381'0'0,"0"0"-6"0"0,0 0-218 0 0,0 0-20 0 0,0-2 21 0 0,0-4-239 0 0,0 0 1 0 0,0 0 0 0 0,1 1 0 0 0,0-1-1 0 0,0 0 1 0 0,0 0 0 0 0,0 1 0 0 0,1-1 0 0 0,0 1-1 0 0,0-1 1 0 0,1 1 0 0 0,1-3 80 0 0,32-62-1015 0 0,33 39 2738 0 0,-25 18-1308 0 0,-43 12-398 0 0,0 0 0 0 0,0 0 0 0 0,0 0 0 0 0,0 0 0 0 0,1 1 0 0 0,-1-1 0 0 0,0 1 1 0 0,0-1-1 0 0,1 1 0 0 0,-1-1 0 0 0,0 1 0 0 0,1-1 0 0 0,-1 1 0 0 0,0 0 1 0 0,1 0-1 0 0,-1 0 0 0 0,0 0 0 0 0,1 0 0 0 0,-1 0 0 0 0,0 0 0 0 0,1 1 0 0 0,-1-1 1 0 0,0 0-1 0 0,1 1 0 0 0,-1-1 0 0 0,0 1 0 0 0,1-1 0 0 0,-1 1 0 0 0,0 0 1 0 0,0-1-1 0 0,0 1 0 0 0,0 0 0 0 0,0 0 0 0 0,0 0 0 0 0,0 0 0 0 0,0 0 0 0 0,0 0 1 0 0,0 0-1 0 0,0 0 0 0 0,0 1-17 0 0,1 1 44 0 0,0 1 0 0 0,0 0 1 0 0,0 0-1 0 0,0-1 0 0 0,-1 1 1 0 0,0 0-1 0 0,1 0 0 0 0,-1 1 1 0 0,-1-1-1 0 0,1 0 0 0 0,-1 0 0 0 0,1 0 1 0 0,-1 1-1 0 0,-1-1 0 0 0,1 0 1 0 0,0 0-1 0 0,-1 0 0 0 0,0 0 1 0 0,0 1-1 0 0,0-1 0 0 0,-1 0 1 0 0,-1 3-45 0 0,-22 36 667 0 0,-28 3 937 0 0,49-44-1598 0 0,1-1 0 0 0,-1 0 0 0 0,0 1 0 0 0,0-1-1 0 0,0 0 1 0 0,0-1 0 0 0,0 1 0 0 0,0-1-1 0 0,1 1 1 0 0,-1-1 0 0 0,0-1 0 0 0,0 1 0 0 0,0 0-1 0 0,0-1 1 0 0,0 0 0 0 0,0 0 0 0 0,0 0-1 0 0,0 0 1 0 0,1-1 0 0 0,-1 1 0 0 0,1-1 0 0 0,-1 0-1 0 0,1 0 1 0 0,-1-1 0 0 0,1 1 0 0 0,0 0-1 0 0,0-1-5 0 0,-17-15-745 0 0,9-7-462 0 0,11 24 605 0 0,-2 1-609 0 0,-6-4-2477 0 0,-1-4-1058 0 0</inkml:trace>
  <inkml:trace contextRef="#ctx0" brushRef="#br0" timeOffset="803.254">775 0 11256 0 0,'0'0'256'0'0,"0"0"34"0"0,0 0 21 0 0,0 0-35 0 0,0 0-132 0 0,0 0 113 0 0,0 0 67 0 0,0 0 18 0 0,0 0-22 0 0,0 0-100 0 0,0 0-42 0 0,0 0-8 0 0,4 8 322 0 0,-8 82 1032 0 0,4 171-1221 0 0,-4-152-1004 0 0,8-97-900 0 0,-4-11-3592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32.825"/>
    </inkml:context>
    <inkml:brush xml:id="br0">
      <inkml:brushProperty name="width" value="0.05" units="cm"/>
      <inkml:brushProperty name="height" value="0.05" units="cm"/>
      <inkml:brushProperty name="color" value="#E71224"/>
    </inkml:brush>
  </inkml:definitions>
  <inkml:trace contextRef="#ctx0" brushRef="#br0">107 517 12152 0 0,'-4'-20'356'0'0,"3"16"-7"0"0,1 4-236 0 0,-6 6-225 0 0,-12-27 374 0 0,17 20-101 0 0,1 1 142 0 0,-6-8 1185 0 0,-6-17-322 0 0,11 23-1092 0 0,2 0-21 0 0,34-65-125 0 0,-14 53 19 0 0,-15 4 53 0 0,2 0 0 0 0,35 0 0 0 0,-43 10 0 0 0,1 0 0 0 0,-1 0 0 0 0,0-1 0 0 0,1 1 0 0 0,-1 0 0 0 0,0 0 0 0 0,1 0 0 0 0,-1 0 0 0 0,0 0 0 0 0,1 0 0 0 0,-1 0 0 0 0,0-1 0 0 0,1 1 0 0 0,-1 0 0 0 0,1 0 0 0 0,-1 0 0 0 0,0 1 0 0 0,1-1 0 0 0,-1 0 0 0 0,0 0 0 0 0,1 0 0 0 0,-1 0 0 0 0,0 0 0 0 0,1 0 0 0 0,-1 0 0 0 0,0 1 0 0 0,1-1 0 0 0,-1 0 0 0 0,0 0 0 0 0,1 0 0 0 0,-1 1 0 0 0,0-1 0 0 0,0 0 0 0 0,1 0 0 0 0,-1 1 0 0 0,0-1 0 0 0,0 0 0 0 0,0 1 0 0 0,1-1 0 0 0,-1 0 0 0 0,0 1 0 0 0,0-1 0 0 0,0 0 0 0 0,0 1 0 0 0,0-1 0 0 0,0 0 0 0 0,1 1 0 0 0,-1-1 0 0 0,0 1 0 0 0,0-1 0 0 0,0 1 0 0 0,0 0 0 0 0,9 29 0 0 0,-14 36 158 0 0,2-57-151 0 0,1-3 153 0 0,0 0-1 0 0,0 0 1 0 0,0 0 0 0 0,-1 0-1 0 0,1 0 1 0 0,-2-1 0 0 0,1 1-1 0 0,0-1 1 0 0,-1 0 0 0 0,0 0-1 0 0,0 0 1 0 0,-1-1-1 0 0,1 0 1 0 0,-1 1 0 0 0,0-1-1 0 0,-4 2-159 0 0,-26 4 1064 0 0,-3-17-890 0 0,14 5-2005 0 0,4-39-2457 0 0,14 22 2722 0 0</inkml:trace>
  <inkml:trace contextRef="#ctx0" brushRef="#br0" timeOffset="310.919">556 0 13448 0 0,'0'0'298'0'0,"0"0"46"0"0,0 0 24 0 0,0 0-37 0 0,0 0-236 0 0,0 0-203 0 0,0 0-70 0 0,0 20-1308 0 0,-5 71 2175 0 0,-9 64 2136 0 0,-3 29-2372 0 0,9 11-90 0 0,2-121 313 0 0,-1-20-424 0 0,7-29-4121 0 0,-2-26 2253 0 0,-6-2-3149 0 0</inkml:trace>
  <inkml:trace contextRef="#ctx0" brushRef="#br0" timeOffset="692.132">318 551 11976 0 0,'-5'-4'1301'0'0,"-11"-22"-930"0"0,15 11 2267 0 0,1 14-2492 0 0,14-3 157 0 0,0-7 141 0 0,-12 10-397 0 0,-1-1 0 0 0,0 1 1 0 0,1 0-1 0 0,-1-1 1 0 0,1 1-1 0 0,-1 0 0 0 0,1 0 1 0 0,0 0-1 0 0,-1 0 1 0 0,1 0-1 0 0,0 1 0 0 0,0-1 1 0 0,-1 1-1 0 0,1-1 1 0 0,0 1-1 0 0,0-1 1 0 0,0 1-1 0 0,0 0 0 0 0,0 0 1 0 0,0 0-1 0 0,0 0-47 0 0,116 18 1213 0 0,15-13-609 0 0,24 22-300 0 0,-104-18-240 0 0,0-6 0 0 0,-49 0-80 0 0,-3-3-60 0 0,-7 5-328 0 0,-29 10-3419 0 0,14-11 2383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0:33.324"/>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1864 888 8720 0 0,'0'0'197'0'0,"0"0"24"0"0,0-9 230 0 0,0 0-371 0 0,0 7 107 0 0,-4-34 2333 0 0,-2 23-1643 0 0,7 16 2392 0 0,39 136-3016 0 0,-5-49-253 0 0,-5-5 11 0 0,1 9-54 0 0,-18-56 182 0 0,-9-13 746 0 0,-3-25-709 0 0,-1 0-69 0 0,0 0-38 0 0,0 0-5 0 0,0 0 10 0 0,0 0 38 0 0,0 0 14 0 0,0 0 2 0 0,0 0-9 0 0,0 0-39 0 0,0 0-15 0 0,0 0-1 0 0,0 0 11 0 0,0 0 42 0 0,0 0 13 0 0,0 0 4 0 0,0 0-10 0 0,0 0-46 0 0,0 0-4 0 0,0 0 14 0 0,0 0-13 0 0,0 0-10 0 0,0-1-11 0 0,13-30 87 0 0,18-23 91 0 0,59-107 621 0 0,-36 80-853 0 0,-6 8 0 0 0,7-17 0 0 0,-36 62 11 0 0,-17 27 42 0 0,1-1-13 0 0,-2 1-94 0 0,-1 1-21 0 0,0 0-4 0 0,0 0 2 0 0,0 0 10 0 0,0 0 3 0 0,4 20-920 0 0,-4-12-765 0 0,-4-1 730 0 0</inkml:trace>
  <inkml:trace contextRef="#ctx0" brushRef="#br0" timeOffset="-4634.138">1287 32 6992 0 0,'0'0'157'0'0,"0"0"23"0"0,0 0 12 0 0,2 0-27 0 0,14-16-69 0 0,1 0 6391 0 0,26 17-6058 0 0,-19 2 113 0 0,-5 3-295 0 0,10-5 162 0 0,-23-7-409 0 0,1 3 0 0 0,12 18-176 0 0,-16-13 225 0 0,-3-1 59 0 0,0-1-1 0 0,0 0-3 0 0,0 9 65 0 0,0-6-100 0 0,-3 3-14 0 0,-10 14-44 0 0,-10 79-30 0 0,2 6-586 0 0,2 19-35 0 0,-7 79 74 0 0,16-73-56 0 0,3-24-110 0 0,1 31 476 0 0,6 97-51 0 0,5-133 200 0 0,-1 20 97 0 0,1 241 582 0 0,-9-263 520 0 0,4 26-142 0 0,26-30-148 0 0,-13-73 885 0 0,-12-7-1064 0 0,-1-14-539 0 0,0-1 4 0 0,0-2-29 0 0,4-10 1339 0 0,-4 12-1405 0 0,1 1-1 0 0,-1-1 1 0 0,0 0-1 0 0,0 0 1 0 0,0 0-1 0 0,0 0 1 0 0,0 0-1 0 0,1 0 1 0 0,-1 0-1 0 0,0 0 1 0 0,0 1-1 0 0,0-1 0 0 0,0 0 1 0 0,0 0-1 0 0,1 0 1 0 0,-1 0-1 0 0,0 0 1 0 0,0 0-1 0 0,0 0 1 0 0,0 0-1 0 0,1 0 8 0 0,-1 3 62 0 0,0-2 37 0 0,0-1-40 0 0,0 0-122 0 0,0 0-18 0 0,-1 4 7 0 0,-3-4 354 0 0,-18-12-136 0 0,19 9-144 0 0,-9-2 0 0 0,2 9 0 0 0,-4-8-60 0 0,5 1 48 0 0,-26-5 95 0 0,9-4-15 0 0,21 7-44 0 0,-15 6 100 0 0,11 3-132 0 0,6-4-45 0 0,-3-3 53 0 0,4 3 53 0 0,-14-15-56 0 0,16 14-77 0 0,0 1 11 0 0,-1 1 96 0 0,-3 5-17 0 0,0-2-27 0 0,3-3-64 0 0,1-1-158 0 0,0 0-672 0 0,0 0-295 0 0,0 0-61 0 0,0 0-11 0 0</inkml:trace>
  <inkml:trace contextRef="#ctx0" brushRef="#br0" timeOffset="-7199.596">703 70 1808 0 0,'0'0'77'0'0,"0"0"58"0"0,0 0 157 0 0,0 0 69 0 0,0 0 14 0 0,0 0-12 0 0,0 0-55 0 0,0 0-20 0 0,0 0-7 0 0,0 0-37 0 0,0 0-144 0 0,0 0-36 0 0,0 0 5 0 0,0 0 22 0 0,0 0 21 0 0,0 0 63 0 0,0 0 9 0 0,0 0-7 0 0,0 0-47 0 0,0 0-175 0 0,0 0 13 0 0,0 0 161 0 0,0 0 67 0 0,-1 10 350 0 0,-6 7-226 0 0,2 11 1448 0 0,0-7 313 0 0,-3-7-2060 0 0,7-13 33 0 0,1-1 12 0 0,0 1-2 0 0,5 32 14 0 0,-4-9-262 0 0,-6 51 160 0 0,-3 2 24 0 0,1 238-158 0 0,8-200 124 0 0,-18 159 34 0 0,-10-64 10 0 0,9-46 44 0 0,-2-18-54 0 0,-2 3 1080 0 0,4-57-336 0 0,9-45-542 0 0,5-18 1044 0 0,7-3 2372 0 0,-3-20-3662 0 0,0-4-41 0 0,0-2-13 0 0,0 0 2 0 0,1 1 16 0 0,3 5 75 0 0,1-1 48 0 0,-2-2-45 0 0,-2-1-46 0 0,3 17 206 0 0,-13-5-305 0 0,-3 9 184 0 0,11-22-71 0 0,-2 12 940 0 0,20-5-958 0 0,31-17 284 0 0,31 2-141 0 0,-74 10-58 0 0,16-6 67 0 0,-20 2-98 0 0,1 0-1 0 0,-1 1 0 0 0,1-1 1 0 0,0 1-1 0 0,-1-1 0 0 0,1 1 1 0 0,0 0-1 0 0,-1-1 0 0 0,1 1 1 0 0,0 0-1 0 0,-1 0 0 0 0,1 0 1 0 0,0 1-1 0 0,-1-1 0 0 0,1 0 1 0 0,-1 1-1 0 0,1-1 0 0 0,0 1 1 0 0,-1-1-1 0 0,1 1 0 0 0,-1 0 1 0 0,2 0-2 0 0,30 1 112 0 0,-13-6 98 0 0,-18 4-146 0 0,-2 0 0 0 0,14-5 278 0 0,-8 3 264 0 0,-5 2-614 0 0,0-1 0 0 0,0 1 1 0 0,0 0-1 0 0,0-1 0 0 0,0 1 0 0 0,0-1 0 0 0,0 1 0 0 0,0-1 0 0 0,-1 1 1 0 0,1-1-1 0 0,0 0 0 0 0,0 1 0 0 0,-1-1 0 0 0,1 0 0 0 0,0 0 0 0 0,-1 0 0 0 0,1 0 1 0 0,-1 1-1 0 0,1-1 0 0 0,-1 0 0 0 0,1 0 0 0 0,-1 0 0 0 0,0 0 0 0 0,1 0 1 0 0,-1 0-1 0 0,0 0 0 0 0,0 0 0 0 0,0 0 0 0 0,0 0 0 0 0,1 0 0 0 0,-2-1 8 0 0,7-2-3385 0 0,-6 2 2219 0 0</inkml:trace>
  <inkml:trace contextRef="#ctx0" brushRef="#br0" timeOffset="-6343.005">655 133 2768 0 0,'0'0'77'0'0,"0"0"43"0"0,0-18 2756 0 0,0 2-1804 0 0,0 15-521 0 0,0 1-17 0 0,0 0-74 0 0,0 0-38 0 0,0 0-6 0 0,0 0-34 0 0,0 0-140 0 0,0 0-68 0 0,0 0-12 0 0,1-1-18 0 0,1-4-64 0 0,0 3-25 0 0,-1 0 0 0 0,1 1 0 0 0,0-1 0 0 0,-1 0 1 0 0,1 1-1 0 0,0 0 0 0 0,0-1 0 0 0,0 1 0 0 0,0 0 0 0 0,0 0 1 0 0,0 0-1 0 0,1 0 0 0 0,-1 1 0 0 0,0-1 0 0 0,0 0 0 0 0,1 1 1 0 0,-1 0-1 0 0,0-1 0 0 0,3 1-55 0 0,15-5 732 0 0,49-6 837 0 0,7-1-1001 0 0,-36 15-149 0 0,-7 1 1290 0 0,-32-4-1564 0 0,-1 0-8 0 0,0 0-1 0 0,0 0 6 0 0,0 0 22 0 0,0 0 10 0 0,0 0 2 0 0,0 0-9 0 0,0 0-40 0 0,0 0-21 0 0,0 0-2 0 0,0 0-2 0 0,0 0-13 0 0,0 0-36 0 0,0 0-233 0 0,0 0-533 0 0,0 0-226 0 0,0 0-42 0 0,0 0-9 0 0</inkml:trace>
  <inkml:trace contextRef="#ctx0" brushRef="#br0" timeOffset="8798.481">1010 333 4952 0 0,'0'0'108'0'0,"0"0"17"0"0,0 0 11 0 0,-20-16 3863 0 0,6-3-1427 0 0,1-2-1456 0 0,13-46 412 0 0,39 25-1336 0 0,-16 26-334 0 0,11 9 132 0 0,-17 12-170 0 0,-12-1 132 0 0,4 21 36 0 0,-14 38-292 0 0,-13-24 536 0 0,14-35-134 0 0,1-1 0 0 0,-1 0 0 0 0,0 0 1 0 0,0-1-1 0 0,-1 1 0 0 0,1-1 1 0 0,-1 0-1 0 0,1 0 0 0 0,-1 0 0 0 0,1-1 1 0 0,-1 1-1 0 0,0-1 0 0 0,0 0 1 0 0,-4 0-99 0 0,2 1 199 0 0,-20-4 162 0 0,23-2-349 0 0,3 3 36 0 0,-3-2-52 0 0,3-16-228 0 0,1 18 110 0 0,0 1-206 0 0,0 0-89 0 0,10-6-3527 0 0,-2 5-221 0 0</inkml:trace>
  <inkml:trace contextRef="#ctx0" brushRef="#br0" timeOffset="9451.581">980 516 6048 0 0,'0'0'133'0'0,"0"0"23"0"0,0 0 11 0 0,9-12 42 0 0,9-30 1374 0 0,3 14-178 0 0,-8 12-1298 0 0,-1 8-43 0 0,-11 8 0 0 0,-1 0 0 0 0,0 0 0 0 0,0 0 0 0 0,1 0-11 0 0,11 3 22 0 0,-11-2-11 0 0,-1 23 253 0 0,-9 18 238 0 0,0-28-161 0 0,6-12-210 0 0,0 1-1 0 0,-1 0 0 0 0,1-1 0 0 0,0 0 0 0 0,-1 0 0 0 0,1 0 1 0 0,-1 0-1 0 0,0 0 0 0 0,0-1 0 0 0,0 0 0 0 0,1 0 1 0 0,-1 0-1 0 0,0 0 0 0 0,0 0 0 0 0,-2-1-183 0 0,-13 6 428 0 0,8-5-232 0 0,10-1-82 0 0,-14-7 895 0 0,12 4-913 0 0,2 2-20 0 0,0 0-20 0 0,3-24-173 0 0,1 19 54 0 0,-1 3-89 0 0,0 0 0 0 0,0 0 0 0 0,1 1 0 0 0,-1-1 0 0 0,1 0 1 0 0,-1 1-1 0 0,1 0 0 0 0,0-1 0 0 0,0 1 0 0 0,0 0 0 0 0,0 0 0 0 0,0 1 0 0 0,0-1 1 0 0,0 1-1 0 0,1-1 0 0 0,-1 1 0 0 0,3 0 152 0 0,3-3-1094 0 0,1 0-3471 0 0</inkml:trace>
  <inkml:trace contextRef="#ctx0" brushRef="#br0" timeOffset="10393.396">967 719 6072 0 0,'0'0'133'0'0,"0"0"23"0"0,0 0 12 0 0,0 0 9 0 0,0 0 13 0 0,0 0 2 0 0,0 0 0 0 0,0 0 12 0 0,0 0 52 0 0,0 0 28 0 0,0 0 4 0 0,0 0 10 0 0,0 0 45 0 0,0 0 17 0 0,0 0 7 0 0,0 0 9 0 0,0 0 34 0 0,0 0 20 0 0,0 0 2 0 0,0 0-28 0 0,0 0-118 0 0,0 0-50 0 0,0 0-10 0 0,0 0-18 0 0,0 0-67 0 0,0 0-28 0 0,0 0-7 0 0,0 0-57 0 0,0 0-222 0 0,0 0-71 0 0,0 0-522 0 0,0 1-2171 0 0,4 6-928 0 0</inkml:trace>
  <inkml:trace contextRef="#ctx0" brushRef="#br0" timeOffset="10689.813">936 852 9360 0 0,'0'0'208'0'0,"0"0"33"0"0,0 0 15 0 0,0 0 21 0 0,0 0 62 0 0,0 0 21 0 0,0 0 7 0 0,0 0-39 0 0,0 0-170 0 0,0 0-78 0 0,0 0-14 0 0,0 0-28 0 0,0 0-96 0 0,0 0-10 0 0,1 12-147 0 0,7 24-2298 0 0,-8-34 1937 0 0</inkml:trace>
  <inkml:trace contextRef="#ctx0" brushRef="#br0" timeOffset="11684.972">949 1122 7688 0 0,'0'0'166'0'0,"0"0"29"0"0,0 0 14 0 0,0 0-9 0 0,0-10 54 0 0,1 3-215 0 0,-2 8 2334 0 0,-3 15-971 0 0,4-16-1240 0 0,-5 5 494 0 0,-3 48 112 0 0,3 44-758 0 0,1-60 316 0 0,4-6-238 0 0,-2-14 811 0 0,4-27 673 0 0,7-61-524 0 0,-1-30-1097 0 0,-4 161-2879 0 0,-3-53 2282 0 0</inkml:trace>
  <inkml:trace contextRef="#ctx0" brushRef="#br0" timeOffset="13177.494">883 1629 4984 0 0,'0'0'143'0'0,"0"0"57"0"0,0 0 135 0 0,0 0 60 0 0,0 0 12 0 0,0 0-14 0 0,0 0-62 0 0,0 0-31 0 0,0 0-4 0 0,0 0 2 0 0,0 0 12 0 0,6-8 922 0 0,28-43 1904 0 0,23 17-2928 0 0,13 14-292 0 0,-52 44-80 0 0,-36 42 164 0 0,1-16 0 0 0,-14-15 856 0 0,-16-7 132 0 0,11-16-598 0 0,3-16 1423 0 0,19-6-1610 0 0,12-8-236 0 0,2-12-373 0 0,5 5-685 0 0,-3 22 887 0 0,-1 1-1 0 0,0 0 0 0 0,0-1 0 0 0,1 1 0 0 0,-1 0 0 0 0,1 0 0 0 0,0 1 0 0 0,-1-1 0 0 0,1 0 0 0 0,0 0 0 0 0,0 1 0 0 0,0-1 0 0 0,0 1 0 0 0,0 0 0 0 0,1 0 0 0 0,-1-1 0 0 0,0 1 0 0 0,1 1 0 0 0,-1-1 0 0 0,3 0 205 0 0,7-2-845 0 0,-9 2-3 0 0</inkml:trace>
  <inkml:trace contextRef="#ctx0" brushRef="#br0" timeOffset="13724.058">919 1864 9408 0 0,'0'0'273'0'0,"0"0"-5"0"0,5-16 199 0 0,35-27-438 0 0,15 16-970 0 0,-52 26 968 0 0,1 0 0 0 0,-1 0 1 0 0,0 0-1 0 0,1 1 0 0 0,-1 0 0 0 0,1-1 1 0 0,-1 1-1 0 0,1 0 0 0 0,-1 1 0 0 0,1-1 1 0 0,-1 1-1 0 0,1-1 0 0 0,-1 1 0 0 0,1 0 1 0 0,-1 0-1 0 0,0 1 0 0 0,0-1 1 0 0,1 1-1 0 0,-1-1 0 0 0,2 3-27 0 0,1-1 7 0 0,29 38 334 0 0,-26-1-330 0 0,-9-38 79 0 0,1 1 0 0 0,-1 0 0 0 0,0 0 0 0 0,1 0 0 0 0,-1-1 0 0 0,0 1 0 0 0,-1 0 0 0 0,1 0 0 0 0,0 0 0 0 0,-1-1 0 0 0,0 1 0 0 0,1 0 0 0 0,-1-1 0 0 0,0 1 0 0 0,0 0 0 0 0,-1-1 0 0 0,1 1 0 0 0,0-1 0 0 0,-1 0 0 0 0,0 1 0 0 0,1-1 0 0 0,-1 0 0 0 0,0 0 0 0 0,-1 1-90 0 0,2-2 264 0 0,-39 15 2072 0 0,19-20-1634 0 0,21 4-852 0 0,0 0-77 0 0,-2-2-660 0 0,-4-3-2697 0 0,4 4-1158 0 0</inkml:trace>
  <inkml:trace contextRef="#ctx0" brushRef="#br1" timeOffset="62106.183">1459 1441 4800 0 0,'0'0'136'0'0,"0"0"132"0"0,0 0 428 0 0,0 0 185 0 0,0 0 42 0 0,0 0-66 0 0,0 0-297 0 0,0 0-131 0 0,0 0-21 0 0,0 0-53 0 0,0 0-198 0 0,0 0-79 0 0,0 0 2 0 0,0 0 5 0 0,0 0 70 0 0,0 0 33 0 0,0 0 4 0 0,0 0 20 0 0,0 0 84 0 0,0 0 37 0 0,0 0 10 0 0,0 0-11 0 0,0 0-51 0 0,0 0-22 0 0,0 0-3 0 0,0 0-15 0 0,0 0-61 0 0,0 0-27 0 0,0 0-7 0 0,0 0-10 0 0,0 0-32 0 0,0 0-10 0 0,0 0-4 0 0,0 0-1 0 0,0 0 6 0 0,0 0-3 0 0,0 0-16 0 0,0 0-4 0 0,0 0 0 0 0,5-4 304 0 0,17-70 734 0 0,-9 35-882 0 0,-10 33-175 0 0,24-42 90 0 0,-6 22 394 0 0,-20 25-377 0 0,4-11-482 0 0,-4 12 255 0 0,0 0 67 0 0,0 1-1 0 0,0-1 1 0 0,0 1 0 0 0,-1-1-1 0 0,1 1 1 0 0,0 0 0 0 0,0-1-1 0 0,0 1 1 0 0,0 0 0 0 0,-1 0 0 0 0,1 0-1 0 0,0 0 1 0 0,-1-1 0 0 0,1 1-1 0 0,-1 0 1 0 0,1 0 0 0 0,-1 0-1 0 0,1 0 1 0 0,-1 0 0 0 0,0 0-1 0 0,1 0 1 0 0,-1 0 0 0 0,0 0-1 0 0,0 0 1 0 0,0 1 0 0 0,0-1-1 0 0,0 0 1 0 0,0 0 0 0 0,0 0-1 0 0,0 0 1 0 0,1 6-1 0 0,4 37 1 0 0,4-14 0 0 0,12 46 0 0 0,-7-41 0 0 0,4 12 0 0 0,26 16 0 0 0,-15-37-200 0 0,-11-10 199 0 0,-17-16 80 0 0,21 4-63 0 0,-19-7-370 0 0,-2 2-4267 0 0,-1 1-681 0 0</inkml:trace>
  <inkml:trace contextRef="#ctx0" brushRef="#br1" timeOffset="63303.992">48 1019 6880 0 0,'0'0'157'0'0,"0"0"23"0"0,0 0 11 0 0,0 0-55 0 0,-17 4-3673 0 0,17-4 3274 0 0</inkml:trace>
  <inkml:trace contextRef="#ctx0" brushRef="#br1" timeOffset="63464.983">26 1023 1696 0 0,'0'0'0'0'0,"0"0"72"0"0,0 0-72 0 0,0 0 96 0 0</inkml:trace>
  <inkml:trace contextRef="#ctx0" brushRef="#br1" timeOffset="64336.136">0 1063 9416 0 0,'0'0'208'0'0,"0"0"33"0"0,0 0 16 0 0,0 0-97 0 0,0 0-456 0 0,0 0-198 0 0,0 0-40 0 0,0 0-55 0 0,0 0-198 0 0,0 0-86 0 0,0 0-20 0 0,0 0 206 0 0,0 0 879 0 0,0 0 384 0 0,0 0 80 0 0,0 0 31 0 0,0 0 70 0 0,0 0 38 0 0,0 0 5 0 0,0 0-64 0 0,0 0-270 0 0,0 0-119 0 0,0 0-24 0 0,0 0-46 0 0,0 0-170 0 0,0 0-43 0 0,0 0 0 0 0,0 0 0 0 0,0 0 52 0 0,0 0 217 0 0,0 0 92 0 0,0 0 21 0 0,0 0-29 0 0,0 0-128 0 0,0 0-53 0 0,0 0-10 0 0,0 0-24 0 0,0 0-88 0 0,0 0-40 0 0,0 0-8 0 0,0 0-2 0 0,0 0 0 0 0,0 0 0 0 0,0 0 0 0 0,0 0 12 0 0,0 0 50 0 0,0 0 24 0 0,0 0 2 0 0,0 0 6 0 0,0 0 28 0 0,0 0 7 0 0,9-12 497 0 0,29-26 381 0 0,7-3-650 0 0,11-12 59 0 0,2-14-118 0 0,-36 33 556 0 0,-21 32-858 0 0,3-1-48 0 0,21-13-12 0 0,-7 9-584 0 0,-17 6 464 0 0,-1 1 0 0 0,0 0-1 0 0,0 0-7 0 0,0 0-7 0 0,0 0-1 0 0,0 0-16 0 0,0 0-68 0 0,0 0-32 0 0,0 0-4 0 0,0 0-25 0 0,0 0-107 0 0,0 0-48 0 0,-1 0-11 0 0,-28 8-3104 0 0,23-8 2463 0 0</inkml:trace>
  <inkml:trace contextRef="#ctx0" brushRef="#br1" timeOffset="64819.292">48 793 9760 0 0,'0'0'222'0'0,"0"0"30"0"0,0 0 18 0 0,0-1-44 0 0,-3-5-135 0 0,-21 0 1856 0 0,15 6 1883 0 0,10 32-3845 0 0,42 12 361 0 0,23-8 668 0 0,32 25-723 0 0,-46-9-344 0 0,-29-22 119 0 0,3 10-66 0 0,12 18 16 0 0,-33-52 334 0 0,-1-1-551 0 0,-2-4-2861 0 0,1-16 1912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40.928"/>
    </inkml:context>
    <inkml:brush xml:id="br0">
      <inkml:brushProperty name="width" value="0.05" units="cm"/>
      <inkml:brushProperty name="height" value="0.05" units="cm"/>
      <inkml:brushProperty name="color" value="#E71224"/>
    </inkml:brush>
  </inkml:definitions>
  <inkml:trace contextRef="#ctx0" brushRef="#br0">388 239 7688 0 0,'0'0'166'0'0,"0"0"29"0"0,0 0 14 0 0,1-2-25 0 0,0-1 209 0 0,-1 0-1270 0 0,1-4 4120 0 0,0 0 556 0 0,-9-18-3209 0 0,-5 1-284 0 0,12 23-306 0 0,0 1 0 0 0,0-1 0 0 0,1 1 0 0 0,-1-1 0 0 0,0 1 0 0 0,0 0 0 0 0,0 0 0 0 0,0-1 0 0 0,1 1 0 0 0,-1 0 0 0 0,0 0 0 0 0,0 0 0 0 0,0 0 0 0 0,0 0 0 0 0,0 0 0 0 0,0 0 0 0 0,1 0 0 0 0,-1 0 0 0 0,0 0 0 0 0,0 1 0 0 0,0-1 0 0 0,0 0 0 0 0,0 1 0 0 0,1-1 0 0 0,-1 0 0 0 0,0 1 0 0 0,0-1 0 0 0,1 1 0 0 0,-1-1 0 0 0,0 1 0 0 0,1 0 0 0 0,-1-1 0 0 0,1 1 0 0 0,-1 0 0 0 0,-7 4 0 0 0,-23 7 0 0 0,-16 15 0 0 0,20-5 0 0 0,11-18 0 0 0,1-6 0 0 0,-10 9 160 0 0,22-7-94 0 0,-5-3-52 0 0,1 4-14 0 0,-19 26-267 0 0,2 11 254 0 0,17-23 23 0 0,5 6 24 0 0,-41 170-366 0 0,16-75 660 0 0,13-3-312 0 0,7-25-336 0 0,2 1 696 0 0,5-3 155 0 0,0-83-432 0 0,0 0 0 0 0,0 0-1 0 0,1-1 1 0 0,-1 1-1 0 0,1 0 1 0 0,0 0 0 0 0,0-1-1 0 0,0 1 1 0 0,0 0-1 0 0,0-1 1 0 0,1 1 0 0 0,-1-1-1 0 0,1 0 1 0 0,0 1-1 0 0,-1-1 1 0 0,1 0 0 0 0,0 0-1 0 0,0 0 1 0 0,3 2-99 0 0,0-2 63 0 0,0-1 0 0 0,0 1 0 0 0,0-1 0 0 0,0 0 0 0 0,1 0 0 0 0,-1 0 0 0 0,0-1 1 0 0,1 1-1 0 0,-1-1 0 0 0,1-1 0 0 0,-1 1 0 0 0,0-1 0 0 0,4-1-63 0 0,25 0 68 0 0,48-11-4 0 0,-42 4-34 0 0,-34 7-10 0 0,1 0 0 0 0,-1 0 1 0 0,1 1-1 0 0,-1 0 1 0 0,1 0-1 0 0,-1 0 0 0 0,1 1 1 0 0,0 0-1 0 0,-1 1 1 0 0,1-1-1 0 0,-1 1 0 0 0,5 1-20 0 0,9 5-181 0 0,-18-6-3 0 0,-2-1-27 0 0,0 0 3 0 0,13 8-3706 0 0,-13-8-1611 0 0</inkml:trace>
  <inkml:trace contextRef="#ctx0" brushRef="#br0" timeOffset="763.014">58 576 12728 0 0,'9'-24'1402'0'0,"-5"-1"-1338"0"0,-4 19-29 0 0,0 6-31 0 0,9 12 60 0 0,-8-11 191 0 0,30 7 2690 0 0,52-6-2237 0 0,-14 10-698 0 0,1-19 6 0 0,-21 6 128 0 0,-44 2-144 0 0,8-11-66 0 0,-1 7-122 0 0,-7 5-4095 0 0,-4-2 3013 0 0</inkml:trace>
  <inkml:trace contextRef="#ctx0" brushRef="#br0" timeOffset="1297.62">577 9 7920 0 0,'0'0'174'0'0,"0"0"29"0"0,0 0 13 0 0,0-1-31 0 0,0-4-101 0 0,0 3 151 0 0,0 2 52 0 0,0 0 1 0 0,2-1-10 0 0,13 6 1224 0 0,-10 11 3286 0 0,-1-9-4776 0 0,-3-6 46 0 0,-1 7 8 0 0,0-3-66 0 0,12 41 403 0 0,-8 28 137 0 0,5-7 178 0 0,-4-32-708 0 0,-2-16 278 0 0,-2-3-4211 0 0,-1-16-1393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5.168"/>
    </inkml:context>
    <inkml:brush xml:id="br0">
      <inkml:brushProperty name="width" value="0.05" units="cm"/>
      <inkml:brushProperty name="height" value="0.05" units="cm"/>
    </inkml:brush>
  </inkml:definitions>
  <inkml:trace contextRef="#ctx0" brushRef="#br0">0 39 11400 0 0,'0'0'256'0'0,"0"0"34"0"0,0 0 22 0 0,0 0-30 0 0,0 0-196 0 0,0 0-134 0 0,0 0-44 0 0,0 0-10 0 0,0 0-69 0 0,0 0-278 0 0,0 0-119 0 0,0 0-28 0 0,5-10-1267 0 0,-4 9 1967 0 0,8-12 1559 0 0,16 2-2111 0 0,-21 7-3152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5.506"/>
    </inkml:context>
    <inkml:brush xml:id="br0">
      <inkml:brushProperty name="width" value="0.05" units="cm"/>
      <inkml:brushProperty name="height" value="0.05" units="cm"/>
    </inkml:brush>
  </inkml:definitions>
  <inkml:trace contextRef="#ctx0" brushRef="#br0">0 0 10568 0 0,'0'0'233'0'0,"0"0"39"0"0,0 0 17 0 0,0 0-27 0 0,1 0-169 0 0,55 22-2294 0 0,-50-21-121 0 0,-2 3-768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6.398"/>
    </inkml:context>
    <inkml:brush xml:id="br0">
      <inkml:brushProperty name="width" value="0.05" units="cm"/>
      <inkml:brushProperty name="height" value="0.05" units="cm"/>
    </inkml:brush>
  </inkml:definitions>
  <inkml:trace contextRef="#ctx0" brushRef="#br0">1 239 7744 0 0,'0'0'174'0'0,"0"0"29"0"0,0 0 12 0 0,0 0-22 0 0,13-6-10 0 0,28-30 1162 0 0,28-42 1052 0 0,-17 23-2070 0 0,2-1-263 0 0,-51 50-15 0 0,-2 5 149 0 0,0 0 62 0 0,-1 1-239 0 0,0 1 0 0 0,0-1 0 0 0,0 0 0 0 0,0 0 0 0 0,0 1 0 0 0,-1-1-1 0 0,1 0 1 0 0,0 1 0 0 0,0-1 0 0 0,0 0 0 0 0,0 0 0 0 0,0 1 0 0 0,0-1-1 0 0,0 0 1 0 0,0 1 0 0 0,0-1 0 0 0,0 0 0 0 0,0 0 0 0 0,0 1 0 0 0,1-1-1 0 0,-1 0 1 0 0,0 1 0 0 0,0-1 0 0 0,0 0 0 0 0,0 0 0 0 0,0 1 0 0 0,1-1-1 0 0,-1 0 1 0 0,0 0 0 0 0,0 1 0 0 0,0-1 0 0 0,1 0 0 0 0,-1 0 0 0 0,0 0-1 0 0,0 1 1 0 0,0-1 0 0 0,1 0 0 0 0,-1 0 0 0 0,0 0 0 0 0,1 0 0 0 0,-1 0-1 0 0,0 0 1 0 0,0 0 0 0 0,1 1 0 0 0,-1-1 0 0 0,0 0 0 0 0,1 0 0 0 0,-1 0-1 0 0,0 0 1 0 0,0 0 0 0 0,1 0 0 0 0,-1 0 0 0 0,0 0 0 0 0,1-1 0 0 0,-1 1-21 0 0,-5 28 12 0 0,-8 14-12 0 0,8-7 0 0 0,-8 26 0 0 0,5-20-224 0 0,2-15 152 0 0,0-5 72 0 0,5-15 10 0 0,0-4 33 0 0,-16 8 32 0 0,8-8-65 0 0,1 0 44 0 0,6 0-1 0 0,-5 0-42 0 0,-1 0-11 0 0,-10 7 84 0 0,17-8 17 0 0,1-1 26 0 0,0 0 1 0 0,-3 2 1072 0 0,19 0-803 0 0,25-10-259 0 0,1 5 40 0 0,-23-5-252 0 0,-14 7 85 0 0,3-1 32 0 0,-1 1-43 0 0,-6 1-63 0 0,3 3-79 0 0,-3-2-3108 0 0,-1-1 2164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23T17:08:57.010"/>
    </inkml:context>
    <inkml:brush xml:id="br0">
      <inkml:brushProperty name="width" value="0.05" units="cm"/>
      <inkml:brushProperty name="height" value="0.05" units="cm"/>
      <inkml:brushProperty name="color" value="#E71224"/>
    </inkml:brush>
  </inkml:definitions>
  <inkml:trace contextRef="#ctx0" brushRef="#br0">287 268 7312 0 0,'0'0'165'0'0,"0"0"22"0"0,0 0 9 0 0,-15 0 80 0 0,-49 9 2076 0 0,36-2-1375 0 0,-12 2 886 0 0,12-9-203 0 0,3-1-293 0 0,23 0-1307 0 0,0 0 0 0 0,0-1-1 0 0,0 1 1 0 0,0-1-1 0 0,0 1 1 0 0,0-1-1 0 0,0 0 1 0 0,0 0-1 0 0,0 0 1 0 0,1 0 0 0 0,-1 0-1 0 0,1 0 1 0 0,-1 0-1 0 0,1-1 1 0 0,0 1-1 0 0,0 0 1 0 0,0-1-1 0 0,0 1 1 0 0,1-1 0 0 0,-1 1-1 0 0,1-1 1 0 0,-1 1-1 0 0,1-1 1 0 0,0 1-1 0 0,0-1 1 0 0,0 1-1 0 0,0-1 1 0 0,0 0 0 0 0,1 1-1 0 0,-1-1 1 0 0,1 1-1 0 0,0-1 1 0 0,0 1-1 0 0,-1 0 1 0 0,2-1-1 0 0,-1 0-59 0 0,31-79 124 0 0,23 16 76 0 0,-7 18-8 0 0,10 35-181 0 0,16 12 106 0 0,-66 3-172 0 0,1 0-1 0 0,-1 1 0 0 0,0-1 1 0 0,0 1-1 0 0,0 1 1 0 0,0 0-1 0 0,0 0 0 0 0,-1 0 1 0 0,1 1-1 0 0,-1 0 0 0 0,0 1 1 0 0,-1-1-1 0 0,0 1 0 0 0,1 1 1 0 0,0 1 55 0 0,49 72-14 0 0,-53-73 26 0 0,0-1-1 0 0,-1 2 0 0 0,0-1 1 0 0,-1 0-1 0 0,1 0 0 0 0,-1 0 1 0 0,-1 1-1 0 0,1-1 0 0 0,-1 1 1 0 0,-1-1-1 0 0,1 0 0 0 0,-1 1-11 0 0,-45 97 899 0 0,-6-47-200 0 0,43-50-641 0 0,0 0 1 0 0,0 0 0 0 0,-1-1-1 0 0,0 0 1 0 0,-1-1 0 0 0,0 0-1 0 0,1-1 1 0 0,-2 0 0 0 0,1-1-1 0 0,0 0 1 0 0,-1-1 0 0 0,0 0-1 0 0,-12 1-58 0 0,-10 3 127 0 0,22-4-28 0 0,1 0 0 0 0,-1-1 1 0 0,-1 0-1 0 0,1-1 0 0 0,0 0 0 0 0,0-1 0 0 0,-1-1 0 0 0,1 1 1 0 0,0-2-1 0 0,0 0 0 0 0,0 0 0 0 0,0-1 0 0 0,-4-2-99 0 0,12 2-24 0 0,1 0 0 0 0,-1 0-1 0 0,0 0 1 0 0,1 0-1 0 0,0 0 1 0 0,0-1 0 0 0,0 1-1 0 0,0-1 1 0 0,0 0 0 0 0,1 0-1 0 0,-1 0 1 0 0,1 0 0 0 0,0-1-1 0 0,0 1 1 0 0,1 0-1 0 0,0-1 1 0 0,-1 0 0 0 0,1 1-1 0 0,1-1 1 0 0,-1 1 0 0 0,1-1-1 0 0,0 0 1 0 0,0 0 0 0 0,0 1-1 0 0,0-1 1 0 0,1 0-1 0 0,0 1 1 0 0,0-1 0 0 0,1-3 24 0 0,21-47-1617 0 0,-5 20-3954 0 0,-4 14-598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7.506"/>
    </inkml:context>
    <inkml:brush xml:id="br0">
      <inkml:brushProperty name="width" value="0.05" units="cm"/>
      <inkml:brushProperty name="height" value="0.05" units="cm"/>
    </inkml:brush>
  </inkml:definitions>
  <inkml:trace contextRef="#ctx0" brushRef="#br0">1 17 5488 0 0,'0'0'158'0'0,"0"0"32"0"0,0 0 22 0 0,0 0 4 0 0,0 0 0 0 0,4-3 131 0 0,-3 0 3562 0 0,7-7-6239 0 0,-8 10 1028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7.749"/>
    </inkml:context>
    <inkml:brush xml:id="br0">
      <inkml:brushProperty name="width" value="0.05" units="cm"/>
      <inkml:brushProperty name="height" value="0.05" units="cm"/>
    </inkml:brush>
  </inkml:definitions>
  <inkml:trace contextRef="#ctx0" brushRef="#br0">14 512 13272 0 0,'0'0'298'0'0,"0"0"46"0"0,0 0 23 0 0,0 0-43 0 0,0 0-203 0 0,0 0-129 0 0,0 0-309 0 0,0 0-135 0 0,0 0-27 0 0,0 0-11 0 0,0 0-18 0 0,0 0-4 0 0,0 0 0 0 0,0 0 106 0 0,-6-10 1716 0 0,-1 4-1074 0 0,7 6-4808 0 0</inkml:trace>
  <inkml:trace contextRef="#ctx0" brushRef="#br0" timeOffset="517.455">199 473 9792 0 0,'0'0'222'0'0,"0"0"30"0"0,0 0 18 0 0,-9 0 2 0 0,-40-13-128 0 0,6-40 1177 0 0,25-3 210 0 0,20 49-1577 0 0,-1 0 1 0 0,1 0 0 0 0,0 0-1 0 0,1 1 1 0 0,-1-1 0 0 0,1 0-1 0 0,1 1 1 0 0,-1 0 0 0 0,1 0-1 0 0,0 0 1 0 0,1 0 0 0 0,-1 0-1 0 0,1 1 1 0 0,0 0 0 0 0,1 0-1 0 0,-1 0 1 0 0,1 1 0 0 0,0 0-1 0 0,0 0 1 0 0,0 0 0 0 0,1 1-1 0 0,4-2 46 0 0,-8 2-23 0 0,1 0 1 0 0,0 1-1 0 0,-1-1 0 0 0,1 1 0 0 0,0 0 1 0 0,1 0-1 0 0,-1 0 0 0 0,0 0 0 0 0,1 1 0 0 0,-1 0 1 0 0,0 0-1 0 0,1 0 0 0 0,0 0 0 0 0,-1 1 1 0 0,1 0-1 0 0,-1 0 0 0 0,1 0 0 0 0,0 0 0 0 0,-1 1 1 0 0,1 0-1 0 0,-1 0 0 0 0,1 0 0 0 0,1 1 23 0 0,-3 0 6 0 0,0 1-1 0 0,0-1 1 0 0,-1 1-1 0 0,1 0 1 0 0,-1-1-1 0 0,1 1 1 0 0,-1 1-1 0 0,0-1 1 0 0,0 0-1 0 0,0 0 1 0 0,-1 1-1 0 0,1-1 1 0 0,-1 1-1 0 0,0-1 1 0 0,0 1-1 0 0,0 0 1 0 0,0-1-1 0 0,0 1 1 0 0,-1 0-1 0 0,0 0 1 0 0,0-1-1 0 0,0 1 1 0 0,0 0-1 0 0,-1 0 1 0 0,1 0-1 0 0,-1-1 1 0 0,0 1-1 0 0,0 0 1 0 0,0-1-1 0 0,-1 1 1 0 0,1-1-1 0 0,-1 0 1 0 0,-2 4-6 0 0,-45 61 817 0 0,46-64-701 0 0,0-1 1 0 0,0 0-1 0 0,0 0 0 0 0,0-1 1 0 0,-1 1-1 0 0,0-1 1 0 0,1 1-1 0 0,-1-1 0 0 0,0 0 1 0 0,0-1-1 0 0,0 1 0 0 0,0-1 1 0 0,-1 0-1 0 0,0 1-116 0 0,-36-3 602 0 0,-1-45-2424 0 0,41 45 1272 0 0,-3-6-792 0 0,3-1 656 0 0</inkml:trace>
  <inkml:trace contextRef="#ctx0" brushRef="#br0" timeOffset="1022.2">516 457 7256 0 0,'-15'-4'717'0'0,"-1"4"-682"0"0,-9-7-50 0 0,-7-20 1756 0 0,32 27-1097 0 0,-2-12 605 0 0,1 11-1221 0 0,1-1 1 0 0,-1 1-1 0 0,1-1 0 0 0,0 1 1 0 0,0-1-1 0 0,0 1 1 0 0,0-1-1 0 0,0 1 0 0 0,0-1 1 0 0,0 1-1 0 0,0-1 0 0 0,0 1 1 0 0,1-1-1 0 0,-1 1 1 0 0,1-1-1 0 0,-1 1 0 0 0,1 0 1 0 0,-1-1-1 0 0,1 1 0 0 0,0 0 1 0 0,0-1-1 0 0,0 1 0 0 0,0 0 1 0 0,0 0-1 0 0,0 0 1 0 0,0 0-1 0 0,0-1-28 0 0,75-50-241 0 0,-75 52 243 0 0,0-1 0 0 0,0 1 1 0 0,0-1-1 0 0,0 1 1 0 0,0 0-1 0 0,0-1 1 0 0,1 1-1 0 0,-1 0 0 0 0,0 0 1 0 0,0 0-1 0 0,0 0 1 0 0,0 0-1 0 0,0 0 1 0 0,0 0-1 0 0,0 0 0 0 0,1 0 1 0 0,-1 1-1 0 0,0-1 1 0 0,0 0-1 0 0,0 1 1 0 0,0-1-1 0 0,0 1 0 0 0,0-1 1 0 0,0 1-1 0 0,0-1 1 0 0,0 1-1 0 0,0 0 1 0 0,-1 0-1 0 0,1-1 0 0 0,0 1 1 0 0,0 0-1 0 0,-1 0 1 0 0,1 0-3 0 0,4 4 20 0 0,-4-5-9 0 0,0 1 0 0 0,0 0 1 0 0,0 0-1 0 0,0 0 1 0 0,0 0-1 0 0,0 0 1 0 0,0 0-1 0 0,0 0 0 0 0,0 1 1 0 0,-1-1-1 0 0,1 0 1 0 0,0 0-1 0 0,-1 0 1 0 0,1 1-1 0 0,-1-1 0 0 0,0 0 1 0 0,1 1-1 0 0,-1-1 1 0 0,0 0-1 0 0,0 1 0 0 0,0-1 1 0 0,0 1-1 0 0,0-1 1 0 0,0 0-1 0 0,0 1 1 0 0,0-1-1 0 0,0 1 0 0 0,-1-1 1 0 0,1 0-1 0 0,-1 2-11 0 0,-29 39 776 0 0,-10-10 590 0 0,-2-9-534 0 0,40-23-720 0 0,-13-1-322 0 0,8-2-926 0 0,4-1 66 0 0</inkml:trace>
  <inkml:trace contextRef="#ctx0" brushRef="#br0" timeOffset="1994.256">573 11 6720 0 0,'0'0'197'0'0,"0"0"66"0"0,0 0 190 0 0,0 0 82 0 0,0 0 10 0 0,0 0-28 0 0,0 0-139 0 0,0 0-68 0 0,0 0-12 0 0,0 0 14 0 0,0 0 68 0 0,14 0 868 0 0,42-6 1801 0 0,28 2-1937 0 0,-50 7-794 0 0,-19 10-194 0 0,-3 80-44 0 0,-17-54-94 0 0,10 26-124 0 0,-5 53 74 0 0,8-16 0 0 0,12 11 64 0 0,-13-48-42 0 0,-10-52 64 0 0,-1 22 150 0 0,3-34-97 0 0,0-2-16 0 0,-3-3-33 0 0,0-2 54 0 0,-10-7 191 0 0,-3 4 5 0 0,-32-7 417 0 0,-30 10-509 0 0,31 2-1476 0 0,26 12-1714 0 0,9-5-2247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1:53.361"/>
    </inkml:context>
    <inkml:brush xml:id="br0">
      <inkml:brushProperty name="width" value="0.05" units="cm"/>
      <inkml:brushProperty name="height" value="0.05" units="cm"/>
    </inkml:brush>
  </inkml:definitions>
  <inkml:trace contextRef="#ctx0" brushRef="#br0">466 29 5984 0 0,'0'0'133'0'0,"0"0"23"0"0,0 0 11 0 0,0 0-11 0 0,0 0-50 0 0,0 0-18 0 0,0 0-6 0 0,0 0-30 0 0,0 0-108 0 0,0 0-12 0 0,0 0 36 0 0,0 0 133 0 0,0 0 56 0 0,0 0 17 0 0,0 0 26 0 0,0 0 101 0 0,0 0 47 0 0,0 0 11 0 0,0 0-2 0 0,0 0-12 0 0,0 0-7 0 0,0 0-2 0 0,0 0-23 0 0,0 0-94 0 0,0 0-41 0 0,0 0-8 0 0,0 0 8 0 0,0 0 46 0 0,0 0 22 0 0,0 0 2 0 0,0 0-28 0 0,0 0-100 0 0,0 0 21 0 0,0 0 19 0 0,0 0 35 0 0,0 0 118 0 0,0 0 51 0 0,-10-5 479 0 0,-31-14 298 0 0,-12 15-192 0 0,-19 12-132 0 0,-14 7 151 0 0,55-11-544 0 0,26-3-413 0 0,4-1 42 0 0,1 0-10 0 0,-1 1-75 0 0,-2 5 21 0 0,-1-1 11 0 0,1 2 0 0 0,2 0 0 0 0,-4 23-237 0 0,-3 23 226 0 0,-18 135-347 0 0,-2-59 676 0 0,2-12-318 0 0,8-59 0 0 0,-4-4 0 0 0,13-21 0 0 0,6-27 0 0 0,-2-1 0 0 0,4 1-14 0 0,-3 24-49 0 0,13-1 10 0 0,-4-17 11 0 0,-2-10 49 0 0,-1 0 0 0 0,1 0-1 0 0,0-1 1 0 0,0 1 0 0 0,1-1-1 0 0,-1 0 1 0 0,0 0 0 0 0,0 0-1 0 0,1-1 1 0 0,-1 1 0 0 0,0-1-1 0 0,1 1 1 0 0,-1-1 0 0 0,0 0-1 0 0,1-1 1 0 0,-1 1 0 0 0,3-1-7 0 0,3 1 10 0 0,28 4-26 0 0,2-3 16 0 0,-4 6 16 0 0,35-7 278 0 0,-25-8-284 0 0,-15 8-10 0 0,-22 1 0 0 0,-4 1-32 0 0,-3-1-133 0 0,-1-1-55 0 0,0 0-11 0 0,0 0-130 0 0,0 0-543 0 0,0 0-236 0 0,-1 1-48 0 0,-6 2-10 0 0</inkml:trace>
  <inkml:trace contextRef="#ctx0" brushRef="#br0" timeOffset="780.334">510 525 8144 0 0,'0'0'182'0'0,"0"0"29"0"0,0 0 13 0 0,0 1-32 0 0,-26 10 544 0 0,-12-34 3217 0 0,5-20-1443 0 0,29 15-2510 0 0,26-26 0 0 0,23 7-286 0 0,-43 46 285 0 0,-1-1 3 0 0,1 1-1 0 0,0-1 1 0 0,0 1-1 0 0,0-1 1 0 0,0 1-1 0 0,0 0 1 0 0,0 0-1 0 0,0 0 1 0 0,0 0-1 0 0,0 0 1 0 0,1 1-1 0 0,-1-1 1 0 0,0 1-1 0 0,0-1 1 0 0,1 1-1 0 0,-1 0 1 0 0,0 0 0 0 0,1 0-1 0 0,-1 0 1 0 0,2 1-2 0 0,-2-1-30 0 0,0 0 0 0 0,0 0 0 0 0,0 0 1 0 0,0 1-1 0 0,0-1 0 0 0,0 1 1 0 0,0-1-1 0 0,0 1 0 0 0,0 0 1 0 0,-1 0-1 0 0,1 0 0 0 0,0 0 1 0 0,0 0-1 0 0,-1 0 0 0 0,1 1 1 0 0,-1-1-1 0 0,1 0 0 0 0,-1 1 1 0 0,0-1-1 0 0,1 1 0 0 0,-1 0 1 0 0,0-1-1 0 0,0 1 0 0 0,0 0 1 0 0,0-1-1 0 0,-1 1 0 0 0,1 1 30 0 0,1 3 13 0 0,0-1 1 0 0,0 1-1 0 0,-1-1 0 0 0,0 1 0 0 0,0 0 1 0 0,0 0-1 0 0,-1-1 0 0 0,0 1 0 0 0,0 0 0 0 0,-1 0 1 0 0,0 0-1 0 0,1-1 0 0 0,-2 1 0 0 0,1 0 1 0 0,-1-1-1 0 0,0 2-13 0 0,1-3-2 0 0,-39 46 539 0 0,-21-8 815 0 0,8-26-178 0 0,16-23-702 0 0,36 6-568 0 0,0 1-1 0 0,0-1 1 0 0,0 1-1 0 0,0-1 0 0 0,0 0 1 0 0,0 0-1 0 0,1 1 1 0 0,-1-1-1 0 0,0 0 1 0 0,0 0-1 0 0,1 0 0 0 0,-1 0 1 0 0,0 0-1 0 0,1 0 1 0 0,-1 0-1 0 0,1 0 0 0 0,0 0 1 0 0,-1 0-1 0 0,1 0 1 0 0,0 0-1 0 0,-1 0 0 0 0,1 0 1 0 0,0 0-1 0 0,0 0 1 0 0,0 0-1 0 0,0-1 1 0 0,0 1 96 0 0,0 0-699 0 0,1 0-898 0 0,2-6-3523 0 0</inkml:trace>
  <inkml:trace contextRef="#ctx0" brushRef="#br0" timeOffset="1501.601">735 521 10680 0 0,'0'0'241'0'0,"0"0"38"0"0,0 0 11 0 0,0 0-28 0 0,0 0-158 0 0,0 0-40 0 0,0 0 0 0 0,0 0 0 0 0,-1-1-11 0 0,-30-27 120 0 0,29 24-81 0 0,0 1-1 0 0,1-1 0 0 0,0 1 1 0 0,0-1-1 0 0,0 0 0 0 0,1 0 1 0 0,-1 1-1 0 0,1-1 0 0 0,0 0 1 0 0,0 0-1 0 0,0 0 0 0 0,0 1 1 0 0,1-1-1 0 0,-1 0 0 0 0,1 0 1 0 0,0 1-1 0 0,0-1 0 0 0,1 0 1 0 0,-1 1-1 0 0,1-1 0 0 0,0 1 1 0 0,0 0-1 0 0,0-1 0 0 0,0 1 1 0 0,0 0-1 0 0,1 0 0 0 0,-1 1 1 0 0,2-2-92 0 0,26-9-246 0 0,-27 12 245 0 0,0 0 0 0 0,0 0 0 0 0,-1 0 0 0 0,1 1 0 0 0,0-1 0 0 0,0 1 0 0 0,0 0 0 0 0,0 0 0 0 0,0 0 0 0 0,0 0-1 0 0,0 0 1 0 0,0 1 0 0 0,-1-1 0 0 0,1 1 0 0 0,0 0 0 0 0,0 0 0 0 0,0 0 0 0 0,-1 0 0 0 0,1 0 0 0 0,2 2 1 0 0,-4-3-6 0 0,1 1 0 0 0,0 0-1 0 0,-1-1 1 0 0,1 1 0 0 0,-1 0 0 0 0,1 0 0 0 0,-1 0 0 0 0,1 0 0 0 0,-1 0-1 0 0,0 0 1 0 0,0 1 0 0 0,1-1 0 0 0,-1 0 0 0 0,0 1 0 0 0,0-1 0 0 0,0 1-1 0 0,0-1 1 0 0,-1 1 0 0 0,1-1 0 0 0,0 1 0 0 0,-1 0 0 0 0,1-1 0 0 0,-1 1-1 0 0,1 0 1 0 0,-1 0 0 0 0,0-1 0 0 0,0 1 0 0 0,1 0 0 0 0,-2 0-1 0 0,1-1 1 0 0,0 1 0 0 0,0 0 0 0 0,0 0 0 0 0,-1 0 6 0 0,0 11-20 0 0,-16 20 140 0 0,11-28-72 0 0,-1 4 149 0 0,-1-1 0 0 0,0 0 1 0 0,0-1-1 0 0,-1 0 0 0 0,0 0 1 0 0,0-1-1 0 0,0 0 0 0 0,-1 0 1 0 0,-4 1-198 0 0,-29 1 1215 0 0,41-9-999 0 0,-12-8 54 0 0,-6-14-305 0 0,19 21-200 0 0,-3-15-1332 0 0,7 0-628 0 0,-2 15-2922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12.801"/>
    </inkml:context>
    <inkml:brush xml:id="br0">
      <inkml:brushProperty name="width" value="0.05" units="cm"/>
      <inkml:brushProperty name="height" value="0.05" units="cm"/>
    </inkml:brush>
  </inkml:definitions>
  <inkml:trace contextRef="#ctx0" brushRef="#br0">581 1 5472 0 0,'0'0'124'0'0,"0"0"17"0"0,0 0 10 0 0,0 0-9 0 0,0 0-39 0 0,0 0-20 0 0,0 0-3 0 0,0 0 1 0 0,0 0 6 0 0,0 0 1 0 0,0 0 0 0 0,0 0 22 0 0,0 0 96 0 0,0 0 39 0 0,0 0 10 0 0,0 0-2 0 0,0 0-10 0 0,0 0-3 0 0,0 0 0 0 0,0 0 2 0 0,0 0 13 0 0,0 0 8 0 0,0 0 1 0 0,-15 0 176 0 0,9 0-350 0 0,-10 0 46 0 0,15 0-58 0 0,-1 0 2 0 0,-53 15 1400 0 0,23-10-1375 0 0,-50 11 518 0 0,-92 10-122 0 0,152-22-490 0 0,-30 0 829 0 0,30 0-656 0 0,-29 0 936 0 0,36 1-376 0 0,11-1-728 0 0,3 12-16 0 0,1 56-124 0 0,-17 50-159 0 0,17-4 96 0 0,5-45-161 0 0,17 115 308 0 0,-6 0 102 0 0,-10 166-838 0 0,-11-173 568 0 0,10 11 208 0 0,-5-5 608 0 0,0-79 380 0 0,-6-85-764 0 0,3 15 228 0 0,-2-28-249 0 0,-8 24 39 0 0,1-10 424 0 0,7-6 326 0 0,-12 32-558 0 0,16-44-482 0 0,2 35-10 0 0,2-35 69 0 0,-1 26 106 0 0,1 3-127 0 0,-3-34-44 0 0,41 7 70 0 0,10 3-16 0 0,-20-25 11 0 0,47 25 47 0 0,-68-8-58 0 0,0 0-1 0 0,0-1 1 0 0,1-1-1 0 0,-1 0 1 0 0,1 0-1 0 0,0-1 1 0 0,-1 0-1 0 0,1-1 1 0 0,-1 0-1 0 0,2-1 1 0 0,59-30 0 0 0,-27 16 0 0 0,8 25 0 0 0,-17-9-10 0 0,17-4-716 0 0,-27 1-2947 0 0,-23 3 2435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20.304"/>
    </inkml:context>
    <inkml:brush xml:id="br0">
      <inkml:brushProperty name="width" value="0.05" units="cm"/>
      <inkml:brushProperty name="height" value="0.05" units="cm"/>
    </inkml:brush>
  </inkml:definitions>
  <inkml:trace contextRef="#ctx0" brushRef="#br0">91 574 4928 0 0,'0'0'141'0'0,"-14"-9"2512"0"0,12 7-2477 0 0,0 0-1 0 0,1 0 1 0 0,-1 0-1 0 0,1 0 1 0 0,-1-1-1 0 0,1 1 1 0 0,0 0-1 0 0,0-1 1 0 0,0 1-1 0 0,1-1 1 0 0,-1 1-1 0 0,1-1 1 0 0,-1 1-1 0 0,1-1 1 0 0,0 1-1 0 0,0-1 1 0 0,0 0-1 0 0,0 1 1 0 0,0-1-1 0 0,0 1 1 0 0,1-1-1 0 0,-1 1 1 0 0,1-1-1 0 0,0 0-175 0 0,2-3 102 0 0,1 1-1 0 0,-1-1 1 0 0,1 1 0 0 0,1-1-1 0 0,-1 1 1 0 0,1 0-1 0 0,-1 1 1 0 0,1-1-1 0 0,1 1 1 0 0,-1 0 0 0 0,1 0-1 0 0,4-1-101 0 0,-8 3 39 0 0,81-33-35 0 0,-17 27-259 0 0,-38 32 490 0 0,-25-12-222 0 0,-5 0-77 0 0,-21 35 887 0 0,-3-2-427 0 0,-14-18 348 0 0,-30 9 64 0 0,62-32-808 0 0,1-1 0 0 0,0 1 0 0 0,-1-1 0 0 0,1-1 0 0 0,-1 0 0 0 0,1 0 0 0 0,-1 0 0 0 0,0-1 0 0 0,1 0 0 0 0,-1 0 0 0 0,0-1 0 0 0,0 0 0 0 0,0 0 0 0 0,1-1 0 0 0,-3 0 0 0 0,-15-22-1175 0 0,25 7-3238 0 0,4 8-23 0 0</inkml:trace>
  <inkml:trace contextRef="#ctx0" brushRef="#br0" timeOffset="663.903">294 1 7616 0 0,'0'0'222'0'0,"0"0"49"0"0,0 0 97 0 0,0 0 43 0 0,0 0 5 0 0,0 0-56 0 0,0 1-238 0 0,4 2-108 0 0,-3-2 74 0 0,0 0 0 0 0,0 0 0 0 0,0 1 0 0 0,0-1 0 0 0,0 0 1 0 0,0 1-1 0 0,-1-1 0 0 0,1 1 0 0 0,-1-1 0 0 0,1 1 0 0 0,-1-1 0 0 0,1 1 0 0 0,-1-1 1 0 0,0 1-1 0 0,1-1 0 0 0,-1 1 0 0 0,0-1 0 0 0,0 1 0 0 0,0 0 0 0 0,-1-1 1 0 0,1 1-1 0 0,0-1 0 0 0,0 1-88 0 0,-1 7 301 0 0,-8 35 163 0 0,-5 44-186 0 0,-20 67 668 0 0,33-14-262 0 0,2-8-598 0 0,-11-98-32 0 0,2-4-1480 0 0,8-30 940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30.969"/>
    </inkml:context>
    <inkml:brush xml:id="br0">
      <inkml:brushProperty name="width" value="0.05" units="cm"/>
      <inkml:brushProperty name="height" value="0.05" units="cm"/>
    </inkml:brush>
  </inkml:definitions>
  <inkml:trace contextRef="#ctx0" brushRef="#br0">62 27 5696 0 0,'0'0'166'0'0,"0"0"26"0"0,0 0 2 0 0,0 0-2 0 0,0 0 0 0 0,-2 0-32 0 0,-13-10-51 0 0,13 8 24 0 0,2 2 25 0 0,0 0 18 0 0,0 0 69 0 0,-9 0 618 0 0,-11 0 845 0 0,18 0-1571 0 0,2 0 14 0 0,0 0 1 0 0,-9 0 1184 0 0,6 1 578 0 0,29 2-1828 0 0,31-3-70 0 0,44-11 285 0 0,-32 4 22 0 0,-67 7-259 0 0,-2 0 0 0 0,8 5 524 0 0,-7-4-526 0 0,-1-1 20 0 0,0 0-14 0 0,0 1-4 0 0,-1 3-11 0 0,-2 2-32 0 0,-3 16 97 0 0,-2-7-192 0 0,7 11 60 0 0,-6 136-85 0 0,-7 87-66 0 0,6-87 53 0 0,7 164-184 0 0,5-236 239 0 0,4 0 0 0 0,8 21 57 0 0,0 9-14 0 0,6 20 14 0 0,12 70 152 0 0,-7-89-215 0 0,-26 73 1278 0 0,-1-69-1215 0 0,0-75 104 0 0,-4-16 879 0 0,-1-14-348 0 0,4-15-598 0 0,-3 7-37 0 0,0-17 1 0 0,4 5 3 0 0,0 0-1 0 0,0 0 0 0 0,0 0 0 0 0,0 0 0 0 0,0 0 1 0 0,0 1-1 0 0,0-1 0 0 0,-1 0 0 0 0,1 0 0 0 0,0 0 1 0 0,0 0-1 0 0,0 0 0 0 0,0 0 0 0 0,0 0 0 0 0,0 0 1 0 0,-1 0-1 0 0,1 0 0 0 0,0 0 0 0 0,0 0 1 0 0,0 0-1 0 0,0 0 0 0 0,0 0 0 0 0,0 0 0 0 0,-1 0 1 0 0,1 0-1 0 0,0 0 0 0 0,0 0 0 0 0,0 0-3 0 0,-20 49 549 0 0,20-49-519 0 0,0 0-20 0 0,0 0-1 0 0,0 0 1 0 0,-1 0-1 0 0,1-1 0 0 0,0 1 1 0 0,0 0-1 0 0,0 0 0 0 0,0 0 1 0 0,0 0-1 0 0,-1 0 1 0 0,1 0-1 0 0,0 0 0 0 0,0 0 1 0 0,0 0-1 0 0,0 0 0 0 0,0 0 1 0 0,-1 0-1 0 0,1 0 0 0 0,0 0 1 0 0,0 0-1 0 0,0 0 1 0 0,0 0-1 0 0,-1 0 0 0 0,1 0 1 0 0,0 0-1 0 0,0 0 0 0 0,0 0 1 0 0,0 0-1 0 0,-1 0 1 0 0,1 0-1 0 0,0 0 0 0 0,0 0 1 0 0,0 0-1 0 0,0 0 0 0 0,0 0 1 0 0,0 1-1 0 0,-1-1 0 0 0,1 0 1 0 0,0 0-1 0 0,0 0 1 0 0,0 0-1 0 0,0 0 0 0 0,0 0 1 0 0,0 1-1 0 0,0-1 0 0 0,0 0 1 0 0,0 0-1 0 0,-1 0 1 0 0,1 0-1 0 0,0 0 0 0 0,0 1 1 0 0,0-1-1 0 0,0 0 0 0 0,0 0 1 0 0,0 0-1 0 0,0 1-9 0 0,-1-19 117 0 0,-8-2 158 0 0,-3 4 192 0 0,5 29-177 0 0,-48-36 250 0 0,23 21-386 0 0,10-13 330 0 0,-22 44-36 0 0,-25-13-762 0 0,44-6-518 0 0,24-10 447 0 0,1 0-578 0 0,-1-2-254 0 0,-4-10-50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43.099"/>
    </inkml:context>
    <inkml:brush xml:id="br0">
      <inkml:brushProperty name="width" value="0.05" units="cm"/>
      <inkml:brushProperty name="height" value="0.05" units="cm"/>
    </inkml:brush>
  </inkml:definitions>
  <inkml:trace contextRef="#ctx0" brushRef="#br0">5 0 8840 0 0,'0'0'197'0'0,"0"0"24"0"0,0 0 19 0 0,0 0-45 0 0,0 0-202 0 0,0 0 71 0 0,0 0 58 0 0,0 0 7 0 0,0 0 10 0 0,0 0 18 0 0,0 0 10 0 0,0 0 1 0 0,0 0 29 0 0,0 0 123 0 0,0 22 2209 0 0,-4 67-583 0 0,17 32-1083 0 0,1-8-745 0 0,20 116-108 0 0,-20-149-10 0 0,-12-63 0 0 0,1 1 0 0 0,1-1 0 0 0,1 0 0 0 0,0 0 0 0 0,1 0 0 0 0,3 5 0 0 0,9 28 54 0 0,9 55 308 0 0,-23-84-136 0 0,-1 8 2610 0 0,-6-53-2674 0 0,3 23-67 0 0,0-18 168 0 0,17-46 27 0 0,45-106-290 0 0,3-5 196 0 0,-25 67 150 0 0,13-23 80 0 0,-44 109-285 0 0,18-22-74 0 0,-1 3-333 0 0,-26 41-48 0 0,0 1-26 0 0,4-2-841 0 0,-4 1-2187 0 0,0 1 3325 0 0,0 0-1460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51.298"/>
    </inkml:context>
    <inkml:brush xml:id="br0">
      <inkml:brushProperty name="width" value="0.05" units="cm"/>
      <inkml:brushProperty name="height" value="0.05" units="cm"/>
    </inkml:brush>
  </inkml:definitions>
  <inkml:trace contextRef="#ctx0" brushRef="#br0">113 103 6016 0 0,'0'0'133'0'0,"0"0"23"0"0,0 0 11 0 0,0 0 10 0 0,0 0 40 0 0,0 0 21 0 0,0 0 2 0 0,0 0-11 0 0,0 0-45 0 0,0 0-21 0 0,0 0-3 0 0,0 0 8 0 0,0 0 33 0 0,0 0 14 0 0,0 0 1 0 0,0 0 6 0 0,0 0 28 0 0,0 0 7 0 0,0 0 6 0 0,0 0-22 0 0,0 0-94 0 0,0 0-41 0 0,0 8 158 0 0,-7 139 2168 0 0,-7-22-1822 0 0,-4 32-418 0 0,16-146-188 0 0,-2 29 202 0 0,1 0 1 0 0,1 0 0 0 0,5 39-207 0 0,14 22 562 0 0,8-46 204 0 0,-15-35-143 0 0,-9-19-587 0 0,0 0-1 0 0,-1-1 1 0 0,1 1-1 0 0,0-1 0 0 0,0 1 1 0 0,-1-1-1 0 0,1 1 0 0 0,0-1 1 0 0,0 0-1 0 0,0 1 0 0 0,0-1 1 0 0,0 0-1 0 0,0 0 1 0 0,0 0-1 0 0,0 0 0 0 0,0 0 1 0 0,0 0-1 0 0,-1 0 0 0 0,1 0 1 0 0,0 0-1 0 0,0 0 0 0 0,0 0 1 0 0,0-1-1 0 0,0 1 0 0 0,0 0 1 0 0,0 0-1 0 0,0-1 1 0 0,-1 1-1 0 0,1-1 0 0 0,0 1 1 0 0,0-1-1 0 0,0 1 0 0 0,0-2-35 0 0,21-6 369 0 0,66-18-97 0 0,32-17-272 0 0,16 3 0 0 0,-94 32 200 0 0,-40 8-128 0 0,-2 0 0 0 0,0 0 2 0 0,0 0 4 0 0,-1-15-5913 0 0,-8 6 951 0 0</inkml:trace>
  <inkml:trace contextRef="#ctx0" brushRef="#br0" timeOffset="515.049">144 489 5824 0 0,'0'0'166'0'0,"0"0"86"0"0,0 0 254 0 0,0 0 108 0 0,0 0 24 0 0,0 0-17 0 0,0 0-77 0 0,0 0-31 0 0,0 0-7 0 0,0 0-26 0 0,0 0-100 0 0,0 0-42 0 0,0 0-8 0 0,0 0-4 0 0,0 0-4 0 0,0 0-2 0 0,0 0 0 0 0,0 0-4 0 0,0 0-18 0 0,0 0-8 0 0,0 0-2 0 0,0 0-6 0 0,0 0-20 0 0,0 0-8 0 0,0 0-4 0 0,0 0-13 0 0,0 0-45 0 0,0 0-21 0 0,0 0-3 0 0,14-4 319 0 0,69-13 657 0 0,40-6-840 0 0,-61 8-322 0 0,-5-5-1356 0 0,-52 18 972 0 0,-2 1-3214 0 0,-3 1 2075 0 0</inkml:trace>
  <inkml:trace contextRef="#ctx0" brushRef="#br0" timeOffset="907.151">8 63 9528 0 0,'0'0'216'0'0,"0"0"32"0"0,0 0 10 0 0,-1-2-34 0 0,-1-3-126 0 0,1 4 163 0 0,-3-15 1074 0 0,109-2 1271 0 0,35 5-1468 0 0,-7 6-1173 0 0,-73 6-1652 0 0,-42 1-3439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2:54.466"/>
    </inkml:context>
    <inkml:brush xml:id="br0">
      <inkml:brushProperty name="width" value="0.05" units="cm"/>
      <inkml:brushProperty name="height" value="0.05" units="cm"/>
    </inkml:brush>
  </inkml:definitions>
  <inkml:trace contextRef="#ctx0" brushRef="#br0">0 372 6048 0 0,'0'0'133'0'0,"0"0"23"0"0,0 0 11 0 0,0 0 14 0 0,0 0 55 0 0,0 0 20 0 0,0 0 7 0 0,0 0-1 0 0,0 0-4 0 0,0 0-2 0 0,0 0 0 0 0,0 0 24 0 0,0 0 100 0 0,0 0 41 0 0,0 0 10 0 0,6-7 458 0 0,29-26 1670 0 0,12-2-1510 0 0,6-22-389 0 0,-13 10 225 0 0,21-32 40 0 0,-44 60-807 0 0,-16 18-218 0 0,-1 1-19 0 0,0 0-122 0 0,0 0-58 0 0,0 0-11 0 0,0 0-30 0 0,0 0-119 0 0,0 0-56 0 0,0 0-11 0 0,0 0-41 0 0,5-14-2398 0 0,-5 13-991 0 0</inkml:trace>
  <inkml:trace contextRef="#ctx0" brushRef="#br0" timeOffset="444.357">128 1 4928 0 0,'0'0'141'0'0,"-15"0"2766"0"0,-21 22-891 0 0,35-22-1792 0 0,-17 27 1512 0 0,17-26-1295 0 0,1 28 1660 0 0,14 1-1171 0 0,48 36 19 0 0,8 5-938 0 0,-8 8-11 0 0,-32-29 64 0 0,-21-27-1 0 0,-4-16-52 0 0,8 24 92 0 0,-12-18-1578 0 0,-2-6 861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03:04.206"/>
    </inkml:context>
    <inkml:brush xml:id="br0">
      <inkml:brushProperty name="width" value="0.05" units="cm"/>
      <inkml:brushProperty name="height" value="0.05" units="cm"/>
    </inkml:brush>
  </inkml:definitions>
  <inkml:trace contextRef="#ctx0" brushRef="#br0">9 6 6072 0 0,'0'0'133'0'0,"0"0"23"0"0,0 0 12 0 0,0 0 47 0 0,0 0 167 0 0,0 0 70 0 0,0 0 18 0 0,0 0-26 0 0,0 0-118 0 0,0 0-50 0 0,0 0-10 0 0,0 0-4 0 0,-5-5 2145 0 0,1 6-536 0 0,18 10-1117 0 0,74 2-112 0 0,-23-9-642 0 0,10 4-800 0 0,-45-4-1072 0 0,-24-4 1264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defTabSz="928688">
              <a:defRPr sz="1200"/>
            </a:lvl1pPr>
          </a:lstStyle>
          <a:p>
            <a:pPr>
              <a:defRPr/>
            </a:pPr>
            <a:endParaRPr lang="en-US"/>
          </a:p>
        </p:txBody>
      </p:sp>
      <p:sp>
        <p:nvSpPr>
          <p:cNvPr id="49155" name="Rectangle 3"/>
          <p:cNvSpPr>
            <a:spLocks noGrp="1" noChangeArrowheads="1"/>
          </p:cNvSpPr>
          <p:nvPr>
            <p:ph type="dt" idx="1"/>
          </p:nvPr>
        </p:nvSpPr>
        <p:spPr bwMode="auto">
          <a:xfrm>
            <a:off x="3956051" y="0"/>
            <a:ext cx="3027363" cy="46418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lvl1pPr algn="r" defTabSz="928688">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882" tIns="46442" rIns="92882"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7926"/>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defTabSz="928688">
              <a:defRPr sz="1200"/>
            </a:lvl1pPr>
          </a:lstStyle>
          <a:p>
            <a:pPr>
              <a:defRPr/>
            </a:pPr>
            <a:endParaRPr lang="en-US"/>
          </a:p>
        </p:txBody>
      </p:sp>
      <p:sp>
        <p:nvSpPr>
          <p:cNvPr id="49159" name="Rectangle 7"/>
          <p:cNvSpPr>
            <a:spLocks noGrp="1" noChangeArrowheads="1"/>
          </p:cNvSpPr>
          <p:nvPr>
            <p:ph type="sldNum" sz="quarter" idx="5"/>
          </p:nvPr>
        </p:nvSpPr>
        <p:spPr bwMode="auto">
          <a:xfrm>
            <a:off x="3956051" y="8817926"/>
            <a:ext cx="3027363" cy="464185"/>
          </a:xfrm>
          <a:prstGeom prst="rect">
            <a:avLst/>
          </a:prstGeom>
          <a:noFill/>
          <a:ln w="9525">
            <a:noFill/>
            <a:miter lim="800000"/>
            <a:headEnd/>
            <a:tailEnd/>
          </a:ln>
          <a:effectLst/>
        </p:spPr>
        <p:txBody>
          <a:bodyPr vert="horz" wrap="square" lIns="92882" tIns="46442" rIns="92882" bIns="46442" numCol="1" anchor="b" anchorCtr="0" compatLnSpc="1">
            <a:prstTxWarp prst="textNoShape">
              <a:avLst/>
            </a:prstTxWarp>
          </a:bodyPr>
          <a:lstStyle>
            <a:lvl1pPr algn="r" defTabSz="928688">
              <a:defRPr sz="1200"/>
            </a:lvl1pPr>
          </a:lstStyle>
          <a:p>
            <a:pPr>
              <a:defRPr/>
            </a:pPr>
            <a:fld id="{5B83F990-B6E4-4989-99BF-724D0C8F599A}" type="slidenum">
              <a:rPr lang="en-US"/>
              <a:pPr>
                <a:defRPr/>
              </a:pPr>
              <a:t>‹#›</a:t>
            </a:fld>
            <a:endParaRPr lang="en-US"/>
          </a:p>
        </p:txBody>
      </p:sp>
    </p:spTree>
    <p:extLst>
      <p:ext uri="{BB962C8B-B14F-4D97-AF65-F5344CB8AC3E}">
        <p14:creationId xmlns:p14="http://schemas.microsoft.com/office/powerpoint/2010/main" val="161931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754D2E1-258F-4BBC-88B8-DF0DB1FBA663}" type="slidenum">
              <a:rPr lang="en-US" smtClean="0"/>
              <a:pPr/>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A2026A-18CD-40D0-9C6C-0E19E408CDE4}" type="slidenum">
              <a:rPr lang="en-US" smtClean="0"/>
              <a:pPr/>
              <a:t>22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797EC94-BAE8-4EB3-9BF2-3BCDBFD397D6}" type="slidenum">
              <a:rPr lang="en-US" smtClean="0"/>
              <a:pPr/>
              <a:t>23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E67640F-4AF0-44DF-827C-E73DCDDEB335}" type="slidenum">
              <a:rPr lang="en-US" smtClean="0"/>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0619F80-C481-43FD-9E89-DE931438564B}" type="slidenum">
              <a:rPr lang="en-US" smtClean="0"/>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a:p>
            <a:pPr eaLnBrk="1" hangingPunct="1"/>
            <a:r>
              <a:rPr lang="en-US"/>
              <a:t>(b) Means that the matrix does not change</a:t>
            </a:r>
          </a:p>
          <a:p>
            <a:pPr eaLnBrk="1" hangingPunct="1"/>
            <a:r>
              <a:rPr lang="en-US"/>
              <a:t>If X possesses these properties, then X is said to be a Markov Chain</a:t>
            </a:r>
          </a:p>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E0A746-0F67-44C8-BA4D-BFE59EE11BF0}" type="slidenum">
              <a:rPr lang="en-US" smtClean="0"/>
              <a:pPr/>
              <a:t>26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E8A2CE1-1D94-41FF-AE4C-0A81EAE5D92A}" type="slidenum">
              <a:rPr lang="en-US" smtClean="0"/>
              <a:pPr/>
              <a:t>27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0 for unseen</a:t>
            </a:r>
          </a:p>
          <a:p>
            <a:pPr eaLnBrk="1" hangingPunct="1"/>
            <a:r>
              <a:rPr lang="en-US"/>
              <a:t>This is qualitatively wrong as a prior model because it would never allow n-gram,</a:t>
            </a:r>
          </a:p>
          <a:p>
            <a:pPr eaLnBrk="1" hangingPunct="1"/>
            <a:r>
              <a:rPr lang="en-US"/>
              <a:t>While clearly some of the unseen ngrams will appear in other texts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8E0A746-0F67-44C8-BA4D-BFE59EE11BF0}" type="slidenum">
              <a:rPr lang="en-US" smtClean="0"/>
              <a:pPr/>
              <a:t>28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29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30</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a:t>
            </a:r>
            <a:r>
              <a:rPr lang="en-US">
                <a:solidFill>
                  <a:schemeClr val="accent2"/>
                </a:solidFill>
                <a:latin typeface="Comic Sans MS" pitchFamily="66" charset="0"/>
              </a:rPr>
              <a:t>NNP </a:t>
            </a:r>
            <a:r>
              <a:rPr lang="en-US">
                <a:latin typeface="Comic Sans MS" pitchFamily="66" charset="0"/>
              </a:rPr>
              <a:t>(Proper N sing), </a:t>
            </a:r>
            <a:r>
              <a:rPr lang="en-US">
                <a:solidFill>
                  <a:schemeClr val="accent2"/>
                </a:solidFill>
                <a:latin typeface="Comic Sans MS" pitchFamily="66" charset="0"/>
              </a:rPr>
              <a:t>RB </a:t>
            </a:r>
            <a:r>
              <a:rPr lang="en-US">
                <a:latin typeface="Comic Sans MS" pitchFamily="66" charset="0"/>
              </a:rPr>
              <a:t>(Adv), </a:t>
            </a:r>
            <a:r>
              <a:rPr lang="en-US">
                <a:solidFill>
                  <a:schemeClr val="accent2"/>
                </a:solidFill>
                <a:latin typeface="Comic Sans MS" pitchFamily="66" charset="0"/>
              </a:rPr>
              <a:t>JJ </a:t>
            </a:r>
            <a:r>
              <a:rPr lang="en-US">
                <a:latin typeface="Comic Sans MS" pitchFamily="66" charset="0"/>
              </a:rPr>
              <a:t>(Adj), </a:t>
            </a:r>
            <a:r>
              <a:rPr lang="en-US">
                <a:solidFill>
                  <a:schemeClr val="accent2"/>
                </a:solidFill>
                <a:latin typeface="Comic Sans MS" pitchFamily="66" charset="0"/>
              </a:rPr>
              <a:t>NN </a:t>
            </a:r>
            <a:r>
              <a:rPr lang="en-US">
                <a:latin typeface="Comic Sans MS" pitchFamily="66" charset="0"/>
              </a:rPr>
              <a:t>(N sing. or mass), </a:t>
            </a:r>
            <a:r>
              <a:rPr lang="en-US">
                <a:solidFill>
                  <a:schemeClr val="accent2"/>
                </a:solidFill>
                <a:latin typeface="Comic Sans MS" pitchFamily="66" charset="0"/>
              </a:rPr>
              <a:t>VBZ </a:t>
            </a:r>
            <a:r>
              <a:rPr lang="en-US">
                <a:latin typeface="Comic Sans MS" pitchFamily="66" charset="0"/>
              </a:rPr>
              <a:t>(V 3sg pres), </a:t>
            </a:r>
            <a:r>
              <a:rPr lang="en-US">
                <a:solidFill>
                  <a:schemeClr val="accent2"/>
                </a:solidFill>
                <a:latin typeface="Comic Sans MS" pitchFamily="66" charset="0"/>
              </a:rPr>
              <a:t>DT </a:t>
            </a:r>
            <a:r>
              <a:rPr lang="en-US">
                <a:latin typeface="Comic Sans MS" pitchFamily="66" charset="0"/>
              </a:rPr>
              <a:t>(Determiner), </a:t>
            </a:r>
            <a:r>
              <a:rPr lang="en-US">
                <a:solidFill>
                  <a:schemeClr val="accent2"/>
                </a:solidFill>
                <a:latin typeface="Comic Sans MS" pitchFamily="66" charset="0"/>
              </a:rPr>
              <a:t>POS </a:t>
            </a:r>
            <a:r>
              <a:rPr lang="en-US">
                <a:latin typeface="Comic Sans MS" pitchFamily="66" charset="0"/>
              </a:rPr>
              <a:t>(Possessive ending),  </a:t>
            </a:r>
            <a:r>
              <a:rPr lang="en-US">
                <a:solidFill>
                  <a:schemeClr val="accent2"/>
                </a:solidFill>
                <a:latin typeface="Comic Sans MS" pitchFamily="66" charset="0"/>
              </a:rPr>
              <a:t>. </a:t>
            </a:r>
            <a:r>
              <a:rPr lang="en-US">
                <a:latin typeface="Comic Sans MS" pitchFamily="66" charset="0"/>
              </a:rPr>
              <a:t>(sentence-final punct</a:t>
            </a:r>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31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77BFF5B-DA76-4113-A877-EE1CDC2D23FE}" type="slidenum">
              <a:rPr lang="en-US" smtClean="0"/>
              <a:pPr/>
              <a:t>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2783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32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Why do they sum up to 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33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 Given a model </a:t>
            </a:r>
            <a:r>
              <a:rPr lang="en-US">
                <a:sym typeface="Symbol" pitchFamily="18" charset="2"/>
              </a:rPr>
              <a:t>=(A, B, ), how do we efficiently compute how likely a certain </a:t>
            </a:r>
          </a:p>
          <a:p>
            <a:pPr eaLnBrk="1" hangingPunct="1"/>
            <a:r>
              <a:rPr lang="en-US">
                <a:sym typeface="Symbol" pitchFamily="18" charset="2"/>
              </a:rPr>
              <a:t>observation is, that is, P(O| ) </a:t>
            </a:r>
          </a:p>
          <a:p>
            <a:pPr eaLnBrk="1" hangingPunct="1"/>
            <a:r>
              <a:rPr lang="en-US">
                <a:sym typeface="Symbol" pitchFamily="18" charset="2"/>
              </a:rPr>
              <a:t>- Given the observation sequence O and a model , how do we choose a state sequence (X</a:t>
            </a:r>
            <a:r>
              <a:rPr lang="en-US" baseline="-25000">
                <a:sym typeface="Symbol" pitchFamily="18" charset="2"/>
              </a:rPr>
              <a:t>1</a:t>
            </a:r>
            <a:r>
              <a:rPr lang="en-US">
                <a:sym typeface="Symbol" pitchFamily="18" charset="2"/>
              </a:rPr>
              <a:t>, …, X </a:t>
            </a:r>
            <a:r>
              <a:rPr lang="en-US" baseline="-25000">
                <a:sym typeface="Symbol" pitchFamily="18" charset="2"/>
              </a:rPr>
              <a:t>T+1</a:t>
            </a:r>
            <a:r>
              <a:rPr lang="en-US">
                <a:sym typeface="Symbol" pitchFamily="18" charset="2"/>
              </a:rPr>
              <a:t>) </a:t>
            </a:r>
          </a:p>
          <a:p>
            <a:pPr eaLnBrk="1" hangingPunct="1"/>
            <a:r>
              <a:rPr lang="en-US">
                <a:sym typeface="Symbol" pitchFamily="18" charset="2"/>
              </a:rPr>
              <a:t>that best explains the observations?</a:t>
            </a:r>
          </a:p>
          <a:p>
            <a:pPr eaLnBrk="1" hangingPunct="1"/>
            <a:r>
              <a:rPr lang="en-US">
                <a:sym typeface="Symbol" pitchFamily="18" charset="2"/>
              </a:rPr>
              <a:t>- Given an observation sequence O, and a space of possible models found by varying </a:t>
            </a:r>
          </a:p>
          <a:p>
            <a:pPr eaLnBrk="1" hangingPunct="1"/>
            <a:r>
              <a:rPr lang="en-US">
                <a:sym typeface="Symbol" pitchFamily="18" charset="2"/>
              </a:rPr>
              <a:t>the model parameters  = (A, B, </a:t>
            </a:r>
            <a:r>
              <a:rPr lang="en-US" sz="1400">
                <a:sym typeface="Symbol" pitchFamily="18" charset="2"/>
              </a:rPr>
              <a:t>), </a:t>
            </a:r>
            <a:r>
              <a:rPr lang="en-US">
                <a:sym typeface="Symbol" pitchFamily="18" charset="2"/>
              </a:rPr>
              <a:t>how do we find the model that best explains the observed data?</a:t>
            </a:r>
          </a:p>
          <a:p>
            <a:pPr eaLnBrk="1" hangingPunct="1"/>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27100"/>
            <a:fld id="{A6FDAD15-B4E3-4C33-9082-C139E7E9AAC3}" type="slidenum">
              <a:rPr lang="en-US" smtClean="0"/>
              <a:pPr defTabSz="927100"/>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A2026A-18CD-40D0-9C6C-0E19E408CDE4}" type="slidenum">
              <a:rPr lang="en-US" smtClean="0"/>
              <a:pPr/>
              <a:t>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value of a unit is computed by applying </a:t>
            </a:r>
            <a:r>
              <a:rPr lang="en-CA" baseline="0" dirty="0"/>
              <a:t>“non linear” activation function </a:t>
            </a:r>
            <a:r>
              <a:rPr lang="en-CA" dirty="0"/>
              <a:t>to a linear</a:t>
            </a:r>
            <a:r>
              <a:rPr lang="en-CA" baseline="0" dirty="0"/>
              <a:t> combination of its input units.</a:t>
            </a:r>
          </a:p>
          <a:p>
            <a:r>
              <a:rPr lang="en-CA" baseline="0" dirty="0"/>
              <a:t>In matrix notation</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a:t>
            </a:fld>
            <a:endParaRPr lang="en-US"/>
          </a:p>
        </p:txBody>
      </p:sp>
    </p:spTree>
    <p:extLst>
      <p:ext uri="{BB962C8B-B14F-4D97-AF65-F5344CB8AC3E}">
        <p14:creationId xmlns:p14="http://schemas.microsoft.com/office/powerpoint/2010/main" val="400151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value of a unit is computed by applying </a:t>
            </a:r>
            <a:r>
              <a:rPr lang="en-CA" baseline="0" dirty="0"/>
              <a:t>“non linear” activation function </a:t>
            </a:r>
            <a:r>
              <a:rPr lang="en-CA" dirty="0"/>
              <a:t>to a linear</a:t>
            </a:r>
            <a:r>
              <a:rPr lang="en-CA" baseline="0" dirty="0"/>
              <a:t> combination of its input units.</a:t>
            </a:r>
          </a:p>
          <a:p>
            <a:r>
              <a:rPr lang="en-CA" baseline="0" dirty="0"/>
              <a:t>In matrix notation……</a:t>
            </a:r>
          </a:p>
          <a:p>
            <a:r>
              <a:rPr lang="en-CA" baseline="0" dirty="0"/>
              <a:t>Show AI space demo for training</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6</a:t>
            </a:fld>
            <a:endParaRPr lang="en-US"/>
          </a:p>
        </p:txBody>
      </p:sp>
    </p:spTree>
    <p:extLst>
      <p:ext uri="{BB962C8B-B14F-4D97-AF65-F5344CB8AC3E}">
        <p14:creationId xmlns:p14="http://schemas.microsoft.com/office/powerpoint/2010/main" val="400151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16</a:t>
            </a:fld>
            <a:endParaRPr lang="en-US"/>
          </a:p>
        </p:txBody>
      </p:sp>
    </p:spTree>
    <p:extLst>
      <p:ext uri="{BB962C8B-B14F-4D97-AF65-F5344CB8AC3E}">
        <p14:creationId xmlns:p14="http://schemas.microsoft.com/office/powerpoint/2010/main" val="359508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17</a:t>
            </a:fld>
            <a:endParaRPr lang="en-US"/>
          </a:p>
        </p:txBody>
      </p:sp>
    </p:spTree>
    <p:extLst>
      <p:ext uri="{BB962C8B-B14F-4D97-AF65-F5344CB8AC3E}">
        <p14:creationId xmlns:p14="http://schemas.microsoft.com/office/powerpoint/2010/main" val="21537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18</a:t>
            </a:fld>
            <a:endParaRPr lang="en-US"/>
          </a:p>
        </p:txBody>
      </p:sp>
    </p:spTree>
    <p:extLst>
      <p:ext uri="{BB962C8B-B14F-4D97-AF65-F5344CB8AC3E}">
        <p14:creationId xmlns:p14="http://schemas.microsoft.com/office/powerpoint/2010/main" val="220781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Output</a:t>
            </a:r>
            <a:r>
              <a:rPr lang="en-CA" baseline="0" dirty="0"/>
              <a:t> soft-max computation dominates the runtime</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20</a:t>
            </a:fld>
            <a:endParaRPr lang="en-US"/>
          </a:p>
        </p:txBody>
      </p:sp>
    </p:spTree>
    <p:extLst>
      <p:ext uri="{BB962C8B-B14F-4D97-AF65-F5344CB8AC3E}">
        <p14:creationId xmlns:p14="http://schemas.microsoft.com/office/powerpoint/2010/main" val="49368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6D7D9B97-C829-4DD7-88A4-84EE076DB2DE}" type="datetime1">
              <a:rPr lang="en-US" smtClean="0"/>
              <a:t>9/22/2020</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a:t>CPSC503 Winter 2020</a:t>
            </a:r>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F06F875-18D6-4DA6-A9FA-17D79B176F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42E6F5-3058-4A4D-BA4D-0D53FF34A84F}" type="datetime1">
              <a:rPr lang="en-US" smtClean="0"/>
              <a:t>9/22/2020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71B62C-98F4-4C5D-9054-4E193D950184}" type="datetime1">
              <a:rPr lang="en-US" smtClean="0"/>
              <a:t>9/22/2020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FD83D16-D79B-4790-A249-86DF28023838}" type="datetime1">
              <a:rPr lang="en-US" smtClean="0"/>
              <a:t>9/22/2020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84A90A7C-AA87-4945-8082-FD9BF542CD2A}" type="datetime1">
              <a:rPr lang="en-US" smtClean="0"/>
              <a:t>9/22/2020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9C577DC-C628-4210-B9E2-71FE97C775E0}" type="datetime1">
              <a:rPr lang="en-US" smtClean="0"/>
              <a:t>9/22/2020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6EB5DA3-D89F-424E-A74A-3225C41CC8E6}" type="datetime1">
              <a:rPr lang="en-US" smtClean="0"/>
              <a:t>9/22/2020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404E66-2CFB-4DC6-B5FB-E075E020E941}" type="datetime1">
              <a:rPr lang="en-US" smtClean="0"/>
              <a:t>9/22/2020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0292DB2-49ED-4E8D-B5C0-770DE9839665}" type="datetime1">
              <a:rPr lang="en-US" smtClean="0"/>
              <a:t>9/22/2020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2A0EB60-8780-481E-A035-D00B3072CF57}" type="datetime1">
              <a:rPr lang="en-US" smtClean="0"/>
              <a:t>9/22/2020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EAA7A1A-1700-45F3-8915-FD2CC94551F9}" type="datetime1">
              <a:rPr lang="en-US" smtClean="0"/>
              <a:t>9/22/2020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FB4A7B-E74C-4022-B26A-7F6F557F445B}" type="datetime1">
              <a:rPr lang="en-US" smtClean="0"/>
              <a:t>9/22/2020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235010-392B-41DA-AD2E-216CA505EFF9}" type="datetime1">
              <a:rPr lang="en-US" smtClean="0"/>
              <a:t>9/22/2020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4400C50-7910-4934-86AC-FEBC94C26DE7}" type="datetime1">
              <a:rPr lang="en-US" smtClean="0"/>
              <a:t>9/22/2020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45A23C7-A55C-4731-B4CD-1C8809E0D745}" type="datetime1">
              <a:rPr lang="en-US" smtClean="0"/>
              <a:t>9/22/2020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668AD0-94DD-41DE-9913-068A9E8B30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90.emf"/><Relationship Id="rId7" Type="http://schemas.openxmlformats.org/officeDocument/2006/relationships/image" Target="../media/image68.png"/><Relationship Id="rId2" Type="http://schemas.openxmlformats.org/officeDocument/2006/relationships/customXml" Target="../ink/ink122.xml"/><Relationship Id="rId1" Type="http://schemas.openxmlformats.org/officeDocument/2006/relationships/slideLayout" Target="../slideLayouts/slideLayout2.xml"/><Relationship Id="rId6" Type="http://schemas.openxmlformats.org/officeDocument/2006/relationships/customXml" Target="../ink/ink124.xml"/><Relationship Id="rId5" Type="http://schemas.openxmlformats.org/officeDocument/2006/relationships/image" Target="../media/image1000.emf"/><Relationship Id="rId4" Type="http://schemas.openxmlformats.org/officeDocument/2006/relationships/customXml" Target="../ink/ink123.xml"/></Relationships>
</file>

<file path=ppt/slides/_rels/slide11.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customXml" Target="../ink/ink132.xml"/><Relationship Id="rId26" Type="http://schemas.openxmlformats.org/officeDocument/2006/relationships/customXml" Target="../ink/ink136.xml"/><Relationship Id="rId39" Type="http://schemas.openxmlformats.org/officeDocument/2006/relationships/image" Target="../media/image84.png"/><Relationship Id="rId21" Type="http://schemas.openxmlformats.org/officeDocument/2006/relationships/image" Target="../media/image75.png"/><Relationship Id="rId34" Type="http://schemas.openxmlformats.org/officeDocument/2006/relationships/customXml" Target="../ink/ink140.xml"/><Relationship Id="rId42" Type="http://schemas.openxmlformats.org/officeDocument/2006/relationships/customXml" Target="../ink/ink144.xml"/><Relationship Id="rId7" Type="http://schemas.openxmlformats.org/officeDocument/2006/relationships/image" Target="../media/image71.png"/><Relationship Id="rId2" Type="http://schemas.openxmlformats.org/officeDocument/2006/relationships/customXml" Target="../ink/ink125.xml"/><Relationship Id="rId16" Type="http://schemas.openxmlformats.org/officeDocument/2006/relationships/customXml" Target="../ink/ink131.xml"/><Relationship Id="rId20" Type="http://schemas.openxmlformats.org/officeDocument/2006/relationships/customXml" Target="../ink/ink133.xml"/><Relationship Id="rId29" Type="http://schemas.openxmlformats.org/officeDocument/2006/relationships/image" Target="../media/image79.png"/><Relationship Id="rId41"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customXml" Target="../ink/ink127.xml"/><Relationship Id="rId11" Type="http://schemas.openxmlformats.org/officeDocument/2006/relationships/image" Target="../media/image25.emf"/><Relationship Id="rId24" Type="http://schemas.openxmlformats.org/officeDocument/2006/relationships/customXml" Target="../ink/ink135.xml"/><Relationship Id="rId32" Type="http://schemas.openxmlformats.org/officeDocument/2006/relationships/customXml" Target="../ink/ink139.xml"/><Relationship Id="rId37" Type="http://schemas.openxmlformats.org/officeDocument/2006/relationships/image" Target="../media/image83.png"/><Relationship Id="rId40" Type="http://schemas.openxmlformats.org/officeDocument/2006/relationships/customXml" Target="../ink/ink143.xml"/><Relationship Id="rId5" Type="http://schemas.openxmlformats.org/officeDocument/2006/relationships/image" Target="../media/image70.png"/><Relationship Id="rId15" Type="http://schemas.openxmlformats.org/officeDocument/2006/relationships/image" Target="../media/image72.png"/><Relationship Id="rId23" Type="http://schemas.openxmlformats.org/officeDocument/2006/relationships/image" Target="../media/image76.png"/><Relationship Id="rId28" Type="http://schemas.openxmlformats.org/officeDocument/2006/relationships/customXml" Target="../ink/ink137.xml"/><Relationship Id="rId36" Type="http://schemas.openxmlformats.org/officeDocument/2006/relationships/customXml" Target="../ink/ink141.xml"/><Relationship Id="rId19" Type="http://schemas.openxmlformats.org/officeDocument/2006/relationships/image" Target="../media/image74.png"/><Relationship Id="rId31" Type="http://schemas.openxmlformats.org/officeDocument/2006/relationships/image" Target="../media/image80.png"/><Relationship Id="rId4" Type="http://schemas.openxmlformats.org/officeDocument/2006/relationships/customXml" Target="../ink/ink126.xml"/><Relationship Id="rId14" Type="http://schemas.openxmlformats.org/officeDocument/2006/relationships/customXml" Target="../ink/ink130.xml"/><Relationship Id="rId22" Type="http://schemas.openxmlformats.org/officeDocument/2006/relationships/customXml" Target="../ink/ink134.xml"/><Relationship Id="rId27" Type="http://schemas.openxmlformats.org/officeDocument/2006/relationships/image" Target="../media/image78.png"/><Relationship Id="rId30" Type="http://schemas.openxmlformats.org/officeDocument/2006/relationships/customXml" Target="../ink/ink138.xml"/><Relationship Id="rId35" Type="http://schemas.openxmlformats.org/officeDocument/2006/relationships/image" Target="../media/image82.png"/><Relationship Id="rId43" Type="http://schemas.openxmlformats.org/officeDocument/2006/relationships/image" Target="../media/image86.png"/><Relationship Id="rId8" Type="http://schemas.openxmlformats.org/officeDocument/2006/relationships/customXml" Target="../ink/ink128.xml"/><Relationship Id="rId3" Type="http://schemas.openxmlformats.org/officeDocument/2006/relationships/image" Target="../media/image69.png"/><Relationship Id="rId12" Type="http://schemas.openxmlformats.org/officeDocument/2006/relationships/customXml" Target="../ink/ink129.xml"/><Relationship Id="rId17" Type="http://schemas.openxmlformats.org/officeDocument/2006/relationships/image" Target="../media/image73.png"/><Relationship Id="rId25" Type="http://schemas.openxmlformats.org/officeDocument/2006/relationships/image" Target="../media/image77.png"/><Relationship Id="rId33" Type="http://schemas.openxmlformats.org/officeDocument/2006/relationships/image" Target="../media/image81.png"/><Relationship Id="rId38" Type="http://schemas.openxmlformats.org/officeDocument/2006/relationships/customXml" Target="../ink/ink142.xml"/></Relationships>
</file>

<file path=ppt/slides/_rels/slide12.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360.emf"/><Relationship Id="rId18" Type="http://schemas.openxmlformats.org/officeDocument/2006/relationships/customXml" Target="../ink/ink153.xml"/><Relationship Id="rId3" Type="http://schemas.openxmlformats.org/officeDocument/2006/relationships/image" Target="../media/image1041.emf"/><Relationship Id="rId7" Type="http://schemas.openxmlformats.org/officeDocument/2006/relationships/image" Target="../media/image1061.emf"/><Relationship Id="rId12" Type="http://schemas.openxmlformats.org/officeDocument/2006/relationships/customXml" Target="../ink/ink150.xml"/><Relationship Id="rId17" Type="http://schemas.openxmlformats.org/officeDocument/2006/relationships/image" Target="../media/image380.emf"/><Relationship Id="rId2" Type="http://schemas.openxmlformats.org/officeDocument/2006/relationships/customXml" Target="../ink/ink145.xml"/><Relationship Id="rId16" Type="http://schemas.openxmlformats.org/officeDocument/2006/relationships/customXml" Target="../ink/ink152.xml"/><Relationship Id="rId1" Type="http://schemas.openxmlformats.org/officeDocument/2006/relationships/slideLayout" Target="../slideLayouts/slideLayout2.xml"/><Relationship Id="rId6" Type="http://schemas.openxmlformats.org/officeDocument/2006/relationships/customXml" Target="../ink/ink147.xml"/><Relationship Id="rId11" Type="http://schemas.openxmlformats.org/officeDocument/2006/relationships/image" Target="../media/image300.emf"/><Relationship Id="rId5" Type="http://schemas.openxmlformats.org/officeDocument/2006/relationships/image" Target="../media/image1051.emf"/><Relationship Id="rId15" Type="http://schemas.openxmlformats.org/officeDocument/2006/relationships/image" Target="../media/image370.emf"/><Relationship Id="rId10" Type="http://schemas.openxmlformats.org/officeDocument/2006/relationships/customXml" Target="../ink/ink149.xml"/><Relationship Id="rId19" Type="http://schemas.openxmlformats.org/officeDocument/2006/relationships/image" Target="../media/image390.emf"/><Relationship Id="rId4" Type="http://schemas.openxmlformats.org/officeDocument/2006/relationships/customXml" Target="../ink/ink146.xml"/><Relationship Id="rId9" Type="http://schemas.openxmlformats.org/officeDocument/2006/relationships/image" Target="../media/image280.emf"/><Relationship Id="rId14" Type="http://schemas.openxmlformats.org/officeDocument/2006/relationships/customXml" Target="../ink/ink151.xml"/></Relationships>
</file>

<file path=ppt/slides/_rels/slide13.xml.rels><?xml version="1.0" encoding="UTF-8" standalone="yes"?>
<Relationships xmlns="http://schemas.openxmlformats.org/package/2006/relationships"><Relationship Id="rId13" Type="http://schemas.openxmlformats.org/officeDocument/2006/relationships/image" Target="../media/image1121.emf"/><Relationship Id="rId18" Type="http://schemas.openxmlformats.org/officeDocument/2006/relationships/customXml" Target="../ink/ink162.xml"/><Relationship Id="rId26" Type="http://schemas.openxmlformats.org/officeDocument/2006/relationships/customXml" Target="../ink/ink166.xml"/><Relationship Id="rId39" Type="http://schemas.openxmlformats.org/officeDocument/2006/relationships/image" Target="../media/image460.emf"/><Relationship Id="rId21" Type="http://schemas.openxmlformats.org/officeDocument/2006/relationships/image" Target="../media/image116.emf"/><Relationship Id="rId34" Type="http://schemas.openxmlformats.org/officeDocument/2006/relationships/customXml" Target="../ink/ink170.xml"/><Relationship Id="rId42" Type="http://schemas.openxmlformats.org/officeDocument/2006/relationships/customXml" Target="../ink/ink174.xml"/><Relationship Id="rId47" Type="http://schemas.openxmlformats.org/officeDocument/2006/relationships/image" Target="../media/image500.emf"/><Relationship Id="rId50" Type="http://schemas.openxmlformats.org/officeDocument/2006/relationships/customXml" Target="../ink/ink178.xml"/><Relationship Id="rId7" Type="http://schemas.openxmlformats.org/officeDocument/2006/relationships/image" Target="../media/image1091.emf"/><Relationship Id="rId2" Type="http://schemas.openxmlformats.org/officeDocument/2006/relationships/customXml" Target="../ink/ink154.xml"/><Relationship Id="rId16" Type="http://schemas.openxmlformats.org/officeDocument/2006/relationships/customXml" Target="../ink/ink161.xml"/><Relationship Id="rId29" Type="http://schemas.openxmlformats.org/officeDocument/2006/relationships/image" Target="../media/image120.emf"/><Relationship Id="rId11" Type="http://schemas.openxmlformats.org/officeDocument/2006/relationships/image" Target="../media/image1111.emf"/><Relationship Id="rId24" Type="http://schemas.openxmlformats.org/officeDocument/2006/relationships/customXml" Target="../ink/ink165.xml"/><Relationship Id="rId32" Type="http://schemas.openxmlformats.org/officeDocument/2006/relationships/customXml" Target="../ink/ink169.xml"/><Relationship Id="rId37" Type="http://schemas.openxmlformats.org/officeDocument/2006/relationships/image" Target="../media/image450.emf"/><Relationship Id="rId40" Type="http://schemas.openxmlformats.org/officeDocument/2006/relationships/customXml" Target="../ink/ink173.xml"/><Relationship Id="rId45" Type="http://schemas.openxmlformats.org/officeDocument/2006/relationships/image" Target="../media/image490.emf"/><Relationship Id="rId5" Type="http://schemas.openxmlformats.org/officeDocument/2006/relationships/image" Target="../media/image1081.emf"/><Relationship Id="rId15" Type="http://schemas.openxmlformats.org/officeDocument/2006/relationships/image" Target="../media/image1131.emf"/><Relationship Id="rId23" Type="http://schemas.openxmlformats.org/officeDocument/2006/relationships/image" Target="../media/image117.emf"/><Relationship Id="rId28" Type="http://schemas.openxmlformats.org/officeDocument/2006/relationships/customXml" Target="../ink/ink167.xml"/><Relationship Id="rId36" Type="http://schemas.openxmlformats.org/officeDocument/2006/relationships/customXml" Target="../ink/ink171.xml"/><Relationship Id="rId49" Type="http://schemas.openxmlformats.org/officeDocument/2006/relationships/image" Target="../media/image540.emf"/><Relationship Id="rId10" Type="http://schemas.openxmlformats.org/officeDocument/2006/relationships/customXml" Target="../ink/ink158.xml"/><Relationship Id="rId19" Type="http://schemas.openxmlformats.org/officeDocument/2006/relationships/image" Target="../media/image115.emf"/><Relationship Id="rId31" Type="http://schemas.openxmlformats.org/officeDocument/2006/relationships/image" Target="../media/image121.emf"/><Relationship Id="rId44" Type="http://schemas.openxmlformats.org/officeDocument/2006/relationships/customXml" Target="../ink/ink175.xml"/><Relationship Id="rId4" Type="http://schemas.openxmlformats.org/officeDocument/2006/relationships/customXml" Target="../ink/ink155.xml"/><Relationship Id="rId9" Type="http://schemas.openxmlformats.org/officeDocument/2006/relationships/image" Target="../media/image1101.emf"/><Relationship Id="rId14" Type="http://schemas.openxmlformats.org/officeDocument/2006/relationships/customXml" Target="../ink/ink160.xml"/><Relationship Id="rId22" Type="http://schemas.openxmlformats.org/officeDocument/2006/relationships/customXml" Target="../ink/ink164.xml"/><Relationship Id="rId27" Type="http://schemas.openxmlformats.org/officeDocument/2006/relationships/image" Target="../media/image119.emf"/><Relationship Id="rId30" Type="http://schemas.openxmlformats.org/officeDocument/2006/relationships/customXml" Target="../ink/ink168.xml"/><Relationship Id="rId35" Type="http://schemas.openxmlformats.org/officeDocument/2006/relationships/image" Target="../media/image440.emf"/><Relationship Id="rId43" Type="http://schemas.openxmlformats.org/officeDocument/2006/relationships/image" Target="../media/image480.emf"/><Relationship Id="rId48" Type="http://schemas.openxmlformats.org/officeDocument/2006/relationships/customXml" Target="../ink/ink177.xml"/><Relationship Id="rId8" Type="http://schemas.openxmlformats.org/officeDocument/2006/relationships/customXml" Target="../ink/ink157.xml"/><Relationship Id="rId51" Type="http://schemas.openxmlformats.org/officeDocument/2006/relationships/image" Target="../media/image550.emf"/><Relationship Id="rId3" Type="http://schemas.openxmlformats.org/officeDocument/2006/relationships/image" Target="../media/image1071.emf"/><Relationship Id="rId12" Type="http://schemas.openxmlformats.org/officeDocument/2006/relationships/customXml" Target="../ink/ink159.xml"/><Relationship Id="rId17" Type="http://schemas.openxmlformats.org/officeDocument/2006/relationships/image" Target="../media/image114.emf"/><Relationship Id="rId25" Type="http://schemas.openxmlformats.org/officeDocument/2006/relationships/image" Target="../media/image118.emf"/><Relationship Id="rId33" Type="http://schemas.openxmlformats.org/officeDocument/2006/relationships/image" Target="../media/image122.emf"/><Relationship Id="rId38" Type="http://schemas.openxmlformats.org/officeDocument/2006/relationships/customXml" Target="../ink/ink172.xml"/><Relationship Id="rId46" Type="http://schemas.openxmlformats.org/officeDocument/2006/relationships/customXml" Target="../ink/ink176.xml"/><Relationship Id="rId20" Type="http://schemas.openxmlformats.org/officeDocument/2006/relationships/customXml" Target="../ink/ink163.xml"/><Relationship Id="rId41" Type="http://schemas.openxmlformats.org/officeDocument/2006/relationships/image" Target="../media/image470.emf"/><Relationship Id="rId1" Type="http://schemas.openxmlformats.org/officeDocument/2006/relationships/slideLayout" Target="../slideLayouts/slideLayout2.xml"/><Relationship Id="rId6" Type="http://schemas.openxmlformats.org/officeDocument/2006/relationships/customXml" Target="../ink/ink156.xml"/></Relationships>
</file>

<file path=ppt/slides/_rels/slide14.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60.emf"/><Relationship Id="rId3" Type="http://schemas.openxmlformats.org/officeDocument/2006/relationships/image" Target="../media/image123.emf"/><Relationship Id="rId7" Type="http://schemas.openxmlformats.org/officeDocument/2006/relationships/image" Target="../media/image570.emf"/><Relationship Id="rId12" Type="http://schemas.openxmlformats.org/officeDocument/2006/relationships/customXml" Target="../ink/ink184.xml"/><Relationship Id="rId17" Type="http://schemas.openxmlformats.org/officeDocument/2006/relationships/image" Target="../media/image62.emf"/><Relationship Id="rId2" Type="http://schemas.openxmlformats.org/officeDocument/2006/relationships/customXml" Target="../ink/ink179.xml"/><Relationship Id="rId16" Type="http://schemas.openxmlformats.org/officeDocument/2006/relationships/customXml" Target="../ink/ink186.xml"/><Relationship Id="rId1" Type="http://schemas.openxmlformats.org/officeDocument/2006/relationships/slideLayout" Target="../slideLayouts/slideLayout2.xml"/><Relationship Id="rId6" Type="http://schemas.openxmlformats.org/officeDocument/2006/relationships/customXml" Target="../ink/ink181.xml"/><Relationship Id="rId11" Type="http://schemas.openxmlformats.org/officeDocument/2006/relationships/image" Target="../media/image59.emf"/><Relationship Id="rId5" Type="http://schemas.openxmlformats.org/officeDocument/2006/relationships/image" Target="../media/image560.emf"/><Relationship Id="rId15" Type="http://schemas.openxmlformats.org/officeDocument/2006/relationships/image" Target="../media/image61.emf"/><Relationship Id="rId10" Type="http://schemas.openxmlformats.org/officeDocument/2006/relationships/customXml" Target="../ink/ink183.xml"/><Relationship Id="rId4" Type="http://schemas.openxmlformats.org/officeDocument/2006/relationships/customXml" Target="../ink/ink180.xml"/><Relationship Id="rId9" Type="http://schemas.openxmlformats.org/officeDocument/2006/relationships/image" Target="../media/image580.emf"/><Relationship Id="rId14" Type="http://schemas.openxmlformats.org/officeDocument/2006/relationships/customXml" Target="../ink/ink185.xml"/></Relationships>
</file>

<file path=ppt/slides/_rels/slide15.xml.rels><?xml version="1.0" encoding="UTF-8" standalone="yes"?>
<Relationships xmlns="http://schemas.openxmlformats.org/package/2006/relationships"><Relationship Id="rId13" Type="http://schemas.openxmlformats.org/officeDocument/2006/relationships/customXml" Target="../ink/ink192.xml"/><Relationship Id="rId18" Type="http://schemas.openxmlformats.org/officeDocument/2006/relationships/image" Target="../media/image71.emf"/><Relationship Id="rId26" Type="http://schemas.openxmlformats.org/officeDocument/2006/relationships/image" Target="../media/image75.emf"/><Relationship Id="rId39" Type="http://schemas.openxmlformats.org/officeDocument/2006/relationships/customXml" Target="../ink/ink205.xml"/><Relationship Id="rId21" Type="http://schemas.openxmlformats.org/officeDocument/2006/relationships/customXml" Target="../ink/ink196.xml"/><Relationship Id="rId34" Type="http://schemas.openxmlformats.org/officeDocument/2006/relationships/image" Target="../media/image79.emf"/><Relationship Id="rId42" Type="http://schemas.openxmlformats.org/officeDocument/2006/relationships/image" Target="../media/image83.emf"/><Relationship Id="rId47" Type="http://schemas.openxmlformats.org/officeDocument/2006/relationships/customXml" Target="../ink/ink209.xml"/><Relationship Id="rId50" Type="http://schemas.openxmlformats.org/officeDocument/2006/relationships/image" Target="../media/image86.emf"/><Relationship Id="rId55" Type="http://schemas.openxmlformats.org/officeDocument/2006/relationships/customXml" Target="../ink/ink213.xml"/><Relationship Id="rId7" Type="http://schemas.openxmlformats.org/officeDocument/2006/relationships/customXml" Target="../ink/ink189.xml"/><Relationship Id="rId2" Type="http://schemas.openxmlformats.org/officeDocument/2006/relationships/image" Target="../media/image630.png"/><Relationship Id="rId16" Type="http://schemas.openxmlformats.org/officeDocument/2006/relationships/image" Target="../media/image70.emf"/><Relationship Id="rId29" Type="http://schemas.openxmlformats.org/officeDocument/2006/relationships/customXml" Target="../ink/ink200.xml"/><Relationship Id="rId11" Type="http://schemas.openxmlformats.org/officeDocument/2006/relationships/customXml" Target="../ink/ink191.xml"/><Relationship Id="rId24" Type="http://schemas.openxmlformats.org/officeDocument/2006/relationships/image" Target="../media/image74.emf"/><Relationship Id="rId32" Type="http://schemas.openxmlformats.org/officeDocument/2006/relationships/image" Target="../media/image78.emf"/><Relationship Id="rId37" Type="http://schemas.openxmlformats.org/officeDocument/2006/relationships/customXml" Target="../ink/ink204.xml"/><Relationship Id="rId40" Type="http://schemas.openxmlformats.org/officeDocument/2006/relationships/image" Target="../media/image82.emf"/><Relationship Id="rId45" Type="http://schemas.openxmlformats.org/officeDocument/2006/relationships/customXml" Target="../ink/ink208.xml"/><Relationship Id="rId53" Type="http://schemas.openxmlformats.org/officeDocument/2006/relationships/customXml" Target="../ink/ink212.xml"/><Relationship Id="rId5" Type="http://schemas.openxmlformats.org/officeDocument/2006/relationships/customXml" Target="../ink/ink188.xml"/><Relationship Id="rId10" Type="http://schemas.openxmlformats.org/officeDocument/2006/relationships/image" Target="../media/image67.emf"/><Relationship Id="rId19" Type="http://schemas.openxmlformats.org/officeDocument/2006/relationships/customXml" Target="../ink/ink195.xml"/><Relationship Id="rId31" Type="http://schemas.openxmlformats.org/officeDocument/2006/relationships/customXml" Target="../ink/ink201.xml"/><Relationship Id="rId44" Type="http://schemas.openxmlformats.org/officeDocument/2006/relationships/image" Target="../media/image84.emf"/><Relationship Id="rId52" Type="http://schemas.openxmlformats.org/officeDocument/2006/relationships/image" Target="../media/image87.emf"/><Relationship Id="rId4" Type="http://schemas.openxmlformats.org/officeDocument/2006/relationships/image" Target="../media/image64.emf"/><Relationship Id="rId9" Type="http://schemas.openxmlformats.org/officeDocument/2006/relationships/customXml" Target="../ink/ink190.xml"/><Relationship Id="rId14" Type="http://schemas.openxmlformats.org/officeDocument/2006/relationships/image" Target="../media/image69.emf"/><Relationship Id="rId22" Type="http://schemas.openxmlformats.org/officeDocument/2006/relationships/image" Target="../media/image73.emf"/><Relationship Id="rId27" Type="http://schemas.openxmlformats.org/officeDocument/2006/relationships/customXml" Target="../ink/ink199.xml"/><Relationship Id="rId30" Type="http://schemas.openxmlformats.org/officeDocument/2006/relationships/image" Target="../media/image77.emf"/><Relationship Id="rId35" Type="http://schemas.openxmlformats.org/officeDocument/2006/relationships/customXml" Target="../ink/ink203.xml"/><Relationship Id="rId43" Type="http://schemas.openxmlformats.org/officeDocument/2006/relationships/customXml" Target="../ink/ink207.xml"/><Relationship Id="rId48" Type="http://schemas.openxmlformats.org/officeDocument/2006/relationships/image" Target="../media/image63.emf"/><Relationship Id="rId56" Type="http://schemas.openxmlformats.org/officeDocument/2006/relationships/image" Target="../media/image89.emf"/><Relationship Id="rId8" Type="http://schemas.openxmlformats.org/officeDocument/2006/relationships/image" Target="../media/image66.emf"/><Relationship Id="rId51" Type="http://schemas.openxmlformats.org/officeDocument/2006/relationships/customXml" Target="../ink/ink211.xml"/><Relationship Id="rId3" Type="http://schemas.openxmlformats.org/officeDocument/2006/relationships/customXml" Target="../ink/ink187.xml"/><Relationship Id="rId12" Type="http://schemas.openxmlformats.org/officeDocument/2006/relationships/image" Target="../media/image68.emf"/><Relationship Id="rId17" Type="http://schemas.openxmlformats.org/officeDocument/2006/relationships/customXml" Target="../ink/ink194.xml"/><Relationship Id="rId25" Type="http://schemas.openxmlformats.org/officeDocument/2006/relationships/customXml" Target="../ink/ink198.xml"/><Relationship Id="rId33" Type="http://schemas.openxmlformats.org/officeDocument/2006/relationships/customXml" Target="../ink/ink202.xml"/><Relationship Id="rId38" Type="http://schemas.openxmlformats.org/officeDocument/2006/relationships/image" Target="../media/image81.emf"/><Relationship Id="rId46" Type="http://schemas.openxmlformats.org/officeDocument/2006/relationships/image" Target="../media/image85.emf"/><Relationship Id="rId20" Type="http://schemas.openxmlformats.org/officeDocument/2006/relationships/image" Target="../media/image72.emf"/><Relationship Id="rId41" Type="http://schemas.openxmlformats.org/officeDocument/2006/relationships/customXml" Target="../ink/ink206.xml"/><Relationship Id="rId54" Type="http://schemas.openxmlformats.org/officeDocument/2006/relationships/image" Target="../media/image88.emf"/><Relationship Id="rId1" Type="http://schemas.openxmlformats.org/officeDocument/2006/relationships/slideLayout" Target="../slideLayouts/slideLayout2.xml"/><Relationship Id="rId6" Type="http://schemas.openxmlformats.org/officeDocument/2006/relationships/image" Target="../media/image65.emf"/><Relationship Id="rId15" Type="http://schemas.openxmlformats.org/officeDocument/2006/relationships/customXml" Target="../ink/ink193.xml"/><Relationship Id="rId23" Type="http://schemas.openxmlformats.org/officeDocument/2006/relationships/customXml" Target="../ink/ink197.xml"/><Relationship Id="rId28" Type="http://schemas.openxmlformats.org/officeDocument/2006/relationships/image" Target="../media/image76.emf"/><Relationship Id="rId36" Type="http://schemas.openxmlformats.org/officeDocument/2006/relationships/image" Target="../media/image80.emf"/><Relationship Id="rId49" Type="http://schemas.openxmlformats.org/officeDocument/2006/relationships/customXml" Target="../ink/ink210.xml"/></Relationships>
</file>

<file path=ppt/slides/_rels/slide16.xml.rels><?xml version="1.0" encoding="UTF-8" standalone="yes"?>
<Relationships xmlns="http://schemas.openxmlformats.org/package/2006/relationships"><Relationship Id="rId13" Type="http://schemas.openxmlformats.org/officeDocument/2006/relationships/customXml" Target="../ink/ink219.xml"/><Relationship Id="rId18" Type="http://schemas.openxmlformats.org/officeDocument/2006/relationships/image" Target="../media/image94.png"/><Relationship Id="rId26" Type="http://schemas.openxmlformats.org/officeDocument/2006/relationships/image" Target="../media/image98.png"/><Relationship Id="rId3" Type="http://schemas.openxmlformats.org/officeDocument/2006/relationships/customXml" Target="../ink/ink214.xml"/><Relationship Id="rId21" Type="http://schemas.openxmlformats.org/officeDocument/2006/relationships/customXml" Target="../ink/ink223.xml"/><Relationship Id="rId34" Type="http://schemas.openxmlformats.org/officeDocument/2006/relationships/image" Target="../media/image102.png"/><Relationship Id="rId7" Type="http://schemas.openxmlformats.org/officeDocument/2006/relationships/customXml" Target="../ink/ink216.xml"/><Relationship Id="rId12" Type="http://schemas.openxmlformats.org/officeDocument/2006/relationships/image" Target="../media/image91.png"/><Relationship Id="rId17" Type="http://schemas.openxmlformats.org/officeDocument/2006/relationships/customXml" Target="../ink/ink221.xml"/><Relationship Id="rId25" Type="http://schemas.openxmlformats.org/officeDocument/2006/relationships/customXml" Target="../ink/ink225.xml"/><Relationship Id="rId33" Type="http://schemas.openxmlformats.org/officeDocument/2006/relationships/customXml" Target="../ink/ink229.xml"/><Relationship Id="rId2" Type="http://schemas.openxmlformats.org/officeDocument/2006/relationships/notesSlide" Target="../notesSlides/notesSlide6.xml"/><Relationship Id="rId16" Type="http://schemas.openxmlformats.org/officeDocument/2006/relationships/image" Target="../media/image93.png"/><Relationship Id="rId20" Type="http://schemas.openxmlformats.org/officeDocument/2006/relationships/image" Target="../media/image95.png"/><Relationship Id="rId29" Type="http://schemas.openxmlformats.org/officeDocument/2006/relationships/customXml" Target="../ink/ink227.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218.xml"/><Relationship Id="rId24" Type="http://schemas.openxmlformats.org/officeDocument/2006/relationships/image" Target="../media/image97.png"/><Relationship Id="rId32" Type="http://schemas.openxmlformats.org/officeDocument/2006/relationships/image" Target="../media/image101.png"/><Relationship Id="rId5" Type="http://schemas.openxmlformats.org/officeDocument/2006/relationships/customXml" Target="../ink/ink215.xml"/><Relationship Id="rId15" Type="http://schemas.openxmlformats.org/officeDocument/2006/relationships/customXml" Target="../ink/ink220.xml"/><Relationship Id="rId23" Type="http://schemas.openxmlformats.org/officeDocument/2006/relationships/customXml" Target="../ink/ink224.xml"/><Relationship Id="rId28" Type="http://schemas.openxmlformats.org/officeDocument/2006/relationships/image" Target="../media/image99.png"/><Relationship Id="rId36" Type="http://schemas.openxmlformats.org/officeDocument/2006/relationships/image" Target="../media/image103.png"/><Relationship Id="rId10" Type="http://schemas.openxmlformats.org/officeDocument/2006/relationships/image" Target="../media/image90.png"/><Relationship Id="rId19" Type="http://schemas.openxmlformats.org/officeDocument/2006/relationships/customXml" Target="../ink/ink222.xml"/><Relationship Id="rId31" Type="http://schemas.openxmlformats.org/officeDocument/2006/relationships/customXml" Target="../ink/ink228.xml"/><Relationship Id="rId4" Type="http://schemas.openxmlformats.org/officeDocument/2006/relationships/image" Target="../media/image87.png"/><Relationship Id="rId9" Type="http://schemas.openxmlformats.org/officeDocument/2006/relationships/customXml" Target="../ink/ink217.xml"/><Relationship Id="rId14" Type="http://schemas.openxmlformats.org/officeDocument/2006/relationships/image" Target="../media/image92.png"/><Relationship Id="rId22" Type="http://schemas.openxmlformats.org/officeDocument/2006/relationships/image" Target="../media/image96.png"/><Relationship Id="rId27" Type="http://schemas.openxmlformats.org/officeDocument/2006/relationships/customXml" Target="../ink/ink226.xml"/><Relationship Id="rId30" Type="http://schemas.openxmlformats.org/officeDocument/2006/relationships/image" Target="../media/image100.png"/><Relationship Id="rId35" Type="http://schemas.openxmlformats.org/officeDocument/2006/relationships/customXml" Target="../ink/ink230.xml"/><Relationship Id="rId8" Type="http://schemas.openxmlformats.org/officeDocument/2006/relationships/image" Target="../media/image8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233.xml"/><Relationship Id="rId13" Type="http://schemas.openxmlformats.org/officeDocument/2006/relationships/image" Target="../media/image129.emf"/><Relationship Id="rId18" Type="http://schemas.openxmlformats.org/officeDocument/2006/relationships/customXml" Target="../ink/ink238.xml"/><Relationship Id="rId26" Type="http://schemas.openxmlformats.org/officeDocument/2006/relationships/customXml" Target="../ink/ink242.xml"/><Relationship Id="rId3" Type="http://schemas.openxmlformats.org/officeDocument/2006/relationships/image" Target="../media/image23.emf"/><Relationship Id="rId21" Type="http://schemas.openxmlformats.org/officeDocument/2006/relationships/image" Target="../media/image133.emf"/><Relationship Id="rId7" Type="http://schemas.openxmlformats.org/officeDocument/2006/relationships/image" Target="../media/image126.emf"/><Relationship Id="rId12" Type="http://schemas.openxmlformats.org/officeDocument/2006/relationships/customXml" Target="../ink/ink235.xml"/><Relationship Id="rId17" Type="http://schemas.openxmlformats.org/officeDocument/2006/relationships/image" Target="../media/image131.emf"/><Relationship Id="rId25" Type="http://schemas.openxmlformats.org/officeDocument/2006/relationships/image" Target="../media/image135.emf"/><Relationship Id="rId2" Type="http://schemas.openxmlformats.org/officeDocument/2006/relationships/notesSlide" Target="../notesSlides/notesSlide8.xml"/><Relationship Id="rId16" Type="http://schemas.openxmlformats.org/officeDocument/2006/relationships/customXml" Target="../ink/ink237.xml"/><Relationship Id="rId20" Type="http://schemas.openxmlformats.org/officeDocument/2006/relationships/customXml" Target="../ink/ink239.xml"/><Relationship Id="rId29" Type="http://schemas.openxmlformats.org/officeDocument/2006/relationships/image" Target="../media/image137.emf"/><Relationship Id="rId1" Type="http://schemas.openxmlformats.org/officeDocument/2006/relationships/slideLayout" Target="../slideLayouts/slideLayout2.xml"/><Relationship Id="rId6" Type="http://schemas.openxmlformats.org/officeDocument/2006/relationships/customXml" Target="../ink/ink232.xml"/><Relationship Id="rId11" Type="http://schemas.openxmlformats.org/officeDocument/2006/relationships/image" Target="../media/image128.emf"/><Relationship Id="rId24" Type="http://schemas.openxmlformats.org/officeDocument/2006/relationships/customXml" Target="../ink/ink241.xml"/><Relationship Id="rId5" Type="http://schemas.openxmlformats.org/officeDocument/2006/relationships/image" Target="../media/image125.emf"/><Relationship Id="rId15" Type="http://schemas.openxmlformats.org/officeDocument/2006/relationships/image" Target="../media/image130.emf"/><Relationship Id="rId23" Type="http://schemas.openxmlformats.org/officeDocument/2006/relationships/image" Target="../media/image134.emf"/><Relationship Id="rId28" Type="http://schemas.openxmlformats.org/officeDocument/2006/relationships/customXml" Target="../ink/ink243.xml"/><Relationship Id="rId10" Type="http://schemas.openxmlformats.org/officeDocument/2006/relationships/customXml" Target="../ink/ink234.xml"/><Relationship Id="rId19" Type="http://schemas.openxmlformats.org/officeDocument/2006/relationships/image" Target="../media/image132.emf"/><Relationship Id="rId4" Type="http://schemas.openxmlformats.org/officeDocument/2006/relationships/customXml" Target="../ink/ink231.xml"/><Relationship Id="rId9" Type="http://schemas.openxmlformats.org/officeDocument/2006/relationships/image" Target="../media/image127.emf"/><Relationship Id="rId14" Type="http://schemas.openxmlformats.org/officeDocument/2006/relationships/customXml" Target="../ink/ink236.xml"/><Relationship Id="rId22" Type="http://schemas.openxmlformats.org/officeDocument/2006/relationships/customXml" Target="../ink/ink240.xml"/><Relationship Id="rId27" Type="http://schemas.openxmlformats.org/officeDocument/2006/relationships/image" Target="../media/image136.emf"/></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rxiv.org/search/cs?searchtype=author&amp;query=Zettlemoyer%2C+L" TargetMode="External"/><Relationship Id="rId3" Type="http://schemas.openxmlformats.org/officeDocument/2006/relationships/hyperlink" Target="https://arxiv.org/search/cs?searchtype=author&amp;query=Neumann%2C+M" TargetMode="External"/><Relationship Id="rId7" Type="http://schemas.openxmlformats.org/officeDocument/2006/relationships/hyperlink" Target="https://arxiv.org/search/cs?searchtype=author&amp;query=Lee%2C+K" TargetMode="External"/><Relationship Id="rId2" Type="http://schemas.openxmlformats.org/officeDocument/2006/relationships/hyperlink" Target="https://arxiv.org/search/cs?searchtype=author&amp;query=Peters%2C+M+E" TargetMode="External"/><Relationship Id="rId1" Type="http://schemas.openxmlformats.org/officeDocument/2006/relationships/slideLayout" Target="../slideLayouts/slideLayout2.xml"/><Relationship Id="rId6" Type="http://schemas.openxmlformats.org/officeDocument/2006/relationships/hyperlink" Target="https://arxiv.org/search/cs?searchtype=author&amp;query=Clark%2C+C" TargetMode="External"/><Relationship Id="rId5" Type="http://schemas.openxmlformats.org/officeDocument/2006/relationships/hyperlink" Target="https://arxiv.org/search/cs?searchtype=author&amp;query=Gardner%2C+M" TargetMode="External"/><Relationship Id="rId10" Type="http://schemas.openxmlformats.org/officeDocument/2006/relationships/hyperlink" Target="https://allennlp.org/elmo" TargetMode="External"/><Relationship Id="rId4" Type="http://schemas.openxmlformats.org/officeDocument/2006/relationships/hyperlink" Target="https://arxiv.org/search/cs?searchtype=author&amp;query=Iyyer%2C+M" TargetMode="External"/><Relationship Id="rId9" Type="http://schemas.openxmlformats.org/officeDocument/2006/relationships/hyperlink" Target="https://arxiv.org/abs/1802.05365v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customXml" Target="../ink/ink244.xml"/><Relationship Id="rId21" Type="http://schemas.openxmlformats.org/officeDocument/2006/relationships/image" Target="../media/image33.wmf"/><Relationship Id="rId42" Type="http://schemas.openxmlformats.org/officeDocument/2006/relationships/customXml" Target="../ink/ink252.xml"/><Relationship Id="rId47" Type="http://schemas.openxmlformats.org/officeDocument/2006/relationships/image" Target="../media/image1110.emf"/><Relationship Id="rId63" Type="http://schemas.openxmlformats.org/officeDocument/2006/relationships/image" Target="../media/image1190.emf"/><Relationship Id="rId68" Type="http://schemas.openxmlformats.org/officeDocument/2006/relationships/customXml" Target="../ink/ink265.xml"/><Relationship Id="rId7" Type="http://schemas.openxmlformats.org/officeDocument/2006/relationships/image" Target="../media/image26.wmf"/><Relationship Id="rId2" Type="http://schemas.openxmlformats.org/officeDocument/2006/relationships/slideLayout" Target="../slideLayouts/slideLayout14.xml"/><Relationship Id="rId16" Type="http://schemas.openxmlformats.org/officeDocument/2006/relationships/oleObject" Target="../embeddings/oleObject7.bin"/><Relationship Id="rId29" Type="http://schemas.openxmlformats.org/officeDocument/2006/relationships/image" Target="../media/image1020.emf"/><Relationship Id="rId11" Type="http://schemas.openxmlformats.org/officeDocument/2006/relationships/image" Target="../media/image28.wmf"/><Relationship Id="rId24" Type="http://schemas.openxmlformats.org/officeDocument/2006/relationships/oleObject" Target="../embeddings/oleObject11.bin"/><Relationship Id="rId32" Type="http://schemas.openxmlformats.org/officeDocument/2006/relationships/customXml" Target="../ink/ink247.xml"/><Relationship Id="rId37" Type="http://schemas.openxmlformats.org/officeDocument/2006/relationships/image" Target="../media/image1060.emf"/><Relationship Id="rId40" Type="http://schemas.openxmlformats.org/officeDocument/2006/relationships/customXml" Target="../ink/ink251.xml"/><Relationship Id="rId45" Type="http://schemas.openxmlformats.org/officeDocument/2006/relationships/image" Target="../media/image1100.emf"/><Relationship Id="rId53" Type="http://schemas.openxmlformats.org/officeDocument/2006/relationships/image" Target="../media/image1140.emf"/><Relationship Id="rId58" Type="http://schemas.openxmlformats.org/officeDocument/2006/relationships/customXml" Target="../ink/ink260.xml"/><Relationship Id="rId66" Type="http://schemas.openxmlformats.org/officeDocument/2006/relationships/customXml" Target="../ink/ink264.xml"/><Relationship Id="rId5" Type="http://schemas.openxmlformats.org/officeDocument/2006/relationships/image" Target="../media/image25.wmf"/><Relationship Id="rId61" Type="http://schemas.openxmlformats.org/officeDocument/2006/relationships/image" Target="../media/image1180.emf"/><Relationship Id="rId19" Type="http://schemas.openxmlformats.org/officeDocument/2006/relationships/image" Target="../media/image32.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010.emf"/><Relationship Id="rId30" Type="http://schemas.openxmlformats.org/officeDocument/2006/relationships/customXml" Target="../ink/ink246.xml"/><Relationship Id="rId35" Type="http://schemas.openxmlformats.org/officeDocument/2006/relationships/image" Target="../media/image1050.emf"/><Relationship Id="rId43" Type="http://schemas.openxmlformats.org/officeDocument/2006/relationships/image" Target="../media/image1090.emf"/><Relationship Id="rId48" Type="http://schemas.openxmlformats.org/officeDocument/2006/relationships/customXml" Target="../ink/ink255.xml"/><Relationship Id="rId56" Type="http://schemas.openxmlformats.org/officeDocument/2006/relationships/customXml" Target="../ink/ink259.xml"/><Relationship Id="rId64" Type="http://schemas.openxmlformats.org/officeDocument/2006/relationships/customXml" Target="../ink/ink263.xml"/><Relationship Id="rId69" Type="http://schemas.openxmlformats.org/officeDocument/2006/relationships/image" Target="../media/image1220.emf"/><Relationship Id="rId8" Type="http://schemas.openxmlformats.org/officeDocument/2006/relationships/oleObject" Target="../embeddings/oleObject3.bin"/><Relationship Id="rId51" Type="http://schemas.openxmlformats.org/officeDocument/2006/relationships/image" Target="../media/image1130.emf"/><Relationship Id="rId3" Type="http://schemas.openxmlformats.org/officeDocument/2006/relationships/notesSlide" Target="../notesSlides/notesSlide12.xml"/><Relationship Id="rId12" Type="http://schemas.openxmlformats.org/officeDocument/2006/relationships/oleObject" Target="../embeddings/oleObject5.bin"/><Relationship Id="rId17" Type="http://schemas.openxmlformats.org/officeDocument/2006/relationships/image" Target="../media/image31.wmf"/><Relationship Id="rId25" Type="http://schemas.openxmlformats.org/officeDocument/2006/relationships/image" Target="../media/image35.wmf"/><Relationship Id="rId33" Type="http://schemas.openxmlformats.org/officeDocument/2006/relationships/image" Target="../media/image1040.emf"/><Relationship Id="rId38" Type="http://schemas.openxmlformats.org/officeDocument/2006/relationships/customXml" Target="../ink/ink250.xml"/><Relationship Id="rId46" Type="http://schemas.openxmlformats.org/officeDocument/2006/relationships/customXml" Target="../ink/ink254.xml"/><Relationship Id="rId59" Type="http://schemas.openxmlformats.org/officeDocument/2006/relationships/image" Target="../media/image1170.emf"/><Relationship Id="rId67" Type="http://schemas.openxmlformats.org/officeDocument/2006/relationships/image" Target="../media/image1210.emf"/><Relationship Id="rId20" Type="http://schemas.openxmlformats.org/officeDocument/2006/relationships/oleObject" Target="../embeddings/oleObject9.bin"/><Relationship Id="rId41" Type="http://schemas.openxmlformats.org/officeDocument/2006/relationships/image" Target="../media/image1080.emf"/><Relationship Id="rId54" Type="http://schemas.openxmlformats.org/officeDocument/2006/relationships/customXml" Target="../ink/ink258.xml"/><Relationship Id="rId62" Type="http://schemas.openxmlformats.org/officeDocument/2006/relationships/customXml" Target="../ink/ink262.xml"/><Relationship Id="rId1" Type="http://schemas.openxmlformats.org/officeDocument/2006/relationships/vmlDrawing" Target="../drawings/vmlDrawing1.vml"/><Relationship Id="rId6" Type="http://schemas.openxmlformats.org/officeDocument/2006/relationships/oleObject" Target="../embeddings/oleObject2.bin"/><Relationship Id="rId15" Type="http://schemas.openxmlformats.org/officeDocument/2006/relationships/image" Target="../media/image30.wmf"/><Relationship Id="rId23" Type="http://schemas.openxmlformats.org/officeDocument/2006/relationships/image" Target="../media/image34.wmf"/><Relationship Id="rId28" Type="http://schemas.openxmlformats.org/officeDocument/2006/relationships/customXml" Target="../ink/ink245.xml"/><Relationship Id="rId36" Type="http://schemas.openxmlformats.org/officeDocument/2006/relationships/customXml" Target="../ink/ink249.xml"/><Relationship Id="rId49" Type="http://schemas.openxmlformats.org/officeDocument/2006/relationships/image" Target="../media/image1120.emf"/><Relationship Id="rId57" Type="http://schemas.openxmlformats.org/officeDocument/2006/relationships/image" Target="../media/image1160.emf"/><Relationship Id="rId10" Type="http://schemas.openxmlformats.org/officeDocument/2006/relationships/oleObject" Target="../embeddings/oleObject4.bin"/><Relationship Id="rId31" Type="http://schemas.openxmlformats.org/officeDocument/2006/relationships/image" Target="../media/image1030.emf"/><Relationship Id="rId44" Type="http://schemas.openxmlformats.org/officeDocument/2006/relationships/customXml" Target="../ink/ink253.xml"/><Relationship Id="rId52" Type="http://schemas.openxmlformats.org/officeDocument/2006/relationships/customXml" Target="../ink/ink257.xml"/><Relationship Id="rId60" Type="http://schemas.openxmlformats.org/officeDocument/2006/relationships/customXml" Target="../ink/ink261.xml"/><Relationship Id="rId65" Type="http://schemas.openxmlformats.org/officeDocument/2006/relationships/image" Target="../media/image1200.emf"/><Relationship Id="rId4" Type="http://schemas.openxmlformats.org/officeDocument/2006/relationships/oleObject" Target="../embeddings/oleObject1.bin"/><Relationship Id="rId9" Type="http://schemas.openxmlformats.org/officeDocument/2006/relationships/image" Target="../media/image27.wmf"/><Relationship Id="rId13" Type="http://schemas.openxmlformats.org/officeDocument/2006/relationships/image" Target="../media/image29.wmf"/><Relationship Id="rId18" Type="http://schemas.openxmlformats.org/officeDocument/2006/relationships/oleObject" Target="../embeddings/oleObject8.bin"/><Relationship Id="rId39" Type="http://schemas.openxmlformats.org/officeDocument/2006/relationships/image" Target="../media/image1070.emf"/><Relationship Id="rId34" Type="http://schemas.openxmlformats.org/officeDocument/2006/relationships/customXml" Target="../ink/ink248.xml"/><Relationship Id="rId50" Type="http://schemas.openxmlformats.org/officeDocument/2006/relationships/customXml" Target="../ink/ink256.xml"/><Relationship Id="rId55" Type="http://schemas.openxmlformats.org/officeDocument/2006/relationships/image" Target="../media/image115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2.wmf"/><Relationship Id="rId3" Type="http://schemas.openxmlformats.org/officeDocument/2006/relationships/notesSlide" Target="../notesSlides/notesSlide14.xml"/><Relationship Id="rId7" Type="http://schemas.openxmlformats.org/officeDocument/2006/relationships/image" Target="../media/image37.wmf"/><Relationship Id="rId12" Type="http://schemas.openxmlformats.org/officeDocument/2006/relationships/oleObject" Target="../embeddings/oleObject16.bin"/><Relationship Id="rId17" Type="http://schemas.openxmlformats.org/officeDocument/2006/relationships/image" Target="../media/image35.wmf"/><Relationship Id="rId2" Type="http://schemas.openxmlformats.org/officeDocument/2006/relationships/slideLayout" Target="../slideLayouts/slideLayout14.xml"/><Relationship Id="rId16"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3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38.wmf"/><Relationship Id="rId1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5.xml"/><Relationship Id="rId7" Type="http://schemas.openxmlformats.org/officeDocument/2006/relationships/image" Target="../media/image41.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144.emf"/><Relationship Id="rId5" Type="http://schemas.openxmlformats.org/officeDocument/2006/relationships/image" Target="../media/image40.wmf"/><Relationship Id="rId10" Type="http://schemas.openxmlformats.org/officeDocument/2006/relationships/customXml" Target="../ink/ink266.xml"/><Relationship Id="rId4" Type="http://schemas.openxmlformats.org/officeDocument/2006/relationships/oleObject" Target="../embeddings/oleObject19.bin"/><Relationship Id="rId9" Type="http://schemas.openxmlformats.org/officeDocument/2006/relationships/image" Target="../media/image42.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300.emf"/><Relationship Id="rId18" Type="http://schemas.openxmlformats.org/officeDocument/2006/relationships/customXml" Target="../ink/ink270.xml"/><Relationship Id="rId3" Type="http://schemas.openxmlformats.org/officeDocument/2006/relationships/notesSlide" Target="../notesSlides/notesSlide16.xml"/><Relationship Id="rId21" Type="http://schemas.openxmlformats.org/officeDocument/2006/relationships/image" Target="../media/image1340.emf"/><Relationship Id="rId7" Type="http://schemas.openxmlformats.org/officeDocument/2006/relationships/image" Target="../media/image37.wmf"/><Relationship Id="rId12" Type="http://schemas.openxmlformats.org/officeDocument/2006/relationships/customXml" Target="../ink/ink267.xml"/><Relationship Id="rId17" Type="http://schemas.openxmlformats.org/officeDocument/2006/relationships/image" Target="../media/image1320.emf"/><Relationship Id="rId2" Type="http://schemas.openxmlformats.org/officeDocument/2006/relationships/slideLayout" Target="../slideLayouts/slideLayout14.xml"/><Relationship Id="rId16" Type="http://schemas.openxmlformats.org/officeDocument/2006/relationships/customXml" Target="../ink/ink269.xml"/><Relationship Id="rId20" Type="http://schemas.openxmlformats.org/officeDocument/2006/relationships/customXml" Target="../ink/ink271.xml"/><Relationship Id="rId1" Type="http://schemas.openxmlformats.org/officeDocument/2006/relationships/vmlDrawing" Target="../drawings/vmlDrawing4.vml"/><Relationship Id="rId6" Type="http://schemas.openxmlformats.org/officeDocument/2006/relationships/oleObject" Target="../embeddings/oleObject23.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1310.emf"/><Relationship Id="rId23" Type="http://schemas.openxmlformats.org/officeDocument/2006/relationships/image" Target="../media/image1350.emf"/><Relationship Id="rId10" Type="http://schemas.openxmlformats.org/officeDocument/2006/relationships/oleObject" Target="../embeddings/oleObject25.bin"/><Relationship Id="rId19" Type="http://schemas.openxmlformats.org/officeDocument/2006/relationships/image" Target="../media/image1330.emf"/><Relationship Id="rId4" Type="http://schemas.openxmlformats.org/officeDocument/2006/relationships/oleObject" Target="../embeddings/oleObject22.bin"/><Relationship Id="rId9" Type="http://schemas.openxmlformats.org/officeDocument/2006/relationships/image" Target="../media/image38.wmf"/><Relationship Id="rId14" Type="http://schemas.openxmlformats.org/officeDocument/2006/relationships/customXml" Target="../ink/ink268.xml"/><Relationship Id="rId22" Type="http://schemas.openxmlformats.org/officeDocument/2006/relationships/customXml" Target="../ink/ink2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278.xml"/><Relationship Id="rId18" Type="http://schemas.openxmlformats.org/officeDocument/2006/relationships/image" Target="../media/image145.emf"/><Relationship Id="rId26" Type="http://schemas.openxmlformats.org/officeDocument/2006/relationships/image" Target="../media/image149.emf"/><Relationship Id="rId3" Type="http://schemas.openxmlformats.org/officeDocument/2006/relationships/customXml" Target="../ink/ink273.xml"/><Relationship Id="rId21" Type="http://schemas.openxmlformats.org/officeDocument/2006/relationships/customXml" Target="../ink/ink282.xml"/><Relationship Id="rId7" Type="http://schemas.openxmlformats.org/officeDocument/2006/relationships/customXml" Target="../ink/ink275.xml"/><Relationship Id="rId12" Type="http://schemas.openxmlformats.org/officeDocument/2006/relationships/image" Target="../media/image141.emf"/><Relationship Id="rId17" Type="http://schemas.openxmlformats.org/officeDocument/2006/relationships/customXml" Target="../ink/ink280.xml"/><Relationship Id="rId25" Type="http://schemas.openxmlformats.org/officeDocument/2006/relationships/customXml" Target="../ink/ink284.xml"/><Relationship Id="rId2" Type="http://schemas.openxmlformats.org/officeDocument/2006/relationships/notesSlide" Target="../notesSlides/notesSlide18.xml"/><Relationship Id="rId16" Type="http://schemas.openxmlformats.org/officeDocument/2006/relationships/image" Target="../media/image143.emf"/><Relationship Id="rId20" Type="http://schemas.openxmlformats.org/officeDocument/2006/relationships/image" Target="../media/image146.emf"/><Relationship Id="rId29" Type="http://schemas.openxmlformats.org/officeDocument/2006/relationships/customXml" Target="../ink/ink286.xml"/><Relationship Id="rId1" Type="http://schemas.openxmlformats.org/officeDocument/2006/relationships/slideLayout" Target="../slideLayouts/slideLayout2.xml"/><Relationship Id="rId6" Type="http://schemas.openxmlformats.org/officeDocument/2006/relationships/image" Target="../media/image1380.emf"/><Relationship Id="rId11" Type="http://schemas.openxmlformats.org/officeDocument/2006/relationships/customXml" Target="../ink/ink277.xml"/><Relationship Id="rId24" Type="http://schemas.openxmlformats.org/officeDocument/2006/relationships/image" Target="../media/image148.emf"/><Relationship Id="rId5" Type="http://schemas.openxmlformats.org/officeDocument/2006/relationships/customXml" Target="../ink/ink274.xml"/><Relationship Id="rId15" Type="http://schemas.openxmlformats.org/officeDocument/2006/relationships/customXml" Target="../ink/ink279.xml"/><Relationship Id="rId23" Type="http://schemas.openxmlformats.org/officeDocument/2006/relationships/customXml" Target="../ink/ink283.xml"/><Relationship Id="rId28" Type="http://schemas.openxmlformats.org/officeDocument/2006/relationships/image" Target="../media/image150.emf"/><Relationship Id="rId10" Type="http://schemas.openxmlformats.org/officeDocument/2006/relationships/image" Target="../media/image140.emf"/><Relationship Id="rId19" Type="http://schemas.openxmlformats.org/officeDocument/2006/relationships/customXml" Target="../ink/ink281.xml"/><Relationship Id="rId4" Type="http://schemas.openxmlformats.org/officeDocument/2006/relationships/image" Target="../media/image1370.emf"/><Relationship Id="rId9" Type="http://schemas.openxmlformats.org/officeDocument/2006/relationships/customXml" Target="../ink/ink276.xml"/><Relationship Id="rId14" Type="http://schemas.openxmlformats.org/officeDocument/2006/relationships/image" Target="../media/image142.emf"/><Relationship Id="rId22" Type="http://schemas.openxmlformats.org/officeDocument/2006/relationships/image" Target="../media/image147.emf"/><Relationship Id="rId27" Type="http://schemas.openxmlformats.org/officeDocument/2006/relationships/customXml" Target="../ink/ink285.xml"/><Relationship Id="rId30" Type="http://schemas.openxmlformats.org/officeDocument/2006/relationships/image" Target="../media/image15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3" Type="http://schemas.openxmlformats.org/officeDocument/2006/relationships/image" Target="../media/image47.wmf"/><Relationship Id="rId18" Type="http://schemas.openxmlformats.org/officeDocument/2006/relationships/oleObject" Target="../embeddings/oleObject33.bin"/><Relationship Id="rId26" Type="http://schemas.openxmlformats.org/officeDocument/2006/relationships/customXml" Target="../ink/ink290.xml"/><Relationship Id="rId3" Type="http://schemas.openxmlformats.org/officeDocument/2006/relationships/notesSlide" Target="../notesSlides/notesSlide20.xml"/><Relationship Id="rId21" Type="http://schemas.openxmlformats.org/officeDocument/2006/relationships/image" Target="../media/image164.emf"/><Relationship Id="rId7" Type="http://schemas.openxmlformats.org/officeDocument/2006/relationships/image" Target="../media/image44.wmf"/><Relationship Id="rId12" Type="http://schemas.openxmlformats.org/officeDocument/2006/relationships/oleObject" Target="../embeddings/oleObject30.bin"/><Relationship Id="rId17" Type="http://schemas.openxmlformats.org/officeDocument/2006/relationships/image" Target="../media/image49.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32.bin"/><Relationship Id="rId20" Type="http://schemas.openxmlformats.org/officeDocument/2006/relationships/customXml" Target="../ink/ink287.xml"/><Relationship Id="rId29" Type="http://schemas.openxmlformats.org/officeDocument/2006/relationships/image" Target="../media/image171.emf"/><Relationship Id="rId1" Type="http://schemas.openxmlformats.org/officeDocument/2006/relationships/vmlDrawing" Target="../drawings/vmlDrawing5.vml"/><Relationship Id="rId6" Type="http://schemas.openxmlformats.org/officeDocument/2006/relationships/oleObject" Target="../embeddings/oleObject27.bin"/><Relationship Id="rId11" Type="http://schemas.openxmlformats.org/officeDocument/2006/relationships/image" Target="../media/image46.wmf"/><Relationship Id="rId24" Type="http://schemas.openxmlformats.org/officeDocument/2006/relationships/customXml" Target="../ink/ink289.xml"/><Relationship Id="rId32" Type="http://schemas.openxmlformats.org/officeDocument/2006/relationships/customXml" Target="../ink/ink293.xml"/><Relationship Id="rId5" Type="http://schemas.openxmlformats.org/officeDocument/2006/relationships/image" Target="../media/image43.wmf"/><Relationship Id="rId15" Type="http://schemas.openxmlformats.org/officeDocument/2006/relationships/image" Target="../media/image48.wmf"/><Relationship Id="rId23" Type="http://schemas.openxmlformats.org/officeDocument/2006/relationships/image" Target="../media/image166.emf"/><Relationship Id="rId28" Type="http://schemas.openxmlformats.org/officeDocument/2006/relationships/customXml" Target="../ink/ink291.xml"/><Relationship Id="rId10" Type="http://schemas.openxmlformats.org/officeDocument/2006/relationships/oleObject" Target="../embeddings/oleObject29.bin"/><Relationship Id="rId19" Type="http://schemas.openxmlformats.org/officeDocument/2006/relationships/image" Target="../media/image50.wmf"/><Relationship Id="rId31" Type="http://schemas.openxmlformats.org/officeDocument/2006/relationships/image" Target="../media/image172.emf"/><Relationship Id="rId4" Type="http://schemas.openxmlformats.org/officeDocument/2006/relationships/oleObject" Target="../embeddings/oleObject26.bin"/><Relationship Id="rId9" Type="http://schemas.openxmlformats.org/officeDocument/2006/relationships/image" Target="../media/image45.wmf"/><Relationship Id="rId14" Type="http://schemas.openxmlformats.org/officeDocument/2006/relationships/oleObject" Target="../embeddings/oleObject31.bin"/><Relationship Id="rId22" Type="http://schemas.openxmlformats.org/officeDocument/2006/relationships/customXml" Target="../ink/ink288.xml"/><Relationship Id="rId27" Type="http://schemas.openxmlformats.org/officeDocument/2006/relationships/image" Target="../media/image170.emf"/><Relationship Id="rId30" Type="http://schemas.openxmlformats.org/officeDocument/2006/relationships/customXml" Target="../ink/ink292.xml"/><Relationship Id="rId8"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298.xml"/><Relationship Id="rId26" Type="http://schemas.openxmlformats.org/officeDocument/2006/relationships/customXml" Target="../ink/ink302.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306.xml"/><Relationship Id="rId42" Type="http://schemas.openxmlformats.org/officeDocument/2006/relationships/customXml" Target="../ink/ink310.xml"/><Relationship Id="rId47" Type="http://schemas.openxmlformats.org/officeDocument/2006/relationships/image" Target="../media/image195.emf"/><Relationship Id="rId7" Type="http://schemas.openxmlformats.org/officeDocument/2006/relationships/image" Target="../media/image52.wmf"/><Relationship Id="rId2" Type="http://schemas.openxmlformats.org/officeDocument/2006/relationships/slideLayout" Target="../slideLayouts/slideLayout2.xml"/><Relationship Id="rId16" Type="http://schemas.openxmlformats.org/officeDocument/2006/relationships/customXml" Target="../ink/ink297.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301.xml"/><Relationship Id="rId32" Type="http://schemas.openxmlformats.org/officeDocument/2006/relationships/customXml" Target="../ink/ink305.xml"/><Relationship Id="rId37" Type="http://schemas.openxmlformats.org/officeDocument/2006/relationships/image" Target="../media/image190.emf"/><Relationship Id="rId40" Type="http://schemas.openxmlformats.org/officeDocument/2006/relationships/customXml" Target="../ink/ink309.xml"/><Relationship Id="rId45" Type="http://schemas.openxmlformats.org/officeDocument/2006/relationships/image" Target="../media/image194.emf"/><Relationship Id="rId5" Type="http://schemas.openxmlformats.org/officeDocument/2006/relationships/image" Target="../media/image51.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303.xml"/><Relationship Id="rId36" Type="http://schemas.openxmlformats.org/officeDocument/2006/relationships/customXml" Target="../ink/ink307.xml"/><Relationship Id="rId49" Type="http://schemas.openxmlformats.org/officeDocument/2006/relationships/image" Target="../media/image196.emf"/><Relationship Id="rId10" Type="http://schemas.openxmlformats.org/officeDocument/2006/relationships/customXml" Target="../ink/ink294.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311.xml"/><Relationship Id="rId4" Type="http://schemas.openxmlformats.org/officeDocument/2006/relationships/oleObject" Target="../embeddings/oleObject34.bin"/><Relationship Id="rId9" Type="http://schemas.openxmlformats.org/officeDocument/2006/relationships/image" Target="../media/image53.wmf"/><Relationship Id="rId14" Type="http://schemas.openxmlformats.org/officeDocument/2006/relationships/customXml" Target="../ink/ink296.xml"/><Relationship Id="rId22" Type="http://schemas.openxmlformats.org/officeDocument/2006/relationships/customXml" Target="../ink/ink300.xml"/><Relationship Id="rId27" Type="http://schemas.openxmlformats.org/officeDocument/2006/relationships/image" Target="../media/image185.emf"/><Relationship Id="rId30" Type="http://schemas.openxmlformats.org/officeDocument/2006/relationships/customXml" Target="../ink/ink304.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313.xml"/><Relationship Id="rId8" Type="http://schemas.openxmlformats.org/officeDocument/2006/relationships/oleObject" Target="../embeddings/oleObject36.bin"/><Relationship Id="rId3" Type="http://schemas.openxmlformats.org/officeDocument/2006/relationships/notesSlide" Target="../notesSlides/notesSlide21.xml"/><Relationship Id="rId12" Type="http://schemas.openxmlformats.org/officeDocument/2006/relationships/customXml" Target="../ink/ink295.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308.xml"/><Relationship Id="rId46" Type="http://schemas.openxmlformats.org/officeDocument/2006/relationships/customXml" Target="../ink/ink312.xml"/><Relationship Id="rId20" Type="http://schemas.openxmlformats.org/officeDocument/2006/relationships/customXml" Target="../ink/ink299.xml"/><Relationship Id="rId41" Type="http://schemas.openxmlformats.org/officeDocument/2006/relationships/image" Target="../media/image192.emf"/><Relationship Id="rId1" Type="http://schemas.openxmlformats.org/officeDocument/2006/relationships/vmlDrawing" Target="../drawings/vmlDrawing6.vml"/><Relationship Id="rId6"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eople.cs.ubc.ca/~poole/aibook/html/ArtIn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34.emf"/><Relationship Id="rId18" Type="http://schemas.openxmlformats.org/officeDocument/2006/relationships/customXml" Target="../ink/ink22.xml"/><Relationship Id="rId3" Type="http://schemas.openxmlformats.org/officeDocument/2006/relationships/image" Target="../media/image15.png"/><Relationship Id="rId21" Type="http://schemas.openxmlformats.org/officeDocument/2006/relationships/image" Target="../media/image42.emf"/><Relationship Id="rId7" Type="http://schemas.openxmlformats.org/officeDocument/2006/relationships/image" Target="../media/image31.emf"/><Relationship Id="rId12" Type="http://schemas.openxmlformats.org/officeDocument/2006/relationships/customXml" Target="../ink/ink19.xml"/><Relationship Id="rId17" Type="http://schemas.openxmlformats.org/officeDocument/2006/relationships/image" Target="../media/image40.emf"/><Relationship Id="rId2" Type="http://schemas.openxmlformats.org/officeDocument/2006/relationships/notesSlide" Target="../notesSlides/notesSlide4.xml"/><Relationship Id="rId16" Type="http://schemas.openxmlformats.org/officeDocument/2006/relationships/customXml" Target="../ink/ink21.xml"/><Relationship Id="rId20"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33.emf"/><Relationship Id="rId5" Type="http://schemas.openxmlformats.org/officeDocument/2006/relationships/image" Target="../media/image29.emf"/><Relationship Id="rId15" Type="http://schemas.openxmlformats.org/officeDocument/2006/relationships/image" Target="../media/image35.emf"/><Relationship Id="rId10" Type="http://schemas.openxmlformats.org/officeDocument/2006/relationships/customXml" Target="../ink/ink18.xml"/><Relationship Id="rId19" Type="http://schemas.openxmlformats.org/officeDocument/2006/relationships/image" Target="../media/image41.emf"/><Relationship Id="rId4" Type="http://schemas.openxmlformats.org/officeDocument/2006/relationships/customXml" Target="../ink/ink15.xml"/><Relationship Id="rId9" Type="http://schemas.openxmlformats.org/officeDocument/2006/relationships/image" Target="../media/image32.emf"/><Relationship Id="rId14" Type="http://schemas.openxmlformats.org/officeDocument/2006/relationships/customXml" Target="../ink/ink20.xml"/></Relationships>
</file>

<file path=ppt/slides/_rels/slide6.xml.rels><?xml version="1.0" encoding="UTF-8" standalone="yes"?>
<Relationships xmlns="http://schemas.openxmlformats.org/package/2006/relationships"><Relationship Id="rId26" Type="http://schemas.openxmlformats.org/officeDocument/2006/relationships/customXml" Target="../ink/ink35.xml"/><Relationship Id="rId21" Type="http://schemas.openxmlformats.org/officeDocument/2006/relationships/image" Target="../media/image420.emf"/><Relationship Id="rId42" Type="http://schemas.openxmlformats.org/officeDocument/2006/relationships/customXml" Target="../ink/ink43.xml"/><Relationship Id="rId47" Type="http://schemas.openxmlformats.org/officeDocument/2006/relationships/customXml" Target="../ink/ink45.xml"/><Relationship Id="rId63" Type="http://schemas.openxmlformats.org/officeDocument/2006/relationships/customXml" Target="../ink/ink53.xml"/><Relationship Id="rId68" Type="http://schemas.openxmlformats.org/officeDocument/2006/relationships/image" Target="../media/image108.emf"/><Relationship Id="rId84" Type="http://schemas.openxmlformats.org/officeDocument/2006/relationships/image" Target="../media/image19.png"/><Relationship Id="rId16" Type="http://schemas.openxmlformats.org/officeDocument/2006/relationships/customXml" Target="../ink/ink30.xml"/><Relationship Id="rId11" Type="http://schemas.openxmlformats.org/officeDocument/2006/relationships/image" Target="../media/image330.emf"/><Relationship Id="rId32" Type="http://schemas.openxmlformats.org/officeDocument/2006/relationships/customXml" Target="../ink/ink38.xml"/><Relationship Id="rId37" Type="http://schemas.openxmlformats.org/officeDocument/2006/relationships/image" Target="../media/image93.emf"/><Relationship Id="rId53" Type="http://schemas.openxmlformats.org/officeDocument/2006/relationships/customXml" Target="../ink/ink48.xml"/><Relationship Id="rId58" Type="http://schemas.openxmlformats.org/officeDocument/2006/relationships/image" Target="../media/image103.emf"/><Relationship Id="rId74" Type="http://schemas.openxmlformats.org/officeDocument/2006/relationships/image" Target="../media/image111.emf"/><Relationship Id="rId79" Type="http://schemas.openxmlformats.org/officeDocument/2006/relationships/customXml" Target="../ink/ink61.xml"/><Relationship Id="rId5" Type="http://schemas.openxmlformats.org/officeDocument/2006/relationships/image" Target="../media/image2910.emf"/><Relationship Id="rId61" Type="http://schemas.openxmlformats.org/officeDocument/2006/relationships/customXml" Target="../ink/ink52.xml"/><Relationship Id="rId82" Type="http://schemas.openxmlformats.org/officeDocument/2006/relationships/image" Target="../media/image18.png"/><Relationship Id="rId19" Type="http://schemas.openxmlformats.org/officeDocument/2006/relationships/image" Target="../media/image410.emf"/><Relationship Id="rId14" Type="http://schemas.openxmlformats.org/officeDocument/2006/relationships/customXml" Target="../ink/ink29.xml"/><Relationship Id="rId22" Type="http://schemas.openxmlformats.org/officeDocument/2006/relationships/customXml" Target="../ink/ink33.xml"/><Relationship Id="rId27" Type="http://schemas.openxmlformats.org/officeDocument/2006/relationships/image" Target="../media/image52.emf"/><Relationship Id="rId30" Type="http://schemas.openxmlformats.org/officeDocument/2006/relationships/customXml" Target="../ink/ink37.xml"/><Relationship Id="rId35" Type="http://schemas.openxmlformats.org/officeDocument/2006/relationships/image" Target="../media/image92.emf"/><Relationship Id="rId43" Type="http://schemas.openxmlformats.org/officeDocument/2006/relationships/image" Target="../media/image96.emf"/><Relationship Id="rId48" Type="http://schemas.openxmlformats.org/officeDocument/2006/relationships/image" Target="../media/image98.emf"/><Relationship Id="rId56" Type="http://schemas.openxmlformats.org/officeDocument/2006/relationships/image" Target="../media/image102.emf"/><Relationship Id="rId64" Type="http://schemas.openxmlformats.org/officeDocument/2006/relationships/image" Target="../media/image106.emf"/><Relationship Id="rId69" Type="http://schemas.openxmlformats.org/officeDocument/2006/relationships/customXml" Target="../ink/ink56.xml"/><Relationship Id="rId77" Type="http://schemas.openxmlformats.org/officeDocument/2006/relationships/customXml" Target="../ink/ink60.xml"/><Relationship Id="rId8" Type="http://schemas.openxmlformats.org/officeDocument/2006/relationships/customXml" Target="../ink/ink26.xml"/><Relationship Id="rId51" Type="http://schemas.openxmlformats.org/officeDocument/2006/relationships/customXml" Target="../ink/ink47.xml"/><Relationship Id="rId72" Type="http://schemas.openxmlformats.org/officeDocument/2006/relationships/image" Target="../media/image110.emf"/><Relationship Id="rId80" Type="http://schemas.openxmlformats.org/officeDocument/2006/relationships/image" Target="../media/image610.png"/><Relationship Id="rId3" Type="http://schemas.openxmlformats.org/officeDocument/2006/relationships/image" Target="../media/image16.png"/><Relationship Id="rId12" Type="http://schemas.openxmlformats.org/officeDocument/2006/relationships/customXml" Target="../ink/ink28.xml"/><Relationship Id="rId17" Type="http://schemas.openxmlformats.org/officeDocument/2006/relationships/image" Target="../media/image400.emf"/><Relationship Id="rId25" Type="http://schemas.openxmlformats.org/officeDocument/2006/relationships/image" Target="../media/image51.emf"/><Relationship Id="rId33" Type="http://schemas.openxmlformats.org/officeDocument/2006/relationships/image" Target="../media/image91.emf"/><Relationship Id="rId38" Type="http://schemas.openxmlformats.org/officeDocument/2006/relationships/customXml" Target="../ink/ink41.xml"/><Relationship Id="rId46" Type="http://schemas.openxmlformats.org/officeDocument/2006/relationships/image" Target="../media/image17.png"/><Relationship Id="rId59" Type="http://schemas.openxmlformats.org/officeDocument/2006/relationships/customXml" Target="../ink/ink51.xml"/><Relationship Id="rId67" Type="http://schemas.openxmlformats.org/officeDocument/2006/relationships/customXml" Target="../ink/ink55.xml"/><Relationship Id="rId20" Type="http://schemas.openxmlformats.org/officeDocument/2006/relationships/customXml" Target="../ink/ink32.xml"/><Relationship Id="rId41" Type="http://schemas.openxmlformats.org/officeDocument/2006/relationships/image" Target="../media/image95.emf"/><Relationship Id="rId54" Type="http://schemas.openxmlformats.org/officeDocument/2006/relationships/image" Target="../media/image101.emf"/><Relationship Id="rId62" Type="http://schemas.openxmlformats.org/officeDocument/2006/relationships/image" Target="../media/image105.emf"/><Relationship Id="rId70" Type="http://schemas.openxmlformats.org/officeDocument/2006/relationships/image" Target="../media/image109.emf"/><Relationship Id="rId75" Type="http://schemas.openxmlformats.org/officeDocument/2006/relationships/customXml" Target="../ink/ink59.xml"/><Relationship Id="rId83" Type="http://schemas.openxmlformats.org/officeDocument/2006/relationships/customXml" Target="../ink/ink63.xml"/><Relationship Id="rId1" Type="http://schemas.openxmlformats.org/officeDocument/2006/relationships/slideLayout" Target="../slideLayouts/slideLayout2.xml"/><Relationship Id="rId6" Type="http://schemas.openxmlformats.org/officeDocument/2006/relationships/customXml" Target="../ink/ink25.xml"/><Relationship Id="rId15" Type="http://schemas.openxmlformats.org/officeDocument/2006/relationships/image" Target="../media/image350.emf"/><Relationship Id="rId23" Type="http://schemas.openxmlformats.org/officeDocument/2006/relationships/image" Target="../media/image43.emf"/><Relationship Id="rId28" Type="http://schemas.openxmlformats.org/officeDocument/2006/relationships/customXml" Target="../ink/ink36.xml"/><Relationship Id="rId36" Type="http://schemas.openxmlformats.org/officeDocument/2006/relationships/customXml" Target="../ink/ink40.xml"/><Relationship Id="rId49" Type="http://schemas.openxmlformats.org/officeDocument/2006/relationships/customXml" Target="../ink/ink46.xml"/><Relationship Id="rId57" Type="http://schemas.openxmlformats.org/officeDocument/2006/relationships/customXml" Target="../ink/ink50.xml"/><Relationship Id="rId10" Type="http://schemas.openxmlformats.org/officeDocument/2006/relationships/customXml" Target="../ink/ink27.xml"/><Relationship Id="rId31" Type="http://schemas.openxmlformats.org/officeDocument/2006/relationships/image" Target="../media/image90.emf"/><Relationship Id="rId44" Type="http://schemas.openxmlformats.org/officeDocument/2006/relationships/customXml" Target="../ink/ink44.xml"/><Relationship Id="rId52" Type="http://schemas.openxmlformats.org/officeDocument/2006/relationships/image" Target="../media/image100.emf"/><Relationship Id="rId60" Type="http://schemas.openxmlformats.org/officeDocument/2006/relationships/image" Target="../media/image104.emf"/><Relationship Id="rId65" Type="http://schemas.openxmlformats.org/officeDocument/2006/relationships/customXml" Target="../ink/ink54.xml"/><Relationship Id="rId73" Type="http://schemas.openxmlformats.org/officeDocument/2006/relationships/customXml" Target="../ink/ink58.xml"/><Relationship Id="rId78" Type="http://schemas.openxmlformats.org/officeDocument/2006/relationships/image" Target="../media/image113.emf"/><Relationship Id="rId81" Type="http://schemas.openxmlformats.org/officeDocument/2006/relationships/customXml" Target="../ink/ink62.xml"/><Relationship Id="rId4" Type="http://schemas.openxmlformats.org/officeDocument/2006/relationships/customXml" Target="../ink/ink24.xml"/><Relationship Id="rId9" Type="http://schemas.openxmlformats.org/officeDocument/2006/relationships/image" Target="../media/image322.emf"/><Relationship Id="rId13" Type="http://schemas.openxmlformats.org/officeDocument/2006/relationships/image" Target="../media/image340.emf"/><Relationship Id="rId18" Type="http://schemas.openxmlformats.org/officeDocument/2006/relationships/customXml" Target="../ink/ink31.xml"/><Relationship Id="rId39" Type="http://schemas.openxmlformats.org/officeDocument/2006/relationships/image" Target="../media/image94.emf"/><Relationship Id="rId34" Type="http://schemas.openxmlformats.org/officeDocument/2006/relationships/customXml" Target="../ink/ink39.xml"/><Relationship Id="rId50" Type="http://schemas.openxmlformats.org/officeDocument/2006/relationships/image" Target="../media/image99.emf"/><Relationship Id="rId55" Type="http://schemas.openxmlformats.org/officeDocument/2006/relationships/customXml" Target="../ink/ink49.xml"/><Relationship Id="rId76" Type="http://schemas.openxmlformats.org/officeDocument/2006/relationships/image" Target="../media/image112.emf"/><Relationship Id="rId7" Type="http://schemas.openxmlformats.org/officeDocument/2006/relationships/image" Target="../media/image3110.emf"/><Relationship Id="rId71" Type="http://schemas.openxmlformats.org/officeDocument/2006/relationships/customXml" Target="../ink/ink57.xml"/><Relationship Id="rId2" Type="http://schemas.openxmlformats.org/officeDocument/2006/relationships/notesSlide" Target="../notesSlides/notesSlide5.xml"/><Relationship Id="rId29" Type="http://schemas.openxmlformats.org/officeDocument/2006/relationships/image" Target="../media/image53.emf"/><Relationship Id="rId24" Type="http://schemas.openxmlformats.org/officeDocument/2006/relationships/customXml" Target="../ink/ink34.xml"/><Relationship Id="rId40" Type="http://schemas.openxmlformats.org/officeDocument/2006/relationships/customXml" Target="../ink/ink42.xml"/><Relationship Id="rId45" Type="http://schemas.openxmlformats.org/officeDocument/2006/relationships/image" Target="../media/image97.emf"/><Relationship Id="rId66" Type="http://schemas.openxmlformats.org/officeDocument/2006/relationships/image" Target="../media/image107.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21.png"/><Relationship Id="rId117" Type="http://schemas.openxmlformats.org/officeDocument/2006/relationships/customXml" Target="../ink/ink121.xml"/><Relationship Id="rId21" Type="http://schemas.openxmlformats.org/officeDocument/2006/relationships/customXml" Target="../ink/ink73.xml"/><Relationship Id="rId42" Type="http://schemas.openxmlformats.org/officeDocument/2006/relationships/image" Target="../media/image29.png"/><Relationship Id="rId47" Type="http://schemas.openxmlformats.org/officeDocument/2006/relationships/customXml" Target="../ink/ink86.xml"/><Relationship Id="rId63" Type="http://schemas.openxmlformats.org/officeDocument/2006/relationships/customXml" Target="../ink/ink94.xml"/><Relationship Id="rId68" Type="http://schemas.openxmlformats.org/officeDocument/2006/relationships/image" Target="../media/image42.png"/><Relationship Id="rId84" Type="http://schemas.openxmlformats.org/officeDocument/2006/relationships/image" Target="../media/image50.png"/><Relationship Id="rId89" Type="http://schemas.openxmlformats.org/officeDocument/2006/relationships/customXml" Target="../ink/ink107.xml"/><Relationship Id="rId112" Type="http://schemas.openxmlformats.org/officeDocument/2006/relationships/image" Target="../media/image64.png"/><Relationship Id="rId16" Type="http://schemas.openxmlformats.org/officeDocument/2006/relationships/image" Target="../media/image160.png"/><Relationship Id="rId107" Type="http://schemas.openxmlformats.org/officeDocument/2006/relationships/customXml" Target="../ink/ink116.xml"/><Relationship Id="rId11" Type="http://schemas.openxmlformats.org/officeDocument/2006/relationships/customXml" Target="../ink/ink68.xml"/><Relationship Id="rId32" Type="http://schemas.openxmlformats.org/officeDocument/2006/relationships/image" Target="../media/image24.png"/><Relationship Id="rId37" Type="http://schemas.openxmlformats.org/officeDocument/2006/relationships/customXml" Target="../ink/ink81.xml"/><Relationship Id="rId53" Type="http://schemas.openxmlformats.org/officeDocument/2006/relationships/customXml" Target="../ink/ink89.xml"/><Relationship Id="rId58" Type="http://schemas.openxmlformats.org/officeDocument/2006/relationships/image" Target="../media/image37.png"/><Relationship Id="rId74" Type="http://schemas.openxmlformats.org/officeDocument/2006/relationships/image" Target="../media/image45.png"/><Relationship Id="rId79" Type="http://schemas.openxmlformats.org/officeDocument/2006/relationships/customXml" Target="../ink/ink102.xml"/><Relationship Id="rId102" Type="http://schemas.openxmlformats.org/officeDocument/2006/relationships/image" Target="../media/image59.png"/><Relationship Id="rId5" Type="http://schemas.openxmlformats.org/officeDocument/2006/relationships/customXml" Target="../ink/ink65.xml"/><Relationship Id="rId90" Type="http://schemas.openxmlformats.org/officeDocument/2006/relationships/image" Target="../media/image53.png"/><Relationship Id="rId95" Type="http://schemas.openxmlformats.org/officeDocument/2006/relationships/customXml" Target="../ink/ink110.xml"/><Relationship Id="rId22" Type="http://schemas.openxmlformats.org/officeDocument/2006/relationships/image" Target="../media/image190.png"/><Relationship Id="rId27" Type="http://schemas.openxmlformats.org/officeDocument/2006/relationships/customXml" Target="../ink/ink76.xml"/><Relationship Id="rId43" Type="http://schemas.openxmlformats.org/officeDocument/2006/relationships/customXml" Target="../ink/ink84.xml"/><Relationship Id="rId48" Type="http://schemas.openxmlformats.org/officeDocument/2006/relationships/image" Target="../media/image32.png"/><Relationship Id="rId64" Type="http://schemas.openxmlformats.org/officeDocument/2006/relationships/image" Target="../media/image40.png"/><Relationship Id="rId69" Type="http://schemas.openxmlformats.org/officeDocument/2006/relationships/customXml" Target="../ink/ink97.xml"/><Relationship Id="rId113" Type="http://schemas.openxmlformats.org/officeDocument/2006/relationships/customXml" Target="../ink/ink119.xml"/><Relationship Id="rId118" Type="http://schemas.openxmlformats.org/officeDocument/2006/relationships/image" Target="../media/image67.png"/><Relationship Id="rId80" Type="http://schemas.openxmlformats.org/officeDocument/2006/relationships/image" Target="../media/image48.png"/><Relationship Id="rId85" Type="http://schemas.openxmlformats.org/officeDocument/2006/relationships/customXml" Target="../ink/ink105.xml"/><Relationship Id="rId12" Type="http://schemas.openxmlformats.org/officeDocument/2006/relationships/image" Target="../media/image140.png"/><Relationship Id="rId17" Type="http://schemas.openxmlformats.org/officeDocument/2006/relationships/customXml" Target="../ink/ink71.xml"/><Relationship Id="rId33" Type="http://schemas.openxmlformats.org/officeDocument/2006/relationships/customXml" Target="../ink/ink79.xml"/><Relationship Id="rId38" Type="http://schemas.openxmlformats.org/officeDocument/2006/relationships/image" Target="../media/image27.png"/><Relationship Id="rId59" Type="http://schemas.openxmlformats.org/officeDocument/2006/relationships/customXml" Target="../ink/ink92.xml"/><Relationship Id="rId103" Type="http://schemas.openxmlformats.org/officeDocument/2006/relationships/customXml" Target="../ink/ink114.xml"/><Relationship Id="rId108" Type="http://schemas.openxmlformats.org/officeDocument/2006/relationships/image" Target="../media/image62.png"/><Relationship Id="rId54" Type="http://schemas.openxmlformats.org/officeDocument/2006/relationships/image" Target="../media/image35.png"/><Relationship Id="rId70" Type="http://schemas.openxmlformats.org/officeDocument/2006/relationships/image" Target="../media/image43.png"/><Relationship Id="rId75" Type="http://schemas.openxmlformats.org/officeDocument/2006/relationships/customXml" Target="../ink/ink100.xml"/><Relationship Id="rId91" Type="http://schemas.openxmlformats.org/officeDocument/2006/relationships/customXml" Target="../ink/ink108.xml"/><Relationship Id="rId9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110.png"/><Relationship Id="rId23" Type="http://schemas.openxmlformats.org/officeDocument/2006/relationships/customXml" Target="../ink/ink74.xml"/><Relationship Id="rId28" Type="http://schemas.openxmlformats.org/officeDocument/2006/relationships/image" Target="../media/image22.png"/><Relationship Id="rId49" Type="http://schemas.openxmlformats.org/officeDocument/2006/relationships/customXml" Target="../ink/ink87.xml"/><Relationship Id="rId114" Type="http://schemas.openxmlformats.org/officeDocument/2006/relationships/image" Target="../media/image65.png"/><Relationship Id="rId10" Type="http://schemas.openxmlformats.org/officeDocument/2006/relationships/image" Target="../media/image130.png"/><Relationship Id="rId31" Type="http://schemas.openxmlformats.org/officeDocument/2006/relationships/customXml" Target="../ink/ink78.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image" Target="../media/image38.png"/><Relationship Id="rId65" Type="http://schemas.openxmlformats.org/officeDocument/2006/relationships/customXml" Target="../ink/ink95.xml"/><Relationship Id="rId73" Type="http://schemas.openxmlformats.org/officeDocument/2006/relationships/customXml" Target="../ink/ink99.xml"/><Relationship Id="rId78" Type="http://schemas.openxmlformats.org/officeDocument/2006/relationships/image" Target="../media/image47.png"/><Relationship Id="rId81" Type="http://schemas.openxmlformats.org/officeDocument/2006/relationships/customXml" Target="../ink/ink103.xml"/><Relationship Id="rId86" Type="http://schemas.openxmlformats.org/officeDocument/2006/relationships/image" Target="../media/image51.png"/><Relationship Id="rId94" Type="http://schemas.openxmlformats.org/officeDocument/2006/relationships/image" Target="../media/image55.png"/><Relationship Id="rId99" Type="http://schemas.openxmlformats.org/officeDocument/2006/relationships/customXml" Target="../ink/ink112.xml"/><Relationship Id="rId101" Type="http://schemas.openxmlformats.org/officeDocument/2006/relationships/customXml" Target="../ink/ink113.xml"/><Relationship Id="rId4" Type="http://schemas.openxmlformats.org/officeDocument/2006/relationships/image" Target="../media/image104.png"/><Relationship Id="rId9" Type="http://schemas.openxmlformats.org/officeDocument/2006/relationships/customXml" Target="../ink/ink67.xml"/><Relationship Id="rId13" Type="http://schemas.openxmlformats.org/officeDocument/2006/relationships/customXml" Target="../ink/ink69.xml"/><Relationship Id="rId18" Type="http://schemas.openxmlformats.org/officeDocument/2006/relationships/image" Target="../media/image170.png"/><Relationship Id="rId39" Type="http://schemas.openxmlformats.org/officeDocument/2006/relationships/customXml" Target="../ink/ink82.xml"/><Relationship Id="rId109" Type="http://schemas.openxmlformats.org/officeDocument/2006/relationships/customXml" Target="../ink/ink117.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90.xml"/><Relationship Id="rId76" Type="http://schemas.openxmlformats.org/officeDocument/2006/relationships/image" Target="../media/image46.png"/><Relationship Id="rId97" Type="http://schemas.openxmlformats.org/officeDocument/2006/relationships/customXml" Target="../ink/ink111.xml"/><Relationship Id="rId104" Type="http://schemas.openxmlformats.org/officeDocument/2006/relationships/image" Target="../media/image60.png"/><Relationship Id="rId7" Type="http://schemas.openxmlformats.org/officeDocument/2006/relationships/customXml" Target="../ink/ink66.xml"/><Relationship Id="rId71" Type="http://schemas.openxmlformats.org/officeDocument/2006/relationships/customXml" Target="../ink/ink98.xml"/><Relationship Id="rId92" Type="http://schemas.openxmlformats.org/officeDocument/2006/relationships/image" Target="../media/image54.png"/><Relationship Id="rId2" Type="http://schemas.openxmlformats.org/officeDocument/2006/relationships/image" Target="../media/image22.emf"/><Relationship Id="rId29" Type="http://schemas.openxmlformats.org/officeDocument/2006/relationships/customXml" Target="../ink/ink77.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85.xml"/><Relationship Id="rId66" Type="http://schemas.openxmlformats.org/officeDocument/2006/relationships/image" Target="../media/image41.png"/><Relationship Id="rId87" Type="http://schemas.openxmlformats.org/officeDocument/2006/relationships/customXml" Target="../ink/ink106.xml"/><Relationship Id="rId110" Type="http://schemas.openxmlformats.org/officeDocument/2006/relationships/image" Target="../media/image63.png"/><Relationship Id="rId115" Type="http://schemas.openxmlformats.org/officeDocument/2006/relationships/customXml" Target="../ink/ink120.xml"/><Relationship Id="rId61" Type="http://schemas.openxmlformats.org/officeDocument/2006/relationships/customXml" Target="../ink/ink93.xml"/><Relationship Id="rId82" Type="http://schemas.openxmlformats.org/officeDocument/2006/relationships/image" Target="../media/image49.png"/><Relationship Id="rId19" Type="http://schemas.openxmlformats.org/officeDocument/2006/relationships/customXml" Target="../ink/ink72.xml"/><Relationship Id="rId14" Type="http://schemas.openxmlformats.org/officeDocument/2006/relationships/image" Target="../media/image150.png"/><Relationship Id="rId30" Type="http://schemas.openxmlformats.org/officeDocument/2006/relationships/image" Target="../media/image23.png"/><Relationship Id="rId35" Type="http://schemas.openxmlformats.org/officeDocument/2006/relationships/customXml" Target="../ink/ink80.xml"/><Relationship Id="rId56" Type="http://schemas.openxmlformats.org/officeDocument/2006/relationships/image" Target="../media/image36.png"/><Relationship Id="rId77" Type="http://schemas.openxmlformats.org/officeDocument/2006/relationships/customXml" Target="../ink/ink101.xml"/><Relationship Id="rId100" Type="http://schemas.openxmlformats.org/officeDocument/2006/relationships/image" Target="../media/image58.png"/><Relationship Id="rId105" Type="http://schemas.openxmlformats.org/officeDocument/2006/relationships/customXml" Target="../ink/ink115.xml"/><Relationship Id="rId8" Type="http://schemas.openxmlformats.org/officeDocument/2006/relationships/image" Target="../media/image120.png"/><Relationship Id="rId51" Type="http://schemas.openxmlformats.org/officeDocument/2006/relationships/customXml" Target="../ink/ink88.xml"/><Relationship Id="rId72" Type="http://schemas.openxmlformats.org/officeDocument/2006/relationships/image" Target="../media/image44.png"/><Relationship Id="rId93" Type="http://schemas.openxmlformats.org/officeDocument/2006/relationships/customXml" Target="../ink/ink109.xml"/><Relationship Id="rId98" Type="http://schemas.openxmlformats.org/officeDocument/2006/relationships/image" Target="../media/image57.png"/><Relationship Id="rId3" Type="http://schemas.openxmlformats.org/officeDocument/2006/relationships/customXml" Target="../ink/ink64.xml"/><Relationship Id="rId25" Type="http://schemas.openxmlformats.org/officeDocument/2006/relationships/customXml" Target="../ink/ink75.xml"/><Relationship Id="rId46" Type="http://schemas.openxmlformats.org/officeDocument/2006/relationships/image" Target="../media/image31.png"/><Relationship Id="rId67" Type="http://schemas.openxmlformats.org/officeDocument/2006/relationships/customXml" Target="../ink/ink96.xml"/><Relationship Id="rId116" Type="http://schemas.openxmlformats.org/officeDocument/2006/relationships/image" Target="../media/image66.png"/><Relationship Id="rId20" Type="http://schemas.openxmlformats.org/officeDocument/2006/relationships/image" Target="../media/image180.png"/><Relationship Id="rId41" Type="http://schemas.openxmlformats.org/officeDocument/2006/relationships/customXml" Target="../ink/ink83.xml"/><Relationship Id="rId62" Type="http://schemas.openxmlformats.org/officeDocument/2006/relationships/image" Target="../media/image39.png"/><Relationship Id="rId83" Type="http://schemas.openxmlformats.org/officeDocument/2006/relationships/customXml" Target="../ink/ink104.xml"/><Relationship Id="rId88" Type="http://schemas.openxmlformats.org/officeDocument/2006/relationships/image" Target="../media/image52.png"/><Relationship Id="rId111" Type="http://schemas.openxmlformats.org/officeDocument/2006/relationships/customXml" Target="../ink/ink118.xml"/><Relationship Id="rId15" Type="http://schemas.openxmlformats.org/officeDocument/2006/relationships/customXml" Target="../ink/ink70.xml"/><Relationship Id="rId36" Type="http://schemas.openxmlformats.org/officeDocument/2006/relationships/image" Target="../media/image26.png"/><Relationship Id="rId57" Type="http://schemas.openxmlformats.org/officeDocument/2006/relationships/customXml" Target="../ink/ink91.xml"/><Relationship Id="rId106"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1D464F50-FB00-4260-9945-941A6768F0EB}" type="datetime1">
              <a:rPr lang="en-US" smtClean="0"/>
              <a:t>9/22/2020</a:t>
            </a:fld>
            <a:endParaRPr lang="en-US"/>
          </a:p>
        </p:txBody>
      </p:sp>
      <p:sp>
        <p:nvSpPr>
          <p:cNvPr id="1028" name="Rectangle 5"/>
          <p:cNvSpPr>
            <a:spLocks noGrp="1" noChangeArrowheads="1"/>
          </p:cNvSpPr>
          <p:nvPr>
            <p:ph type="ftr" sz="quarter" idx="11"/>
          </p:nvPr>
        </p:nvSpPr>
        <p:spPr>
          <a:noFill/>
        </p:spPr>
        <p:txBody>
          <a:bodyPr/>
          <a:lstStyle/>
          <a:p>
            <a:r>
              <a:rPr lang="en-US"/>
              <a:t>CPSC503 Winter 2020</a:t>
            </a:r>
          </a:p>
        </p:txBody>
      </p:sp>
      <p:sp>
        <p:nvSpPr>
          <p:cNvPr id="1029" name="Rectangle 6"/>
          <p:cNvSpPr>
            <a:spLocks noGrp="1" noChangeArrowheads="1"/>
          </p:cNvSpPr>
          <p:nvPr>
            <p:ph type="sldNum" sz="quarter" idx="12"/>
          </p:nvPr>
        </p:nvSpPr>
        <p:spPr>
          <a:noFill/>
        </p:spPr>
        <p:txBody>
          <a:bodyPr/>
          <a:lstStyle/>
          <a:p>
            <a:fld id="{4EF80DAC-2668-4F38-A2DC-E084A622E059}"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371600" y="3352800"/>
            <a:ext cx="6400800" cy="1752600"/>
          </a:xfrm>
        </p:spPr>
        <p:txBody>
          <a:bodyPr/>
          <a:lstStyle/>
          <a:p>
            <a:pPr eaLnBrk="1" hangingPunct="1"/>
            <a:r>
              <a:rPr lang="en-US" dirty="0"/>
              <a:t>Lecture 5</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26" name="Ink 8"/>
              <p14:cNvContentPartPr>
                <a14:cpLocks xmlns:a14="http://schemas.microsoft.com/office/drawing/2010/main" noRot="1" noChangeAspect="1" noEditPoints="1" noChangeArrowheads="1" noChangeShapeType="1"/>
              </p14:cNvContentPartPr>
              <p14:nvPr/>
            </p14:nvContentPartPr>
            <p14:xfrm>
              <a:off x="938213" y="5602288"/>
              <a:ext cx="457200" cy="295275"/>
            </p14:xfrm>
          </p:contentPart>
        </mc:Choice>
        <mc:Fallback xmlns="">
          <p:pic>
            <p:nvPicPr>
              <p:cNvPr id="1026" name="Ink 8"/>
              <p:cNvPicPr>
                <a:picLocks noRot="1" noChangeAspect="1" noEditPoints="1" noChangeArrowheads="1" noChangeShapeType="1"/>
              </p:cNvPicPr>
              <p:nvPr/>
            </p:nvPicPr>
            <p:blipFill>
              <a:blip r:embed="rId4"/>
              <a:stretch>
                <a:fillRect/>
              </a:stretch>
            </p:blipFill>
            <p:spPr>
              <a:xfrm>
                <a:off x="929213" y="5591485"/>
                <a:ext cx="471600" cy="319401"/>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CA" dirty="0"/>
              <a:t>Neural Language Models</a:t>
            </a:r>
          </a:p>
        </p:txBody>
      </p:sp>
      <p:sp>
        <p:nvSpPr>
          <p:cNvPr id="3" name="Content Placeholder 2"/>
          <p:cNvSpPr>
            <a:spLocks noGrp="1"/>
          </p:cNvSpPr>
          <p:nvPr>
            <p:ph idx="1"/>
          </p:nvPr>
        </p:nvSpPr>
        <p:spPr>
          <a:xfrm>
            <a:off x="685800" y="1600200"/>
            <a:ext cx="7772400" cy="762000"/>
          </a:xfrm>
        </p:spPr>
        <p:txBody>
          <a:bodyPr/>
          <a:lstStyle/>
          <a:p>
            <a:r>
              <a:rPr lang="en-CA" dirty="0"/>
              <a:t>What function are we trying to learn?</a:t>
            </a:r>
          </a:p>
          <a:p>
            <a:pPr marL="0" indent="0">
              <a:buNone/>
            </a:pPr>
            <a:r>
              <a:rPr lang="en-CA" b="0" dirty="0"/>
              <a:t>n-gram: a function that takes n-1 words and returns a prob. distribution on the next word </a:t>
            </a:r>
          </a:p>
        </p:txBody>
      </p:sp>
      <p:sp>
        <p:nvSpPr>
          <p:cNvPr id="4" name="Date Placeholder 3"/>
          <p:cNvSpPr>
            <a:spLocks noGrp="1"/>
          </p:cNvSpPr>
          <p:nvPr>
            <p:ph type="dt" sz="half" idx="10"/>
          </p:nvPr>
        </p:nvSpPr>
        <p:spPr/>
        <p:txBody>
          <a:bodyPr/>
          <a:lstStyle/>
          <a:p>
            <a:pPr>
              <a:defRPr/>
            </a:pPr>
            <a:fld id="{537945AF-FD91-4083-BF17-F93E8D235BB5}"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10</a:t>
            </a:fld>
            <a:endParaRPr lang="en-US"/>
          </a:p>
        </p:txBody>
      </p:sp>
      <p:sp>
        <p:nvSpPr>
          <p:cNvPr id="7" name="Content Placeholder 2"/>
          <p:cNvSpPr txBox="1">
            <a:spLocks/>
          </p:cNvSpPr>
          <p:nvPr/>
        </p:nvSpPr>
        <p:spPr bwMode="auto">
          <a:xfrm>
            <a:off x="609600" y="3657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Let’s focus on the simple 2-gram…</a:t>
            </a:r>
          </a:p>
          <a:p>
            <a:pPr marL="0" indent="0">
              <a:buNone/>
            </a:pPr>
            <a:r>
              <a:rPr lang="en-CA" b="0" kern="0" dirty="0"/>
              <a:t>Take a word and return a prob. </a:t>
            </a:r>
            <a:r>
              <a:rPr lang="en-CA" b="0" dirty="0"/>
              <a:t>distribution on the next word </a:t>
            </a:r>
          </a:p>
          <a:p>
            <a:pPr marL="0" indent="0">
              <a:buNone/>
            </a:pPr>
            <a:endParaRPr lang="en-CA"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981200" y="5165766"/>
              <a:ext cx="3637440" cy="648000"/>
            </p14:xfrm>
          </p:contentPart>
        </mc:Choice>
        <mc:Fallback xmlns="">
          <p:pic>
            <p:nvPicPr>
              <p:cNvPr id="8" name="Ink 7"/>
              <p:cNvPicPr/>
              <p:nvPr/>
            </p:nvPicPr>
            <p:blipFill>
              <a:blip r:embed="rId3"/>
              <a:stretch>
                <a:fillRect/>
              </a:stretch>
            </p:blipFill>
            <p:spPr>
              <a:xfrm>
                <a:off x="1972920" y="5158926"/>
                <a:ext cx="365400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80680" y="5117760"/>
              <a:ext cx="3069720" cy="787320"/>
            </p14:xfrm>
          </p:contentPart>
        </mc:Choice>
        <mc:Fallback xmlns="">
          <p:pic>
            <p:nvPicPr>
              <p:cNvPr id="9" name="Ink 8"/>
              <p:cNvPicPr/>
              <p:nvPr/>
            </p:nvPicPr>
            <p:blipFill>
              <a:blip r:embed="rId5"/>
              <a:stretch>
                <a:fillRect/>
              </a:stretch>
            </p:blipFill>
            <p:spPr>
              <a:xfrm>
                <a:off x="5974560" y="5108760"/>
                <a:ext cx="3078720" cy="80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37B1A05-E98F-43C4-8854-9909603EACB8}"/>
                  </a:ext>
                </a:extLst>
              </p14:cNvPr>
              <p14:cNvContentPartPr/>
              <p14:nvPr/>
            </p14:nvContentPartPr>
            <p14:xfrm>
              <a:off x="1778040" y="4718160"/>
              <a:ext cx="3925440" cy="1472760"/>
            </p14:xfrm>
          </p:contentPart>
        </mc:Choice>
        <mc:Fallback xmlns="">
          <p:pic>
            <p:nvPicPr>
              <p:cNvPr id="10" name="Ink 9">
                <a:extLst>
                  <a:ext uri="{FF2B5EF4-FFF2-40B4-BE49-F238E27FC236}">
                    <a16:creationId xmlns:a16="http://schemas.microsoft.com/office/drawing/2014/main" id="{737B1A05-E98F-43C4-8854-9909603EACB8}"/>
                  </a:ext>
                </a:extLst>
              </p:cNvPr>
              <p:cNvPicPr/>
              <p:nvPr/>
            </p:nvPicPr>
            <p:blipFill>
              <a:blip r:embed="rId7"/>
              <a:stretch>
                <a:fillRect/>
              </a:stretch>
            </p:blipFill>
            <p:spPr>
              <a:xfrm>
                <a:off x="1768680" y="4708800"/>
                <a:ext cx="3944160" cy="1491480"/>
              </a:xfrm>
              <a:prstGeom prst="rect">
                <a:avLst/>
              </a:prstGeom>
            </p:spPr>
          </p:pic>
        </mc:Fallback>
      </mc:AlternateContent>
    </p:spTree>
    <p:extLst>
      <p:ext uri="{BB962C8B-B14F-4D97-AF65-F5344CB8AC3E}">
        <p14:creationId xmlns:p14="http://schemas.microsoft.com/office/powerpoint/2010/main" val="252068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5760" cy="990600"/>
          </a:xfrm>
        </p:spPr>
        <p:txBody>
          <a:bodyPr/>
          <a:lstStyle/>
          <a:p>
            <a:r>
              <a:rPr lang="en-CA" sz="3600" dirty="0"/>
              <a:t>NN Input: Represent words as vectors</a:t>
            </a:r>
          </a:p>
        </p:txBody>
      </p:sp>
      <p:sp>
        <p:nvSpPr>
          <p:cNvPr id="3" name="Content Placeholder 2"/>
          <p:cNvSpPr>
            <a:spLocks noGrp="1"/>
          </p:cNvSpPr>
          <p:nvPr>
            <p:ph idx="1"/>
          </p:nvPr>
        </p:nvSpPr>
        <p:spPr>
          <a:xfrm>
            <a:off x="685800" y="814016"/>
            <a:ext cx="7772400" cy="762000"/>
          </a:xfrm>
        </p:spPr>
        <p:txBody>
          <a:bodyPr/>
          <a:lstStyle/>
          <a:p>
            <a:r>
              <a:rPr lang="en-CA" dirty="0"/>
              <a:t>Represent each word as a different vector with no prior info on their similarity -&gt; 1-of-K coding scheme</a:t>
            </a:r>
            <a:endParaRPr lang="en-CA" b="0" dirty="0"/>
          </a:p>
        </p:txBody>
      </p:sp>
      <p:sp>
        <p:nvSpPr>
          <p:cNvPr id="4" name="Date Placeholder 3"/>
          <p:cNvSpPr>
            <a:spLocks noGrp="1"/>
          </p:cNvSpPr>
          <p:nvPr>
            <p:ph type="dt" sz="half" idx="10"/>
          </p:nvPr>
        </p:nvSpPr>
        <p:spPr/>
        <p:txBody>
          <a:bodyPr/>
          <a:lstStyle/>
          <a:p>
            <a:pPr>
              <a:defRPr/>
            </a:pPr>
            <a:fld id="{BC5062C6-1EEB-4990-8254-9D7FDC224982}" type="datetime1">
              <a:rPr lang="en-US" smtClean="0"/>
              <a:t>9/22/2020</a:t>
            </a:fld>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11</a:t>
            </a:fld>
            <a:endParaRPr lang="en-US" dirty="0"/>
          </a:p>
        </p:txBody>
      </p:sp>
      <p:sp>
        <p:nvSpPr>
          <p:cNvPr id="7" name="Content Placeholder 2"/>
          <p:cNvSpPr txBox="1">
            <a:spLocks/>
          </p:cNvSpPr>
          <p:nvPr/>
        </p:nvSpPr>
        <p:spPr bwMode="auto">
          <a:xfrm>
            <a:off x="685800" y="3260241"/>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t>How to map that into a “smaller” vector of real numbers? Multiply by matrix E’ with dimension d&lt;&lt;|V|</a:t>
            </a:r>
            <a:endParaRPr lang="en-CA" b="0" dirty="0"/>
          </a:p>
          <a:p>
            <a:pPr marL="0" indent="0">
              <a:buNone/>
            </a:pPr>
            <a:endParaRPr lang="en-CA"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797400" y="2260007"/>
              <a:ext cx="7660800" cy="947160"/>
            </p14:xfrm>
          </p:contentPart>
        </mc:Choice>
        <mc:Fallback xmlns="">
          <p:pic>
            <p:nvPicPr>
              <p:cNvPr id="8" name="Ink 7"/>
              <p:cNvPicPr/>
              <p:nvPr/>
            </p:nvPicPr>
            <p:blipFill>
              <a:blip r:embed="rId3"/>
              <a:stretch>
                <a:fillRect/>
              </a:stretch>
            </p:blipFill>
            <p:spPr>
              <a:xfrm>
                <a:off x="788040" y="2250647"/>
                <a:ext cx="767952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2900277" y="5094969"/>
              <a:ext cx="1389240" cy="537840"/>
            </p14:xfrm>
          </p:contentPart>
        </mc:Choice>
        <mc:Fallback xmlns="">
          <p:pic>
            <p:nvPicPr>
              <p:cNvPr id="9" name="Ink 8"/>
              <p:cNvPicPr/>
              <p:nvPr/>
            </p:nvPicPr>
            <p:blipFill>
              <a:blip r:embed="rId5"/>
              <a:stretch>
                <a:fillRect/>
              </a:stretch>
            </p:blipFill>
            <p:spPr>
              <a:xfrm>
                <a:off x="2890917" y="5085609"/>
                <a:ext cx="140796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398056" y="4946028"/>
              <a:ext cx="168480" cy="608040"/>
            </p14:xfrm>
          </p:contentPart>
        </mc:Choice>
        <mc:Fallback xmlns="">
          <p:pic>
            <p:nvPicPr>
              <p:cNvPr id="11" name="Ink 10"/>
              <p:cNvPicPr/>
              <p:nvPr/>
            </p:nvPicPr>
            <p:blipFill>
              <a:blip r:embed="rId7"/>
              <a:stretch>
                <a:fillRect/>
              </a:stretch>
            </p:blipFill>
            <p:spPr>
              <a:xfrm>
                <a:off x="2385510" y="4933435"/>
                <a:ext cx="193214" cy="6328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526539" y="4933899"/>
              <a:ext cx="18360" cy="10440"/>
            </p14:xfrm>
          </p:contentPart>
        </mc:Choice>
        <mc:Fallback xmlns="">
          <p:pic>
            <p:nvPicPr>
              <p:cNvPr id="12" name="Ink 11"/>
              <p:cNvPicPr/>
              <p:nvPr/>
            </p:nvPicPr>
            <p:blipFill>
              <a:blip r:embed="rId11"/>
              <a:stretch>
                <a:fillRect/>
              </a:stretch>
            </p:blipFill>
            <p:spPr>
              <a:xfrm>
                <a:off x="3519699" y="4928859"/>
                <a:ext cx="29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3530139" y="4943979"/>
              <a:ext cx="3960" cy="1800"/>
            </p14:xfrm>
          </p:contentPart>
        </mc:Choice>
        <mc:Fallback xmlns="">
          <p:pic>
            <p:nvPicPr>
              <p:cNvPr id="13" name="Ink 12"/>
              <p:cNvPicPr/>
              <p:nvPr/>
            </p:nvPicPr>
            <p:blipFill>
              <a:blip r:embed="rId13"/>
              <a:stretch>
                <a:fillRect/>
              </a:stretch>
            </p:blipFill>
            <p:spPr>
              <a:xfrm>
                <a:off x="3523299" y="4937139"/>
                <a:ext cx="17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p14:cNvContentPartPr/>
              <p14:nvPr/>
            </p14:nvContentPartPr>
            <p14:xfrm>
              <a:off x="3735816" y="4951209"/>
              <a:ext cx="10800" cy="148320"/>
            </p14:xfrm>
          </p:contentPart>
        </mc:Choice>
        <mc:Fallback xmlns="">
          <p:pic>
            <p:nvPicPr>
              <p:cNvPr id="25" name="Ink 24"/>
              <p:cNvPicPr/>
              <p:nvPr/>
            </p:nvPicPr>
            <p:blipFill>
              <a:blip r:embed="rId15"/>
              <a:stretch>
                <a:fillRect/>
              </a:stretch>
            </p:blipFill>
            <p:spPr>
              <a:xfrm>
                <a:off x="3721816" y="4938700"/>
                <a:ext cx="38400" cy="1729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p14:cNvContentPartPr/>
              <p14:nvPr/>
            </p14:nvContentPartPr>
            <p14:xfrm>
              <a:off x="990600" y="5776569"/>
              <a:ext cx="172800" cy="465840"/>
            </p14:xfrm>
          </p:contentPart>
        </mc:Choice>
        <mc:Fallback xmlns="">
          <p:pic>
            <p:nvPicPr>
              <p:cNvPr id="26" name="Ink 25"/>
              <p:cNvPicPr/>
              <p:nvPr/>
            </p:nvPicPr>
            <p:blipFill>
              <a:blip r:embed="rId17"/>
              <a:stretch>
                <a:fillRect/>
              </a:stretch>
            </p:blipFill>
            <p:spPr>
              <a:xfrm>
                <a:off x="978000" y="5763988"/>
                <a:ext cx="197640" cy="49064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p14:cNvContentPartPr/>
              <p14:nvPr/>
            </p14:nvContentPartPr>
            <p14:xfrm>
              <a:off x="1514040" y="6049809"/>
              <a:ext cx="33120" cy="216000"/>
            </p14:xfrm>
          </p:contentPart>
        </mc:Choice>
        <mc:Fallback xmlns="">
          <p:pic>
            <p:nvPicPr>
              <p:cNvPr id="27" name="Ink 26"/>
              <p:cNvPicPr/>
              <p:nvPr/>
            </p:nvPicPr>
            <p:blipFill>
              <a:blip r:embed="rId19"/>
              <a:stretch>
                <a:fillRect/>
              </a:stretch>
            </p:blipFill>
            <p:spPr>
              <a:xfrm>
                <a:off x="1501838" y="6037251"/>
                <a:ext cx="57176" cy="24075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p14:cNvContentPartPr/>
              <p14:nvPr/>
            </p14:nvContentPartPr>
            <p14:xfrm>
              <a:off x="1632840" y="6095529"/>
              <a:ext cx="99360" cy="201240"/>
            </p14:xfrm>
          </p:contentPart>
        </mc:Choice>
        <mc:Fallback xmlns="">
          <p:pic>
            <p:nvPicPr>
              <p:cNvPr id="28" name="Ink 27"/>
              <p:cNvPicPr/>
              <p:nvPr/>
            </p:nvPicPr>
            <p:blipFill>
              <a:blip r:embed="rId21"/>
              <a:stretch>
                <a:fillRect/>
              </a:stretch>
            </p:blipFill>
            <p:spPr>
              <a:xfrm>
                <a:off x="1620240" y="6082974"/>
                <a:ext cx="124200" cy="22599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p14:cNvContentPartPr/>
              <p14:nvPr/>
            </p14:nvContentPartPr>
            <p14:xfrm>
              <a:off x="4087320" y="6283089"/>
              <a:ext cx="109800" cy="102240"/>
            </p14:xfrm>
          </p:contentPart>
        </mc:Choice>
        <mc:Fallback xmlns="">
          <p:pic>
            <p:nvPicPr>
              <p:cNvPr id="37" name="Ink 36"/>
              <p:cNvPicPr/>
              <p:nvPr/>
            </p:nvPicPr>
            <p:blipFill>
              <a:blip r:embed="rId23"/>
              <a:stretch>
                <a:fillRect/>
              </a:stretch>
            </p:blipFill>
            <p:spPr>
              <a:xfrm>
                <a:off x="4074720" y="6270489"/>
                <a:ext cx="134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Ink 37"/>
              <p14:cNvContentPartPr/>
              <p14:nvPr/>
            </p14:nvContentPartPr>
            <p14:xfrm>
              <a:off x="4256757" y="6061731"/>
              <a:ext cx="65520" cy="516600"/>
            </p14:xfrm>
          </p:contentPart>
        </mc:Choice>
        <mc:Fallback xmlns="">
          <p:pic>
            <p:nvPicPr>
              <p:cNvPr id="38" name="Ink 37"/>
              <p:cNvPicPr/>
              <p:nvPr/>
            </p:nvPicPr>
            <p:blipFill>
              <a:blip r:embed="rId25"/>
              <a:stretch>
                <a:fillRect/>
              </a:stretch>
            </p:blipFill>
            <p:spPr>
              <a:xfrm>
                <a:off x="4244157" y="6049175"/>
                <a:ext cx="90360" cy="54135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p14:cNvContentPartPr/>
              <p14:nvPr/>
            </p14:nvContentPartPr>
            <p14:xfrm>
              <a:off x="2001939" y="4904160"/>
              <a:ext cx="3435120" cy="1518120"/>
            </p14:xfrm>
          </p:contentPart>
        </mc:Choice>
        <mc:Fallback xmlns="">
          <p:pic>
            <p:nvPicPr>
              <p:cNvPr id="39" name="Ink 38"/>
              <p:cNvPicPr/>
              <p:nvPr/>
            </p:nvPicPr>
            <p:blipFill>
              <a:blip r:embed="rId27"/>
              <a:stretch>
                <a:fillRect/>
              </a:stretch>
            </p:blipFill>
            <p:spPr>
              <a:xfrm>
                <a:off x="1989339" y="4891563"/>
                <a:ext cx="3459960" cy="15429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p14:cNvContentPartPr/>
              <p14:nvPr/>
            </p14:nvContentPartPr>
            <p14:xfrm>
              <a:off x="5645859" y="4789680"/>
              <a:ext cx="259560" cy="820800"/>
            </p14:xfrm>
          </p:contentPart>
        </mc:Choice>
        <mc:Fallback xmlns="">
          <p:pic>
            <p:nvPicPr>
              <p:cNvPr id="40" name="Ink 39"/>
              <p:cNvPicPr/>
              <p:nvPr/>
            </p:nvPicPr>
            <p:blipFill>
              <a:blip r:embed="rId29"/>
              <a:stretch>
                <a:fillRect/>
              </a:stretch>
            </p:blipFill>
            <p:spPr>
              <a:xfrm>
                <a:off x="5633294" y="4777086"/>
                <a:ext cx="284331" cy="84562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Ink 40"/>
              <p14:cNvContentPartPr/>
              <p14:nvPr/>
            </p14:nvContentPartPr>
            <p14:xfrm>
              <a:off x="6632259" y="4488360"/>
              <a:ext cx="507600" cy="947880"/>
            </p14:xfrm>
          </p:contentPart>
        </mc:Choice>
        <mc:Fallback xmlns="">
          <p:pic>
            <p:nvPicPr>
              <p:cNvPr id="41" name="Ink 40"/>
              <p:cNvPicPr/>
              <p:nvPr/>
            </p:nvPicPr>
            <p:blipFill>
              <a:blip r:embed="rId31"/>
              <a:stretch>
                <a:fillRect/>
              </a:stretch>
            </p:blipFill>
            <p:spPr>
              <a:xfrm>
                <a:off x="6619704" y="4475765"/>
                <a:ext cx="532352" cy="97271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p14:cNvContentPartPr/>
              <p14:nvPr/>
            </p14:nvContentPartPr>
            <p14:xfrm>
              <a:off x="7862019" y="4774200"/>
              <a:ext cx="313560" cy="957600"/>
            </p14:xfrm>
          </p:contentPart>
        </mc:Choice>
        <mc:Fallback xmlns="">
          <p:pic>
            <p:nvPicPr>
              <p:cNvPr id="42" name="Ink 41"/>
              <p:cNvPicPr/>
              <p:nvPr/>
            </p:nvPicPr>
            <p:blipFill>
              <a:blip r:embed="rId33"/>
              <a:stretch>
                <a:fillRect/>
              </a:stretch>
            </p:blipFill>
            <p:spPr>
              <a:xfrm>
                <a:off x="7849433" y="4761591"/>
                <a:ext cx="338372" cy="98245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p14:cNvContentPartPr/>
              <p14:nvPr/>
            </p14:nvContentPartPr>
            <p14:xfrm>
              <a:off x="4203600" y="6368049"/>
              <a:ext cx="199800" cy="3240"/>
            </p14:xfrm>
          </p:contentPart>
        </mc:Choice>
        <mc:Fallback xmlns="">
          <p:pic>
            <p:nvPicPr>
              <p:cNvPr id="43" name="Ink 42"/>
              <p:cNvPicPr/>
              <p:nvPr/>
            </p:nvPicPr>
            <p:blipFill>
              <a:blip r:embed="rId35"/>
              <a:stretch>
                <a:fillRect/>
              </a:stretch>
            </p:blipFill>
            <p:spPr>
              <a:xfrm>
                <a:off x="4191090" y="6355449"/>
                <a:ext cx="224462"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Ink 43"/>
              <p14:cNvContentPartPr/>
              <p14:nvPr/>
            </p14:nvContentPartPr>
            <p14:xfrm>
              <a:off x="4702200" y="6040089"/>
              <a:ext cx="305280" cy="456840"/>
            </p14:xfrm>
          </p:contentPart>
        </mc:Choice>
        <mc:Fallback xmlns="">
          <p:pic>
            <p:nvPicPr>
              <p:cNvPr id="44" name="Ink 43"/>
              <p:cNvPicPr/>
              <p:nvPr/>
            </p:nvPicPr>
            <p:blipFill>
              <a:blip r:embed="rId37"/>
              <a:stretch>
                <a:fillRect/>
              </a:stretch>
            </p:blipFill>
            <p:spPr>
              <a:xfrm>
                <a:off x="4689585" y="6027509"/>
                <a:ext cx="330149" cy="48164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p14:cNvContentPartPr/>
              <p14:nvPr/>
            </p14:nvContentPartPr>
            <p14:xfrm>
              <a:off x="4742160" y="6265809"/>
              <a:ext cx="244080" cy="19080"/>
            </p14:xfrm>
          </p:contentPart>
        </mc:Choice>
        <mc:Fallback xmlns="">
          <p:pic>
            <p:nvPicPr>
              <p:cNvPr id="45" name="Ink 44"/>
              <p:cNvPicPr/>
              <p:nvPr/>
            </p:nvPicPr>
            <p:blipFill>
              <a:blip r:embed="rId39"/>
              <a:stretch>
                <a:fillRect/>
              </a:stretch>
            </p:blipFill>
            <p:spPr>
              <a:xfrm>
                <a:off x="4729579" y="6254295"/>
                <a:ext cx="268883" cy="4177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Ink 45"/>
              <p14:cNvContentPartPr/>
              <p14:nvPr/>
            </p14:nvContentPartPr>
            <p14:xfrm>
              <a:off x="4729985" y="6069438"/>
              <a:ext cx="289080" cy="40320"/>
            </p14:xfrm>
          </p:contentPart>
        </mc:Choice>
        <mc:Fallback xmlns="">
          <p:pic>
            <p:nvPicPr>
              <p:cNvPr id="46" name="Ink 45"/>
              <p:cNvPicPr/>
              <p:nvPr/>
            </p:nvPicPr>
            <p:blipFill>
              <a:blip r:embed="rId41"/>
              <a:stretch>
                <a:fillRect/>
              </a:stretch>
            </p:blipFill>
            <p:spPr>
              <a:xfrm>
                <a:off x="4717385" y="6056950"/>
                <a:ext cx="313920" cy="649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Ink 46"/>
              <p14:cNvContentPartPr/>
              <p14:nvPr/>
            </p14:nvContentPartPr>
            <p14:xfrm>
              <a:off x="5138207" y="5997798"/>
              <a:ext cx="12240" cy="143280"/>
            </p14:xfrm>
          </p:contentPart>
        </mc:Choice>
        <mc:Fallback xmlns="">
          <p:pic>
            <p:nvPicPr>
              <p:cNvPr id="47" name="Ink 46"/>
              <p:cNvPicPr/>
              <p:nvPr/>
            </p:nvPicPr>
            <p:blipFill>
              <a:blip r:embed="rId43"/>
              <a:stretch>
                <a:fillRect/>
              </a:stretch>
            </p:blipFill>
            <p:spPr>
              <a:xfrm>
                <a:off x="5126629" y="5985261"/>
                <a:ext cx="35066" cy="167996"/>
              </a:xfrm>
              <a:prstGeom prst="rect">
                <a:avLst/>
              </a:prstGeom>
            </p:spPr>
          </p:pic>
        </mc:Fallback>
      </mc:AlternateContent>
      <p:sp>
        <p:nvSpPr>
          <p:cNvPr id="10" name="TextBox 9">
            <a:extLst>
              <a:ext uri="{FF2B5EF4-FFF2-40B4-BE49-F238E27FC236}">
                <a16:creationId xmlns:a16="http://schemas.microsoft.com/office/drawing/2014/main" id="{94098A99-3114-484E-BC7E-11BA379A20EA}"/>
              </a:ext>
            </a:extLst>
          </p:cNvPr>
          <p:cNvSpPr txBox="1"/>
          <p:nvPr/>
        </p:nvSpPr>
        <p:spPr>
          <a:xfrm>
            <a:off x="5840428" y="6034196"/>
            <a:ext cx="1941044" cy="338554"/>
          </a:xfrm>
          <a:prstGeom prst="rect">
            <a:avLst/>
          </a:prstGeom>
          <a:noFill/>
        </p:spPr>
        <p:txBody>
          <a:bodyPr wrap="none" rtlCol="0">
            <a:spAutoFit/>
          </a:bodyPr>
          <a:lstStyle/>
          <a:p>
            <a:r>
              <a:rPr lang="en-CA" b="1" dirty="0">
                <a:solidFill>
                  <a:srgbClr val="7030A0"/>
                </a:solidFill>
              </a:rPr>
              <a:t>w</a:t>
            </a:r>
            <a:r>
              <a:rPr lang="en-CA" dirty="0">
                <a:solidFill>
                  <a:srgbClr val="7030A0"/>
                </a:solidFill>
              </a:rPr>
              <a:t> is a column vector</a:t>
            </a:r>
          </a:p>
        </p:txBody>
      </p:sp>
    </p:spTree>
    <p:extLst>
      <p:ext uri="{BB962C8B-B14F-4D97-AF65-F5344CB8AC3E}">
        <p14:creationId xmlns:p14="http://schemas.microsoft.com/office/powerpoint/2010/main" val="9480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CA" sz="3600" dirty="0"/>
              <a:t>NN Output: Probability distribution for next word</a:t>
            </a:r>
          </a:p>
        </p:txBody>
      </p:sp>
      <p:sp>
        <p:nvSpPr>
          <p:cNvPr id="3" name="Content Placeholder 2"/>
          <p:cNvSpPr>
            <a:spLocks noGrp="1"/>
          </p:cNvSpPr>
          <p:nvPr>
            <p:ph idx="1"/>
          </p:nvPr>
        </p:nvSpPr>
        <p:spPr>
          <a:xfrm>
            <a:off x="609600" y="1447800"/>
            <a:ext cx="7772400" cy="762000"/>
          </a:xfrm>
        </p:spPr>
        <p:txBody>
          <a:bodyPr/>
          <a:lstStyle/>
          <a:p>
            <a:r>
              <a:rPr lang="en-CA" dirty="0"/>
              <a:t>Output vector </a:t>
            </a:r>
            <a:r>
              <a:rPr lang="en-CA" dirty="0">
                <a:solidFill>
                  <a:srgbClr val="00B0F0"/>
                </a:solidFill>
              </a:rPr>
              <a:t>y</a:t>
            </a:r>
            <a:r>
              <a:rPr lang="en-CA" dirty="0"/>
              <a:t> of dimension |V| that we can then normalize (with soft-max)</a:t>
            </a:r>
            <a:endParaRPr lang="en-CA" b="0" dirty="0"/>
          </a:p>
        </p:txBody>
      </p:sp>
      <p:sp>
        <p:nvSpPr>
          <p:cNvPr id="4" name="Date Placeholder 3"/>
          <p:cNvSpPr>
            <a:spLocks noGrp="1"/>
          </p:cNvSpPr>
          <p:nvPr>
            <p:ph type="dt" sz="half" idx="10"/>
          </p:nvPr>
        </p:nvSpPr>
        <p:spPr/>
        <p:txBody>
          <a:bodyPr/>
          <a:lstStyle/>
          <a:p>
            <a:pPr>
              <a:defRPr/>
            </a:pPr>
            <a:fld id="{E0A29AF2-FAB5-4E6E-9F2C-54C31BD82D9C}"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003226" y="3716569"/>
              <a:ext cx="2957400" cy="653400"/>
            </p14:xfrm>
          </p:contentPart>
        </mc:Choice>
        <mc:Fallback xmlns="">
          <p:pic>
            <p:nvPicPr>
              <p:cNvPr id="8" name="Ink 7"/>
              <p:cNvPicPr/>
              <p:nvPr/>
            </p:nvPicPr>
            <p:blipFill>
              <a:blip r:embed="rId3"/>
              <a:stretch>
                <a:fillRect/>
              </a:stretch>
            </p:blipFill>
            <p:spPr>
              <a:xfrm>
                <a:off x="1000706" y="3707569"/>
                <a:ext cx="297000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154571" y="3447000"/>
              <a:ext cx="2010600" cy="1816200"/>
            </p14:xfrm>
          </p:contentPart>
        </mc:Choice>
        <mc:Fallback xmlns="">
          <p:pic>
            <p:nvPicPr>
              <p:cNvPr id="9" name="Ink 8"/>
              <p:cNvPicPr/>
              <p:nvPr/>
            </p:nvPicPr>
            <p:blipFill>
              <a:blip r:embed="rId5"/>
              <a:stretch>
                <a:fillRect/>
              </a:stretch>
            </p:blipFill>
            <p:spPr>
              <a:xfrm>
                <a:off x="4144491" y="3195360"/>
                <a:ext cx="2024640" cy="2075040"/>
              </a:xfrm>
              <a:prstGeom prst="rect">
                <a:avLst/>
              </a:prstGeom>
            </p:spPr>
          </p:pic>
        </mc:Fallback>
      </mc:AlternateContent>
      <p:sp>
        <p:nvSpPr>
          <p:cNvPr id="10" name="Content Placeholder 2"/>
          <p:cNvSpPr txBox="1">
            <a:spLocks/>
          </p:cNvSpPr>
          <p:nvPr/>
        </p:nvSpPr>
        <p:spPr bwMode="auto">
          <a:xfrm>
            <a:off x="609600" y="2453244"/>
            <a:ext cx="6167084"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sz="2000" i="1" kern="0" dirty="0"/>
              <a:t>A little simplified for the sake of simplicity</a:t>
            </a:r>
            <a:endParaRPr lang="en-CA" sz="2000" b="0" i="1" kern="0" dirty="0"/>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6428520" y="3884400"/>
              <a:ext cx="993960" cy="456840"/>
            </p14:xfrm>
          </p:contentPart>
        </mc:Choice>
        <mc:Fallback xmlns="">
          <p:pic>
            <p:nvPicPr>
              <p:cNvPr id="11" name="Ink 10"/>
              <p:cNvPicPr/>
              <p:nvPr/>
            </p:nvPicPr>
            <p:blipFill>
              <a:blip r:embed="rId7"/>
              <a:stretch>
                <a:fillRect/>
              </a:stretch>
            </p:blipFill>
            <p:spPr>
              <a:xfrm>
                <a:off x="6419880" y="3874680"/>
                <a:ext cx="10065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007579" y="3357459"/>
              <a:ext cx="38160" cy="15120"/>
            </p14:xfrm>
          </p:contentPart>
        </mc:Choice>
        <mc:Fallback xmlns="">
          <p:pic>
            <p:nvPicPr>
              <p:cNvPr id="7" name="Ink 6"/>
              <p:cNvPicPr/>
              <p:nvPr/>
            </p:nvPicPr>
            <p:blipFill>
              <a:blip r:embed="rId9"/>
              <a:stretch>
                <a:fillRect/>
              </a:stretch>
            </p:blipFill>
            <p:spPr>
              <a:xfrm>
                <a:off x="5001459" y="3351339"/>
                <a:ext cx="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5008299" y="3352779"/>
              <a:ext cx="125280" cy="121320"/>
            </p14:xfrm>
          </p:contentPart>
        </mc:Choice>
        <mc:Fallback xmlns="">
          <p:pic>
            <p:nvPicPr>
              <p:cNvPr id="12" name="Ink 11"/>
              <p:cNvPicPr/>
              <p:nvPr/>
            </p:nvPicPr>
            <p:blipFill>
              <a:blip r:embed="rId11"/>
              <a:stretch>
                <a:fillRect/>
              </a:stretch>
            </p:blipFill>
            <p:spPr>
              <a:xfrm>
                <a:off x="5000019" y="3344499"/>
                <a:ext cx="144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5086059" y="3331539"/>
              <a:ext cx="120960" cy="378360"/>
            </p14:xfrm>
          </p:contentPart>
        </mc:Choice>
        <mc:Fallback xmlns="">
          <p:pic>
            <p:nvPicPr>
              <p:cNvPr id="13" name="Ink 12"/>
              <p:cNvPicPr/>
              <p:nvPr/>
            </p:nvPicPr>
            <p:blipFill>
              <a:blip r:embed="rId13"/>
              <a:stretch>
                <a:fillRect/>
              </a:stretch>
            </p:blipFill>
            <p:spPr>
              <a:xfrm>
                <a:off x="5075619" y="3326139"/>
                <a:ext cx="1357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549739" y="4235859"/>
              <a:ext cx="69840" cy="158400"/>
            </p14:xfrm>
          </p:contentPart>
        </mc:Choice>
        <mc:Fallback xmlns="">
          <p:pic>
            <p:nvPicPr>
              <p:cNvPr id="14" name="Ink 13"/>
              <p:cNvPicPr/>
              <p:nvPr/>
            </p:nvPicPr>
            <p:blipFill>
              <a:blip r:embed="rId15"/>
              <a:stretch>
                <a:fillRect/>
              </a:stretch>
            </p:blipFill>
            <p:spPr>
              <a:xfrm>
                <a:off x="5543979" y="4228299"/>
                <a:ext cx="79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714259" y="4237299"/>
              <a:ext cx="2160" cy="1080"/>
            </p14:xfrm>
          </p:contentPart>
        </mc:Choice>
        <mc:Fallback xmlns="">
          <p:pic>
            <p:nvPicPr>
              <p:cNvPr id="15" name="Ink 14"/>
              <p:cNvPicPr/>
              <p:nvPr/>
            </p:nvPicPr>
            <p:blipFill>
              <a:blip r:embed="rId17"/>
              <a:stretch>
                <a:fillRect/>
              </a:stretch>
            </p:blipFill>
            <p:spPr>
              <a:xfrm>
                <a:off x="5709219" y="4232259"/>
                <a:ext cx="11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522379" y="4238739"/>
              <a:ext cx="188640" cy="377640"/>
            </p14:xfrm>
          </p:contentPart>
        </mc:Choice>
        <mc:Fallback xmlns="">
          <p:pic>
            <p:nvPicPr>
              <p:cNvPr id="16" name="Ink 15"/>
              <p:cNvPicPr/>
              <p:nvPr/>
            </p:nvPicPr>
            <p:blipFill>
              <a:blip r:embed="rId19"/>
              <a:stretch>
                <a:fillRect/>
              </a:stretch>
            </p:blipFill>
            <p:spPr>
              <a:xfrm>
                <a:off x="5514459" y="4233699"/>
                <a:ext cx="201600" cy="390600"/>
              </a:xfrm>
              <a:prstGeom prst="rect">
                <a:avLst/>
              </a:prstGeom>
            </p:spPr>
          </p:pic>
        </mc:Fallback>
      </mc:AlternateContent>
    </p:spTree>
    <p:extLst>
      <p:ext uri="{BB962C8B-B14F-4D97-AF65-F5344CB8AC3E}">
        <p14:creationId xmlns:p14="http://schemas.microsoft.com/office/powerpoint/2010/main" val="387084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2946600" y="3320280"/>
              <a:ext cx="384120" cy="12600"/>
            </p14:xfrm>
          </p:contentPart>
        </mc:Choice>
        <mc:Fallback xmlns="">
          <p:pic>
            <p:nvPicPr>
              <p:cNvPr id="12" name="Ink 11"/>
              <p:cNvPicPr/>
              <p:nvPr/>
            </p:nvPicPr>
            <p:blipFill>
              <a:blip r:embed="rId3"/>
              <a:stretch>
                <a:fillRect/>
              </a:stretch>
            </p:blipFill>
            <p:spPr>
              <a:xfrm>
                <a:off x="2934720" y="3261960"/>
                <a:ext cx="410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2953080" y="3414600"/>
              <a:ext cx="318240" cy="43560"/>
            </p14:xfrm>
          </p:contentPart>
        </mc:Choice>
        <mc:Fallback xmlns="">
          <p:pic>
            <p:nvPicPr>
              <p:cNvPr id="13" name="Ink 12"/>
              <p:cNvPicPr/>
              <p:nvPr/>
            </p:nvPicPr>
            <p:blipFill>
              <a:blip r:embed="rId5"/>
              <a:stretch>
                <a:fillRect/>
              </a:stretch>
            </p:blipFill>
            <p:spPr>
              <a:xfrm>
                <a:off x="2944080" y="3356280"/>
                <a:ext cx="333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2920320" y="3534840"/>
              <a:ext cx="334440" cy="33840"/>
            </p14:xfrm>
          </p:contentPart>
        </mc:Choice>
        <mc:Fallback xmlns="">
          <p:pic>
            <p:nvPicPr>
              <p:cNvPr id="14" name="Ink 13"/>
              <p:cNvPicPr/>
              <p:nvPr/>
            </p:nvPicPr>
            <p:blipFill>
              <a:blip r:embed="rId7"/>
              <a:stretch>
                <a:fillRect/>
              </a:stretch>
            </p:blipFill>
            <p:spPr>
              <a:xfrm>
                <a:off x="2912400" y="3479040"/>
                <a:ext cx="349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032280" y="3597840"/>
              <a:ext cx="202680" cy="19800"/>
            </p14:xfrm>
          </p:contentPart>
        </mc:Choice>
        <mc:Fallback xmlns="">
          <p:pic>
            <p:nvPicPr>
              <p:cNvPr id="15" name="Ink 14"/>
              <p:cNvPicPr/>
              <p:nvPr/>
            </p:nvPicPr>
            <p:blipFill>
              <a:blip r:embed="rId9"/>
              <a:stretch>
                <a:fillRect/>
              </a:stretch>
            </p:blipFill>
            <p:spPr>
              <a:xfrm>
                <a:off x="3026520" y="3555360"/>
                <a:ext cx="214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016080" y="3653640"/>
              <a:ext cx="250560" cy="32760"/>
            </p14:xfrm>
          </p:contentPart>
        </mc:Choice>
        <mc:Fallback xmlns="">
          <p:pic>
            <p:nvPicPr>
              <p:cNvPr id="16" name="Ink 15"/>
              <p:cNvPicPr/>
              <p:nvPr/>
            </p:nvPicPr>
            <p:blipFill>
              <a:blip r:embed="rId11"/>
              <a:stretch>
                <a:fillRect/>
              </a:stretch>
            </p:blipFill>
            <p:spPr>
              <a:xfrm>
                <a:off x="3012120" y="3606480"/>
                <a:ext cx="259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005280" y="3746160"/>
              <a:ext cx="288720" cy="31680"/>
            </p14:xfrm>
          </p:contentPart>
        </mc:Choice>
        <mc:Fallback xmlns="">
          <p:pic>
            <p:nvPicPr>
              <p:cNvPr id="17" name="Ink 16"/>
              <p:cNvPicPr/>
              <p:nvPr/>
            </p:nvPicPr>
            <p:blipFill>
              <a:blip r:embed="rId13"/>
              <a:stretch>
                <a:fillRect/>
              </a:stretch>
            </p:blipFill>
            <p:spPr>
              <a:xfrm>
                <a:off x="3000240" y="3692520"/>
                <a:ext cx="299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725720" y="3651840"/>
              <a:ext cx="326880" cy="12600"/>
            </p14:xfrm>
          </p:contentPart>
        </mc:Choice>
        <mc:Fallback xmlns="">
          <p:pic>
            <p:nvPicPr>
              <p:cNvPr id="18" name="Ink 17"/>
              <p:cNvPicPr/>
              <p:nvPr/>
            </p:nvPicPr>
            <p:blipFill>
              <a:blip r:embed="rId15"/>
              <a:stretch>
                <a:fillRect/>
              </a:stretch>
            </p:blipFill>
            <p:spPr>
              <a:xfrm>
                <a:off x="4713480" y="3597840"/>
                <a:ext cx="352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734720" y="3503160"/>
              <a:ext cx="349920" cy="71640"/>
            </p14:xfrm>
          </p:contentPart>
        </mc:Choice>
        <mc:Fallback xmlns="">
          <p:pic>
            <p:nvPicPr>
              <p:cNvPr id="19" name="Ink 18"/>
              <p:cNvPicPr/>
              <p:nvPr/>
            </p:nvPicPr>
            <p:blipFill>
              <a:blip r:embed="rId17"/>
              <a:stretch>
                <a:fillRect/>
              </a:stretch>
            </p:blipFill>
            <p:spPr>
              <a:xfrm>
                <a:off x="4721760" y="3439080"/>
                <a:ext cx="369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717440" y="3356640"/>
              <a:ext cx="412920" cy="113760"/>
            </p14:xfrm>
          </p:contentPart>
        </mc:Choice>
        <mc:Fallback xmlns="">
          <p:pic>
            <p:nvPicPr>
              <p:cNvPr id="20" name="Ink 19"/>
              <p:cNvPicPr/>
              <p:nvPr/>
            </p:nvPicPr>
            <p:blipFill>
              <a:blip r:embed="rId19"/>
              <a:stretch>
                <a:fillRect/>
              </a:stretch>
            </p:blipFill>
            <p:spPr>
              <a:xfrm>
                <a:off x="4708800" y="3293640"/>
                <a:ext cx="430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98160" y="3306960"/>
              <a:ext cx="244080" cy="28440"/>
            </p14:xfrm>
          </p:contentPart>
        </mc:Choice>
        <mc:Fallback xmlns="">
          <p:pic>
            <p:nvPicPr>
              <p:cNvPr id="21" name="Ink 20"/>
              <p:cNvPicPr/>
              <p:nvPr/>
            </p:nvPicPr>
            <p:blipFill>
              <a:blip r:embed="rId21"/>
              <a:stretch>
                <a:fillRect/>
              </a:stretch>
            </p:blipFill>
            <p:spPr>
              <a:xfrm>
                <a:off x="4893480" y="3268440"/>
                <a:ext cx="25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562000" y="3652920"/>
              <a:ext cx="145800" cy="29160"/>
            </p14:xfrm>
          </p:contentPart>
        </mc:Choice>
        <mc:Fallback xmlns="">
          <p:pic>
            <p:nvPicPr>
              <p:cNvPr id="22" name="Ink 21"/>
              <p:cNvPicPr/>
              <p:nvPr/>
            </p:nvPicPr>
            <p:blipFill>
              <a:blip r:embed="rId23"/>
              <a:stretch>
                <a:fillRect/>
              </a:stretch>
            </p:blipFill>
            <p:spPr>
              <a:xfrm>
                <a:off x="5554800" y="3596760"/>
                <a:ext cx="158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560560" y="3506400"/>
              <a:ext cx="147240" cy="49320"/>
            </p14:xfrm>
          </p:contentPart>
        </mc:Choice>
        <mc:Fallback xmlns="">
          <p:pic>
            <p:nvPicPr>
              <p:cNvPr id="23" name="Ink 22"/>
              <p:cNvPicPr/>
              <p:nvPr/>
            </p:nvPicPr>
            <p:blipFill>
              <a:blip r:embed="rId25"/>
              <a:stretch>
                <a:fillRect/>
              </a:stretch>
            </p:blipFill>
            <p:spPr>
              <a:xfrm>
                <a:off x="5548680" y="3450960"/>
                <a:ext cx="16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536800" y="3414960"/>
              <a:ext cx="156600" cy="65520"/>
            </p14:xfrm>
          </p:contentPart>
        </mc:Choice>
        <mc:Fallback xmlns="">
          <p:pic>
            <p:nvPicPr>
              <p:cNvPr id="24" name="Ink 23"/>
              <p:cNvPicPr/>
              <p:nvPr/>
            </p:nvPicPr>
            <p:blipFill>
              <a:blip r:embed="rId27"/>
              <a:stretch>
                <a:fillRect/>
              </a:stretch>
            </p:blipFill>
            <p:spPr>
              <a:xfrm>
                <a:off x="5531760" y="3365640"/>
                <a:ext cx="167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512320" y="3357360"/>
              <a:ext cx="124920" cy="11160"/>
            </p14:xfrm>
          </p:contentPart>
        </mc:Choice>
        <mc:Fallback xmlns="">
          <p:pic>
            <p:nvPicPr>
              <p:cNvPr id="25" name="Ink 24"/>
              <p:cNvPicPr/>
              <p:nvPr/>
            </p:nvPicPr>
            <p:blipFill>
              <a:blip r:embed="rId29"/>
              <a:stretch>
                <a:fillRect/>
              </a:stretch>
            </p:blipFill>
            <p:spPr>
              <a:xfrm>
                <a:off x="5506920" y="3321720"/>
                <a:ext cx="136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459000" y="1410120"/>
              <a:ext cx="395640" cy="26280"/>
            </p14:xfrm>
          </p:contentPart>
        </mc:Choice>
        <mc:Fallback xmlns="">
          <p:pic>
            <p:nvPicPr>
              <p:cNvPr id="26" name="Ink 25"/>
              <p:cNvPicPr/>
              <p:nvPr/>
            </p:nvPicPr>
            <p:blipFill>
              <a:blip r:embed="rId31"/>
              <a:stretch>
                <a:fillRect/>
              </a:stretch>
            </p:blipFill>
            <p:spPr>
              <a:xfrm>
                <a:off x="446760" y="1332720"/>
                <a:ext cx="4258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2751480" y="2261880"/>
              <a:ext cx="3385800" cy="2835360"/>
            </p14:xfrm>
          </p:contentPart>
        </mc:Choice>
        <mc:Fallback xmlns="">
          <p:pic>
            <p:nvPicPr>
              <p:cNvPr id="27" name="Ink 26"/>
              <p:cNvPicPr/>
              <p:nvPr/>
            </p:nvPicPr>
            <p:blipFill>
              <a:blip r:embed="rId33"/>
              <a:stretch>
                <a:fillRect/>
              </a:stretch>
            </p:blipFill>
            <p:spPr>
              <a:xfrm>
                <a:off x="92160" y="1110240"/>
                <a:ext cx="8787960" cy="5102280"/>
              </a:xfrm>
              <a:prstGeom prst="rect">
                <a:avLst/>
              </a:prstGeom>
            </p:spPr>
          </p:pic>
        </mc:Fallback>
      </mc:AlternateContent>
      <p:sp>
        <p:nvSpPr>
          <p:cNvPr id="28" name="Date Placeholder 27"/>
          <p:cNvSpPr>
            <a:spLocks noGrp="1"/>
          </p:cNvSpPr>
          <p:nvPr>
            <p:ph type="dt" sz="half" idx="10"/>
          </p:nvPr>
        </p:nvSpPr>
        <p:spPr/>
        <p:txBody>
          <a:bodyPr/>
          <a:lstStyle/>
          <a:p>
            <a:pPr>
              <a:defRPr/>
            </a:pPr>
            <a:fld id="{BD774FD5-AADE-43BB-AE32-3D1F41430A74}" type="datetime1">
              <a:rPr lang="en-US" smtClean="0"/>
              <a:t>9/22/2020</a:t>
            </a:fld>
            <a:endParaRPr lang="en-US"/>
          </a:p>
        </p:txBody>
      </p:sp>
      <p:sp>
        <p:nvSpPr>
          <p:cNvPr id="29" name="Footer Placeholder 28"/>
          <p:cNvSpPr>
            <a:spLocks noGrp="1"/>
          </p:cNvSpPr>
          <p:nvPr>
            <p:ph type="ftr" sz="quarter" idx="11"/>
          </p:nvPr>
        </p:nvSpPr>
        <p:spPr/>
        <p:txBody>
          <a:bodyPr/>
          <a:lstStyle/>
          <a:p>
            <a:pPr>
              <a:defRPr/>
            </a:pPr>
            <a:r>
              <a:rPr lang="en-US"/>
              <a:t>CPSC503 Winter 2020</a:t>
            </a:r>
          </a:p>
        </p:txBody>
      </p:sp>
      <p:sp>
        <p:nvSpPr>
          <p:cNvPr id="30" name="Slide Number Placeholder 29"/>
          <p:cNvSpPr>
            <a:spLocks noGrp="1"/>
          </p:cNvSpPr>
          <p:nvPr>
            <p:ph type="sldNum" sz="quarter" idx="12"/>
          </p:nvPr>
        </p:nvSpPr>
        <p:spPr/>
        <p:txBody>
          <a:bodyPr/>
          <a:lstStyle/>
          <a:p>
            <a:pPr>
              <a:defRPr/>
            </a:pPr>
            <a:fld id="{8EBB9CD0-E0DB-4F4D-ABA6-F9F143B41226}" type="slidenum">
              <a:rPr lang="en-US" smtClean="0"/>
              <a:pPr>
                <a:defRPr/>
              </a:pPr>
              <a:t>13</a:t>
            </a:fld>
            <a:endParaRPr lang="en-US"/>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014840" y="1121040"/>
              <a:ext cx="4471560" cy="507600"/>
            </p14:xfrm>
          </p:contentPart>
        </mc:Choice>
        <mc:Fallback xmlns="">
          <p:pic>
            <p:nvPicPr>
              <p:cNvPr id="4" name="Ink 3"/>
              <p:cNvPicPr/>
              <p:nvPr/>
            </p:nvPicPr>
            <p:blipFill>
              <a:blip r:embed="rId35"/>
              <a:stretch>
                <a:fillRect/>
              </a:stretch>
            </p:blipFill>
            <p:spPr>
              <a:xfrm>
                <a:off x="1009800" y="1110240"/>
                <a:ext cx="448128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3871080" y="1817640"/>
              <a:ext cx="1495800" cy="374040"/>
            </p14:xfrm>
          </p:contentPart>
        </mc:Choice>
        <mc:Fallback xmlns="">
          <p:pic>
            <p:nvPicPr>
              <p:cNvPr id="5" name="Ink 4"/>
              <p:cNvPicPr/>
              <p:nvPr/>
            </p:nvPicPr>
            <p:blipFill>
              <a:blip r:embed="rId37"/>
              <a:stretch>
                <a:fillRect/>
              </a:stretch>
            </p:blipFill>
            <p:spPr>
              <a:xfrm>
                <a:off x="3861360" y="1809360"/>
                <a:ext cx="15170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04760" y="3114720"/>
              <a:ext cx="2635920" cy="1208520"/>
            </p14:xfrm>
          </p:contentPart>
        </mc:Choice>
        <mc:Fallback xmlns="">
          <p:pic>
            <p:nvPicPr>
              <p:cNvPr id="6" name="Ink 5"/>
              <p:cNvPicPr/>
              <p:nvPr/>
            </p:nvPicPr>
            <p:blipFill>
              <a:blip r:embed="rId39"/>
              <a:stretch>
                <a:fillRect/>
              </a:stretch>
            </p:blipFill>
            <p:spPr>
              <a:xfrm>
                <a:off x="92160" y="3104640"/>
                <a:ext cx="2657160" cy="1227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6292080" y="1807560"/>
              <a:ext cx="2580840" cy="1925019"/>
            </p14:xfrm>
          </p:contentPart>
        </mc:Choice>
        <mc:Fallback xmlns="">
          <p:pic>
            <p:nvPicPr>
              <p:cNvPr id="9" name="Ink 8"/>
              <p:cNvPicPr/>
              <p:nvPr/>
            </p:nvPicPr>
            <p:blipFill>
              <a:blip r:embed="rId41"/>
              <a:stretch>
                <a:fillRect/>
              </a:stretch>
            </p:blipFill>
            <p:spPr>
              <a:xfrm>
                <a:off x="6287400" y="1803240"/>
                <a:ext cx="2592720" cy="19408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1960590" y="1654620"/>
              <a:ext cx="1431720" cy="745920"/>
            </p14:xfrm>
          </p:contentPart>
        </mc:Choice>
        <mc:Fallback xmlns="">
          <p:pic>
            <p:nvPicPr>
              <p:cNvPr id="34" name="Ink 33"/>
              <p:cNvPicPr/>
              <p:nvPr/>
            </p:nvPicPr>
            <p:blipFill>
              <a:blip r:embed="rId43"/>
              <a:stretch>
                <a:fillRect/>
              </a:stretch>
            </p:blipFill>
            <p:spPr>
              <a:xfrm>
                <a:off x="1951228" y="1648140"/>
                <a:ext cx="1449004"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050640" y="3051000"/>
              <a:ext cx="5811120" cy="868680"/>
            </p14:xfrm>
          </p:contentPart>
        </mc:Choice>
        <mc:Fallback xmlns="">
          <p:pic>
            <p:nvPicPr>
              <p:cNvPr id="65" name="Ink 64"/>
              <p:cNvPicPr/>
              <p:nvPr/>
            </p:nvPicPr>
            <p:blipFill>
              <a:blip r:embed="rId45"/>
              <a:stretch>
                <a:fillRect/>
              </a:stretch>
            </p:blipFill>
            <p:spPr>
              <a:xfrm>
                <a:off x="3038760" y="3042000"/>
                <a:ext cx="5833080" cy="880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36920" y="3428019"/>
              <a:ext cx="1309320" cy="1473021"/>
            </p14:xfrm>
          </p:contentPart>
        </mc:Choice>
        <mc:Fallback xmlns="">
          <p:pic>
            <p:nvPicPr>
              <p:cNvPr id="81" name="Ink 80"/>
              <p:cNvPicPr/>
              <p:nvPr/>
            </p:nvPicPr>
            <p:blipFill>
              <a:blip r:embed="rId47"/>
              <a:stretch>
                <a:fillRect/>
              </a:stretch>
            </p:blipFill>
            <p:spPr>
              <a:xfrm>
                <a:off x="4328280" y="3423339"/>
                <a:ext cx="1324440" cy="14877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439360" y="5155560"/>
              <a:ext cx="3953880" cy="1047240"/>
            </p14:xfrm>
          </p:contentPart>
        </mc:Choice>
        <mc:Fallback xmlns="">
          <p:pic>
            <p:nvPicPr>
              <p:cNvPr id="82" name="Ink 81"/>
              <p:cNvPicPr/>
              <p:nvPr/>
            </p:nvPicPr>
            <p:blipFill>
              <a:blip r:embed="rId49"/>
              <a:stretch>
                <a:fillRect/>
              </a:stretch>
            </p:blipFill>
            <p:spPr>
              <a:xfrm>
                <a:off x="2429640" y="5145480"/>
                <a:ext cx="3974760" cy="1067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2794350" y="2246820"/>
              <a:ext cx="343080" cy="787680"/>
            </p14:xfrm>
          </p:contentPart>
        </mc:Choice>
        <mc:Fallback xmlns="">
          <p:pic>
            <p:nvPicPr>
              <p:cNvPr id="83" name="Ink 82"/>
              <p:cNvPicPr/>
              <p:nvPr/>
            </p:nvPicPr>
            <p:blipFill>
              <a:blip r:embed="rId51"/>
              <a:stretch>
                <a:fillRect/>
              </a:stretch>
            </p:blipFill>
            <p:spPr>
              <a:xfrm>
                <a:off x="2785710" y="2236740"/>
                <a:ext cx="361800" cy="801000"/>
              </a:xfrm>
              <a:prstGeom prst="rect">
                <a:avLst/>
              </a:prstGeom>
            </p:spPr>
          </p:pic>
        </mc:Fallback>
      </mc:AlternateContent>
    </p:spTree>
    <p:extLst>
      <p:ext uri="{BB962C8B-B14F-4D97-AF65-F5344CB8AC3E}">
        <p14:creationId xmlns:p14="http://schemas.microsoft.com/office/powerpoint/2010/main" val="150886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CA" dirty="0"/>
              <a:t>Intuition about training</a:t>
            </a:r>
          </a:p>
        </p:txBody>
      </p:sp>
      <p:sp>
        <p:nvSpPr>
          <p:cNvPr id="3" name="Content Placeholder 2"/>
          <p:cNvSpPr>
            <a:spLocks noGrp="1"/>
          </p:cNvSpPr>
          <p:nvPr>
            <p:ph idx="1"/>
          </p:nvPr>
        </p:nvSpPr>
        <p:spPr>
          <a:xfrm>
            <a:off x="462316" y="1447800"/>
            <a:ext cx="7772400" cy="762000"/>
          </a:xfrm>
        </p:spPr>
        <p:txBody>
          <a:bodyPr/>
          <a:lstStyle/>
          <a:p>
            <a:r>
              <a:rPr lang="en-CA" dirty="0"/>
              <a:t>Output vector </a:t>
            </a:r>
            <a:r>
              <a:rPr lang="en-CA" dirty="0">
                <a:solidFill>
                  <a:srgbClr val="00B0F0"/>
                </a:solidFill>
              </a:rPr>
              <a:t>y</a:t>
            </a:r>
            <a:r>
              <a:rPr lang="en-CA" dirty="0"/>
              <a:t> of dimension |V| that we can then normalized (with soft-max)</a:t>
            </a:r>
            <a:endParaRPr lang="en-CA" b="0" dirty="0"/>
          </a:p>
        </p:txBody>
      </p:sp>
      <p:sp>
        <p:nvSpPr>
          <p:cNvPr id="4" name="Date Placeholder 3"/>
          <p:cNvSpPr>
            <a:spLocks noGrp="1"/>
          </p:cNvSpPr>
          <p:nvPr>
            <p:ph type="dt" sz="half" idx="10"/>
          </p:nvPr>
        </p:nvSpPr>
        <p:spPr>
          <a:xfrm>
            <a:off x="427147" y="6341252"/>
            <a:ext cx="1905000" cy="457200"/>
          </a:xfrm>
        </p:spPr>
        <p:txBody>
          <a:bodyPr/>
          <a:lstStyle/>
          <a:p>
            <a:pPr>
              <a:defRPr/>
            </a:pPr>
            <a:fld id="{C8CD40A1-A544-43F6-855D-910695D9AC6B}" type="datetime1">
              <a:rPr lang="en-US" smtClean="0"/>
              <a:t>9/22/2020</a:t>
            </a:fld>
            <a:endParaRPr lang="en-US" dirty="0"/>
          </a:p>
        </p:txBody>
      </p:sp>
      <p:sp>
        <p:nvSpPr>
          <p:cNvPr id="5" name="Footer Placeholder 4"/>
          <p:cNvSpPr>
            <a:spLocks noGrp="1"/>
          </p:cNvSpPr>
          <p:nvPr>
            <p:ph type="ftr" sz="quarter" idx="11"/>
          </p:nvPr>
        </p:nvSpPr>
        <p:spPr>
          <a:xfrm>
            <a:off x="2286000" y="6341252"/>
            <a:ext cx="2895600" cy="457200"/>
          </a:xfrm>
        </p:spPr>
        <p:txBody>
          <a:bodyPr/>
          <a:lstStyle/>
          <a:p>
            <a:pPr>
              <a:defRPr/>
            </a:pPr>
            <a:r>
              <a:rPr lang="en-US" dirty="0"/>
              <a:t>CPSC503 Winter 2020</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296000" y="2761200"/>
              <a:ext cx="3174120" cy="3165120"/>
            </p14:xfrm>
          </p:contentPart>
        </mc:Choice>
        <mc:Fallback xmlns="">
          <p:pic>
            <p:nvPicPr>
              <p:cNvPr id="7" name="Ink 6"/>
              <p:cNvPicPr/>
              <p:nvPr/>
            </p:nvPicPr>
            <p:blipFill>
              <a:blip r:embed="rId3"/>
              <a:stretch>
                <a:fillRect/>
              </a:stretch>
            </p:blipFill>
            <p:spPr>
              <a:xfrm>
                <a:off x="127440" y="2316600"/>
                <a:ext cx="8912520" cy="430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339720" y="2434680"/>
              <a:ext cx="5686200" cy="4179600"/>
            </p14:xfrm>
          </p:contentPart>
        </mc:Choice>
        <mc:Fallback xmlns="">
          <p:pic>
            <p:nvPicPr>
              <p:cNvPr id="8" name="Ink 7"/>
              <p:cNvPicPr/>
              <p:nvPr/>
            </p:nvPicPr>
            <p:blipFill>
              <a:blip r:embed="rId5"/>
              <a:stretch>
                <a:fillRect/>
              </a:stretch>
            </p:blipFill>
            <p:spPr>
              <a:xfrm>
                <a:off x="3332520" y="2430000"/>
                <a:ext cx="5707440" cy="419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1522419" y="2362680"/>
              <a:ext cx="2187021" cy="423459"/>
            </p14:xfrm>
          </p:contentPart>
        </mc:Choice>
        <mc:Fallback xmlns="">
          <p:pic>
            <p:nvPicPr>
              <p:cNvPr id="9" name="Ink 8"/>
              <p:cNvPicPr/>
              <p:nvPr/>
            </p:nvPicPr>
            <p:blipFill>
              <a:blip r:embed="rId7"/>
              <a:stretch>
                <a:fillRect/>
              </a:stretch>
            </p:blipFill>
            <p:spPr>
              <a:xfrm>
                <a:off x="1517739" y="2354038"/>
                <a:ext cx="2201421" cy="44182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472920" y="2925000"/>
              <a:ext cx="323640" cy="2658960"/>
            </p14:xfrm>
          </p:contentPart>
        </mc:Choice>
        <mc:Fallback xmlns="">
          <p:pic>
            <p:nvPicPr>
              <p:cNvPr id="10" name="Ink 9"/>
              <p:cNvPicPr/>
              <p:nvPr/>
            </p:nvPicPr>
            <p:blipFill>
              <a:blip r:embed="rId9"/>
              <a:stretch>
                <a:fillRect/>
              </a:stretch>
            </p:blipFill>
            <p:spPr>
              <a:xfrm>
                <a:off x="3461760" y="2917440"/>
                <a:ext cx="342720" cy="267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523040" y="3274920"/>
              <a:ext cx="271800" cy="446040"/>
            </p14:xfrm>
          </p:contentPart>
        </mc:Choice>
        <mc:Fallback xmlns="">
          <p:pic>
            <p:nvPicPr>
              <p:cNvPr id="11" name="Ink 10"/>
              <p:cNvPicPr/>
              <p:nvPr/>
            </p:nvPicPr>
            <p:blipFill>
              <a:blip r:embed="rId11"/>
              <a:stretch>
                <a:fillRect/>
              </a:stretch>
            </p:blipFill>
            <p:spPr>
              <a:xfrm>
                <a:off x="4510800" y="3261960"/>
                <a:ext cx="29772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1366560" y="3290400"/>
              <a:ext cx="392040" cy="2210400"/>
            </p14:xfrm>
          </p:contentPart>
        </mc:Choice>
        <mc:Fallback xmlns="">
          <p:pic>
            <p:nvPicPr>
              <p:cNvPr id="12" name="Ink 11"/>
              <p:cNvPicPr/>
              <p:nvPr/>
            </p:nvPicPr>
            <p:blipFill>
              <a:blip r:embed="rId13"/>
              <a:stretch>
                <a:fillRect/>
              </a:stretch>
            </p:blipFill>
            <p:spPr>
              <a:xfrm>
                <a:off x="1358640" y="3283560"/>
                <a:ext cx="403560" cy="222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2101320" y="4008600"/>
              <a:ext cx="939600" cy="334080"/>
            </p14:xfrm>
          </p:contentPart>
        </mc:Choice>
        <mc:Fallback xmlns="">
          <p:pic>
            <p:nvPicPr>
              <p:cNvPr id="13" name="Ink 12"/>
              <p:cNvPicPr/>
              <p:nvPr/>
            </p:nvPicPr>
            <p:blipFill>
              <a:blip r:embed="rId15"/>
              <a:stretch>
                <a:fillRect/>
              </a:stretch>
            </p:blipFill>
            <p:spPr>
              <a:xfrm>
                <a:off x="2094120" y="3999600"/>
                <a:ext cx="9561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36080" y="4275720"/>
              <a:ext cx="1203840" cy="474480"/>
            </p14:xfrm>
          </p:contentPart>
        </mc:Choice>
        <mc:Fallback xmlns="">
          <p:pic>
            <p:nvPicPr>
              <p:cNvPr id="14" name="Ink 13"/>
              <p:cNvPicPr/>
              <p:nvPr/>
            </p:nvPicPr>
            <p:blipFill>
              <a:blip r:embed="rId17"/>
              <a:stretch>
                <a:fillRect/>
              </a:stretch>
            </p:blipFill>
            <p:spPr>
              <a:xfrm>
                <a:off x="127440" y="4264560"/>
                <a:ext cx="1224360" cy="497520"/>
              </a:xfrm>
              <a:prstGeom prst="rect">
                <a:avLst/>
              </a:prstGeom>
            </p:spPr>
          </p:pic>
        </mc:Fallback>
      </mc:AlternateContent>
    </p:spTree>
    <p:extLst>
      <p:ext uri="{BB962C8B-B14F-4D97-AF65-F5344CB8AC3E}">
        <p14:creationId xmlns:p14="http://schemas.microsoft.com/office/powerpoint/2010/main" val="221438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041"/>
            <a:ext cx="7772400" cy="1143000"/>
          </a:xfrm>
        </p:spPr>
        <p:txBody>
          <a:bodyPr/>
          <a:lstStyle/>
          <a:p>
            <a:r>
              <a:rPr lang="en-CA" dirty="0"/>
              <a:t>Training Procedure: details</a:t>
            </a:r>
          </a:p>
        </p:txBody>
      </p:sp>
      <p:sp>
        <p:nvSpPr>
          <p:cNvPr id="3" name="Content Placeholder 2"/>
          <p:cNvSpPr>
            <a:spLocks noGrp="1"/>
          </p:cNvSpPr>
          <p:nvPr>
            <p:ph idx="1"/>
          </p:nvPr>
        </p:nvSpPr>
        <p:spPr>
          <a:xfrm>
            <a:off x="-76200" y="1374308"/>
            <a:ext cx="8910284" cy="914400"/>
          </a:xfrm>
        </p:spPr>
        <p:txBody>
          <a:bodyPr/>
          <a:lstStyle/>
          <a:p>
            <a:r>
              <a:rPr lang="en-CA" b="0" dirty="0"/>
              <a:t>Take as input a very long text</a:t>
            </a:r>
          </a:p>
          <a:p>
            <a:r>
              <a:rPr lang="en-CA" b="0" dirty="0"/>
              <a:t>Concatenate all sentences</a:t>
            </a:r>
          </a:p>
          <a:p>
            <a:r>
              <a:rPr lang="en-CA" b="0" dirty="0"/>
              <a:t>Iterate through text predicting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endParaRPr lang="en-CA" b="0" dirty="0">
              <a:latin typeface="Arial" panose="020B0604020202020204" pitchFamily="34" charset="0"/>
              <a:cs typeface="Arial" panose="020B0604020202020204" pitchFamily="34" charset="0"/>
            </a:endParaRPr>
          </a:p>
          <a:p>
            <a:endParaRPr lang="en-CA" b="0" dirty="0"/>
          </a:p>
        </p:txBody>
      </p:sp>
      <p:sp>
        <p:nvSpPr>
          <p:cNvPr id="4" name="Date Placeholder 3"/>
          <p:cNvSpPr>
            <a:spLocks noGrp="1"/>
          </p:cNvSpPr>
          <p:nvPr>
            <p:ph type="dt" sz="half" idx="10"/>
          </p:nvPr>
        </p:nvSpPr>
        <p:spPr/>
        <p:txBody>
          <a:bodyPr/>
          <a:lstStyle/>
          <a:p>
            <a:pPr>
              <a:defRPr/>
            </a:pPr>
            <a:fld id="{A2D2904B-1EC9-4F19-80B6-C1D409F96B3A}"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510988" y="4365352"/>
                <a:ext cx="403860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3200" i="1">
                          <a:latin typeface="Cambria Math" panose="02040503050406030204" pitchFamily="18" charset="0"/>
                        </a:rPr>
                        <m:t>𝐿</m:t>
                      </m:r>
                      <m:r>
                        <a:rPr lang="en-CA" sz="3200" i="1">
                          <a:latin typeface="Cambria Math" panose="02040503050406030204" pitchFamily="18" charset="0"/>
                        </a:rPr>
                        <m:t>=−</m:t>
                      </m:r>
                      <m:func>
                        <m:funcPr>
                          <m:ctrlPr>
                            <a:rPr lang="en-CA" sz="3200" i="1">
                              <a:latin typeface="Cambria Math" panose="02040503050406030204" pitchFamily="18" charset="0"/>
                            </a:rPr>
                          </m:ctrlPr>
                        </m:funcPr>
                        <m:fName>
                          <m:r>
                            <m:rPr>
                              <m:sty m:val="p"/>
                            </m:rPr>
                            <a:rPr lang="en-CA" sz="3200">
                              <a:latin typeface="Cambria Math" panose="02040503050406030204" pitchFamily="18" charset="0"/>
                            </a:rPr>
                            <m:t>log</m:t>
                          </m:r>
                        </m:fName>
                        <m:e>
                          <m:r>
                            <a:rPr lang="en-CA" sz="3200" i="1">
                              <a:latin typeface="Cambria Math" panose="02040503050406030204" pitchFamily="18" charset="0"/>
                            </a:rPr>
                            <m:t>𝑃</m:t>
                          </m:r>
                          <m:r>
                            <a:rPr lang="en-CA" sz="3200" i="1">
                              <a:latin typeface="Cambria Math" panose="02040503050406030204" pitchFamily="18" charset="0"/>
                            </a:rPr>
                            <m:t>(</m:t>
                          </m:r>
                        </m:e>
                      </m:func>
                      <m:sSub>
                        <m:sSubPr>
                          <m:ctrlPr>
                            <a:rPr lang="en-CA" sz="3200" i="1">
                              <a:latin typeface="Cambria Math" panose="02040503050406030204" pitchFamily="18" charset="0"/>
                            </a:rPr>
                          </m:ctrlPr>
                        </m:sSubPr>
                        <m:e>
                          <m:r>
                            <a:rPr lang="en-CA" sz="3200" i="1">
                              <a:latin typeface="Cambria Math" panose="02040503050406030204" pitchFamily="18" charset="0"/>
                            </a:rPr>
                            <m:t>𝑤</m:t>
                          </m:r>
                        </m:e>
                        <m:sub>
                          <m:r>
                            <a:rPr lang="en-CA" sz="3200" i="1">
                              <a:latin typeface="Cambria Math" panose="02040503050406030204" pitchFamily="18" charset="0"/>
                            </a:rPr>
                            <m:t>𝑡</m:t>
                          </m:r>
                        </m:sub>
                      </m:sSub>
                      <m:r>
                        <m:rPr>
                          <m:nor/>
                        </m:rPr>
                        <a:rPr lang="en-CA" sz="3200" dirty="0"/>
                        <m:t>|</m:t>
                      </m:r>
                      <m:sSub>
                        <m:sSubPr>
                          <m:ctrlPr>
                            <a:rPr lang="en-CA" sz="3200" i="1">
                              <a:latin typeface="Cambria Math" panose="02040503050406030204" pitchFamily="18" charset="0"/>
                            </a:rPr>
                          </m:ctrlPr>
                        </m:sSubPr>
                        <m:e>
                          <m:r>
                            <a:rPr lang="en-CA" sz="3200" i="1">
                              <a:latin typeface="Cambria Math" panose="02040503050406030204" pitchFamily="18" charset="0"/>
                            </a:rPr>
                            <m:t>𝑤</m:t>
                          </m:r>
                        </m:e>
                        <m:sub>
                          <m:r>
                            <a:rPr lang="en-CA" sz="3200" i="1">
                              <a:latin typeface="Cambria Math" panose="02040503050406030204" pitchFamily="18" charset="0"/>
                            </a:rPr>
                            <m:t>𝑡</m:t>
                          </m:r>
                          <m:r>
                            <a:rPr lang="en-CA" sz="3200" i="1">
                              <a:latin typeface="Cambria Math" panose="02040503050406030204" pitchFamily="18" charset="0"/>
                            </a:rPr>
                            <m:t>−1</m:t>
                          </m:r>
                        </m:sub>
                      </m:sSub>
                      <m:r>
                        <m:rPr>
                          <m:nor/>
                        </m:rPr>
                        <a:rPr lang="en-CA" sz="3200">
                          <a:latin typeface="Cambria Math" panose="02040503050406030204" pitchFamily="18" charset="0"/>
                        </a:rPr>
                        <m:t>)</m:t>
                      </m:r>
                    </m:oMath>
                  </m:oMathPara>
                </a14:m>
                <a:endParaRPr lang="en-CA"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510988" y="4365352"/>
                <a:ext cx="4038600" cy="492443"/>
              </a:xfrm>
              <a:prstGeom prst="rect">
                <a:avLst/>
              </a:prstGeom>
              <a:blipFill>
                <a:blip r:embed="rId2"/>
                <a:stretch>
                  <a:fillRect/>
                </a:stretch>
              </a:blipFill>
            </p:spPr>
            <p:txBody>
              <a:bodyPr/>
              <a:lstStyle/>
              <a:p>
                <a:r>
                  <a:rPr lang="en-CA">
                    <a:noFill/>
                  </a:rPr>
                  <a:t> </a:t>
                </a:r>
              </a:p>
            </p:txBody>
          </p:sp>
        </mc:Fallback>
      </mc:AlternateContent>
      <p:sp>
        <p:nvSpPr>
          <p:cNvPr id="11" name="Content Placeholder 2"/>
          <p:cNvSpPr txBox="1">
            <a:spLocks/>
          </p:cNvSpPr>
          <p:nvPr/>
        </p:nvSpPr>
        <p:spPr bwMode="auto">
          <a:xfrm>
            <a:off x="116858" y="3257356"/>
            <a:ext cx="891028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kern="0" dirty="0"/>
              <a:t>At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r>
              <a:rPr lang="en-CA" b="0" dirty="0">
                <a:latin typeface="Arial" panose="020B0604020202020204" pitchFamily="34" charset="0"/>
                <a:cs typeface="Arial" panose="020B0604020202020204" pitchFamily="34" charset="0"/>
              </a:rPr>
              <a:t> </a:t>
            </a:r>
            <a:r>
              <a:rPr lang="en-CA" b="0" kern="0" dirty="0"/>
              <a:t>the cross-entropy Loss is</a:t>
            </a:r>
            <a:endParaRPr lang="en-CA" b="0" kern="0" dirty="0">
              <a:latin typeface="Arial" panose="020B0604020202020204" pitchFamily="34" charset="0"/>
              <a:cs typeface="Arial" panose="020B0604020202020204" pitchFamily="34" charset="0"/>
            </a:endParaRPr>
          </a:p>
          <a:p>
            <a:endParaRPr lang="en-CA" b="0" kern="0" dirty="0"/>
          </a:p>
        </p:txBody>
      </p:sp>
      <p:sp>
        <p:nvSpPr>
          <p:cNvPr id="12" name="Content Placeholder 2"/>
          <p:cNvSpPr txBox="1">
            <a:spLocks/>
          </p:cNvSpPr>
          <p:nvPr/>
        </p:nvSpPr>
        <p:spPr bwMode="auto">
          <a:xfrm>
            <a:off x="233716" y="5140404"/>
            <a:ext cx="8910284"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kern="0" dirty="0"/>
              <a:t>Loss if </a:t>
            </a:r>
            <a:endParaRPr lang="en-CA" b="0" kern="0" dirty="0">
              <a:latin typeface="Arial" panose="020B0604020202020204" pitchFamily="34" charset="0"/>
              <a:cs typeface="Arial" panose="020B0604020202020204" pitchFamily="34" charset="0"/>
            </a:endParaRPr>
          </a:p>
          <a:p>
            <a:endParaRPr lang="en-CA" b="0" kern="0" dirty="0"/>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375619" y="4770819"/>
              <a:ext cx="2055960" cy="303480"/>
            </p14:xfrm>
          </p:contentPart>
        </mc:Choice>
        <mc:Fallback xmlns="">
          <p:pic>
            <p:nvPicPr>
              <p:cNvPr id="13" name="Ink 12"/>
              <p:cNvPicPr/>
              <p:nvPr/>
            </p:nvPicPr>
            <p:blipFill>
              <a:blip r:embed="rId4"/>
              <a:stretch>
                <a:fillRect/>
              </a:stretch>
            </p:blipFill>
            <p:spPr>
              <a:xfrm>
                <a:off x="2369859" y="4756779"/>
                <a:ext cx="20764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288219" y="5527179"/>
              <a:ext cx="186480" cy="23400"/>
            </p14:xfrm>
          </p:contentPart>
        </mc:Choice>
        <mc:Fallback xmlns="">
          <p:pic>
            <p:nvPicPr>
              <p:cNvPr id="14" name="Ink 13"/>
              <p:cNvPicPr/>
              <p:nvPr/>
            </p:nvPicPr>
            <p:blipFill>
              <a:blip r:embed="rId6"/>
              <a:stretch>
                <a:fillRect/>
              </a:stretch>
            </p:blipFill>
            <p:spPr>
              <a:xfrm>
                <a:off x="3277779" y="5518899"/>
                <a:ext cx="20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3255819" y="5416659"/>
              <a:ext cx="214200" cy="22320"/>
            </p14:xfrm>
          </p:contentPart>
        </mc:Choice>
        <mc:Fallback xmlns="">
          <p:pic>
            <p:nvPicPr>
              <p:cNvPr id="15" name="Ink 14"/>
              <p:cNvPicPr/>
              <p:nvPr/>
            </p:nvPicPr>
            <p:blipFill>
              <a:blip r:embed="rId8"/>
              <a:stretch>
                <a:fillRect/>
              </a:stretch>
            </p:blipFill>
            <p:spPr>
              <a:xfrm>
                <a:off x="3247539" y="5405499"/>
                <a:ext cx="23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3714819" y="5303979"/>
              <a:ext cx="262080" cy="278280"/>
            </p14:xfrm>
          </p:contentPart>
        </mc:Choice>
        <mc:Fallback xmlns="">
          <p:pic>
            <p:nvPicPr>
              <p:cNvPr id="16" name="Ink 15"/>
              <p:cNvPicPr/>
              <p:nvPr/>
            </p:nvPicPr>
            <p:blipFill>
              <a:blip r:embed="rId10"/>
              <a:stretch>
                <a:fillRect/>
              </a:stretch>
            </p:blipFill>
            <p:spPr>
              <a:xfrm>
                <a:off x="3708699" y="5293539"/>
                <a:ext cx="2811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308379" y="6011019"/>
              <a:ext cx="185040" cy="10800"/>
            </p14:xfrm>
          </p:contentPart>
        </mc:Choice>
        <mc:Fallback xmlns="">
          <p:pic>
            <p:nvPicPr>
              <p:cNvPr id="17" name="Ink 16"/>
              <p:cNvPicPr/>
              <p:nvPr/>
            </p:nvPicPr>
            <p:blipFill>
              <a:blip r:embed="rId12"/>
              <a:stretch>
                <a:fillRect/>
              </a:stretch>
            </p:blipFill>
            <p:spPr>
              <a:xfrm>
                <a:off x="3299379" y="6000579"/>
                <a:ext cx="204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p14:cNvContentPartPr/>
              <p14:nvPr/>
            </p14:nvContentPartPr>
            <p14:xfrm>
              <a:off x="3272379" y="5846499"/>
              <a:ext cx="299520" cy="18360"/>
            </p14:xfrm>
          </p:contentPart>
        </mc:Choice>
        <mc:Fallback xmlns="">
          <p:pic>
            <p:nvPicPr>
              <p:cNvPr id="18" name="Ink 17"/>
              <p:cNvPicPr/>
              <p:nvPr/>
            </p:nvPicPr>
            <p:blipFill>
              <a:blip r:embed="rId14"/>
              <a:stretch>
                <a:fillRect/>
              </a:stretch>
            </p:blipFill>
            <p:spPr>
              <a:xfrm>
                <a:off x="3265899" y="5836779"/>
                <a:ext cx="312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p14:cNvContentPartPr/>
              <p14:nvPr/>
            </p14:nvContentPartPr>
            <p14:xfrm>
              <a:off x="3768819" y="5949459"/>
              <a:ext cx="21960" cy="30240"/>
            </p14:xfrm>
          </p:contentPart>
        </mc:Choice>
        <mc:Fallback xmlns="">
          <p:pic>
            <p:nvPicPr>
              <p:cNvPr id="19" name="Ink 18"/>
              <p:cNvPicPr/>
              <p:nvPr/>
            </p:nvPicPr>
            <p:blipFill>
              <a:blip r:embed="rId16"/>
              <a:stretch>
                <a:fillRect/>
              </a:stretch>
            </p:blipFill>
            <p:spPr>
              <a:xfrm>
                <a:off x="3759819" y="5940459"/>
                <a:ext cx="35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p14:cNvContentPartPr/>
              <p14:nvPr/>
            </p14:nvContentPartPr>
            <p14:xfrm>
              <a:off x="3763779" y="5942979"/>
              <a:ext cx="27360" cy="31320"/>
            </p14:xfrm>
          </p:contentPart>
        </mc:Choice>
        <mc:Fallback xmlns="">
          <p:pic>
            <p:nvPicPr>
              <p:cNvPr id="20" name="Ink 19"/>
              <p:cNvPicPr/>
              <p:nvPr/>
            </p:nvPicPr>
            <p:blipFill>
              <a:blip r:embed="rId18"/>
              <a:stretch>
                <a:fillRect/>
              </a:stretch>
            </p:blipFill>
            <p:spPr>
              <a:xfrm>
                <a:off x="3751899" y="5933259"/>
                <a:ext cx="49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3992739" y="5745339"/>
              <a:ext cx="162720" cy="272160"/>
            </p14:xfrm>
          </p:contentPart>
        </mc:Choice>
        <mc:Fallback xmlns="">
          <p:pic>
            <p:nvPicPr>
              <p:cNvPr id="21" name="Ink 20"/>
              <p:cNvPicPr/>
              <p:nvPr/>
            </p:nvPicPr>
            <p:blipFill>
              <a:blip r:embed="rId20"/>
              <a:stretch>
                <a:fillRect/>
              </a:stretch>
            </p:blipFill>
            <p:spPr>
              <a:xfrm>
                <a:off x="3981939" y="5734539"/>
                <a:ext cx="1846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p14:cNvContentPartPr/>
              <p14:nvPr/>
            </p14:nvContentPartPr>
            <p14:xfrm>
              <a:off x="4008219" y="5771259"/>
              <a:ext cx="4680" cy="8280"/>
            </p14:xfrm>
          </p:contentPart>
        </mc:Choice>
        <mc:Fallback xmlns="">
          <p:pic>
            <p:nvPicPr>
              <p:cNvPr id="22" name="Ink 21"/>
              <p:cNvPicPr/>
              <p:nvPr/>
            </p:nvPicPr>
            <p:blipFill>
              <a:blip r:embed="rId22"/>
              <a:stretch>
                <a:fillRect/>
              </a:stretch>
            </p:blipFill>
            <p:spPr>
              <a:xfrm>
                <a:off x="4003539" y="5766579"/>
                <a:ext cx="14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4017939" y="5768019"/>
              <a:ext cx="190440" cy="15480"/>
            </p14:xfrm>
          </p:contentPart>
        </mc:Choice>
        <mc:Fallback xmlns="">
          <p:pic>
            <p:nvPicPr>
              <p:cNvPr id="23" name="Ink 22"/>
              <p:cNvPicPr/>
              <p:nvPr/>
            </p:nvPicPr>
            <p:blipFill>
              <a:blip r:embed="rId24"/>
              <a:stretch>
                <a:fillRect/>
              </a:stretch>
            </p:blipFill>
            <p:spPr>
              <a:xfrm>
                <a:off x="4012539" y="5757939"/>
                <a:ext cx="205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p14:cNvContentPartPr/>
              <p14:nvPr/>
            </p14:nvContentPartPr>
            <p14:xfrm>
              <a:off x="3431859" y="6007779"/>
              <a:ext cx="84600" cy="6120"/>
            </p14:xfrm>
          </p:contentPart>
        </mc:Choice>
        <mc:Fallback xmlns="">
          <p:pic>
            <p:nvPicPr>
              <p:cNvPr id="24" name="Ink 23"/>
              <p:cNvPicPr/>
              <p:nvPr/>
            </p:nvPicPr>
            <p:blipFill>
              <a:blip r:embed="rId26"/>
              <a:stretch>
                <a:fillRect/>
              </a:stretch>
            </p:blipFill>
            <p:spPr>
              <a:xfrm>
                <a:off x="3427179" y="5997699"/>
                <a:ext cx="99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p14:cNvContentPartPr/>
              <p14:nvPr/>
            </p14:nvContentPartPr>
            <p14:xfrm>
              <a:off x="5872659" y="5473899"/>
              <a:ext cx="221760" cy="11520"/>
            </p14:xfrm>
          </p:contentPart>
        </mc:Choice>
        <mc:Fallback xmlns="">
          <p:pic>
            <p:nvPicPr>
              <p:cNvPr id="25" name="Ink 24"/>
              <p:cNvPicPr/>
              <p:nvPr/>
            </p:nvPicPr>
            <p:blipFill>
              <a:blip r:embed="rId28"/>
              <a:stretch>
                <a:fillRect/>
              </a:stretch>
            </p:blipFill>
            <p:spPr>
              <a:xfrm>
                <a:off x="5865819" y="5462739"/>
                <a:ext cx="238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5844939" y="5320179"/>
              <a:ext cx="337320" cy="15840"/>
            </p14:xfrm>
          </p:contentPart>
        </mc:Choice>
        <mc:Fallback xmlns="">
          <p:pic>
            <p:nvPicPr>
              <p:cNvPr id="26" name="Ink 25"/>
              <p:cNvPicPr/>
              <p:nvPr/>
            </p:nvPicPr>
            <p:blipFill>
              <a:blip r:embed="rId30"/>
              <a:stretch>
                <a:fillRect/>
              </a:stretch>
            </p:blipFill>
            <p:spPr>
              <a:xfrm>
                <a:off x="5839899" y="5313339"/>
                <a:ext cx="346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6329499" y="5412339"/>
              <a:ext cx="37080" cy="30960"/>
            </p14:xfrm>
          </p:contentPart>
        </mc:Choice>
        <mc:Fallback xmlns="">
          <p:pic>
            <p:nvPicPr>
              <p:cNvPr id="27" name="Ink 26"/>
              <p:cNvPicPr/>
              <p:nvPr/>
            </p:nvPicPr>
            <p:blipFill>
              <a:blip r:embed="rId32"/>
              <a:stretch>
                <a:fillRect/>
              </a:stretch>
            </p:blipFill>
            <p:spPr>
              <a:xfrm>
                <a:off x="6322659" y="5400459"/>
                <a:ext cx="56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p14:cNvContentPartPr/>
              <p14:nvPr/>
            </p14:nvContentPartPr>
            <p14:xfrm>
              <a:off x="6590859" y="5240619"/>
              <a:ext cx="258480" cy="214920"/>
            </p14:xfrm>
          </p:contentPart>
        </mc:Choice>
        <mc:Fallback xmlns="">
          <p:pic>
            <p:nvPicPr>
              <p:cNvPr id="28" name="Ink 27"/>
              <p:cNvPicPr/>
              <p:nvPr/>
            </p:nvPicPr>
            <p:blipFill>
              <a:blip r:embed="rId34"/>
              <a:stretch>
                <a:fillRect/>
              </a:stretch>
            </p:blipFill>
            <p:spPr>
              <a:xfrm>
                <a:off x="6583299" y="5230539"/>
                <a:ext cx="273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p14:cNvContentPartPr/>
              <p14:nvPr/>
            </p14:nvContentPartPr>
            <p14:xfrm>
              <a:off x="6938619" y="5232699"/>
              <a:ext cx="231480" cy="254520"/>
            </p14:xfrm>
          </p:contentPart>
        </mc:Choice>
        <mc:Fallback xmlns="">
          <p:pic>
            <p:nvPicPr>
              <p:cNvPr id="29" name="Ink 28"/>
              <p:cNvPicPr/>
              <p:nvPr/>
            </p:nvPicPr>
            <p:blipFill>
              <a:blip r:embed="rId36"/>
              <a:stretch>
                <a:fillRect/>
              </a:stretch>
            </p:blipFill>
            <p:spPr>
              <a:xfrm>
                <a:off x="6932499" y="5223339"/>
                <a:ext cx="245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p14:cNvContentPartPr/>
              <p14:nvPr/>
            </p14:nvContentPartPr>
            <p14:xfrm>
              <a:off x="6986499" y="5226939"/>
              <a:ext cx="335880" cy="90360"/>
            </p14:xfrm>
          </p:contentPart>
        </mc:Choice>
        <mc:Fallback xmlns="">
          <p:pic>
            <p:nvPicPr>
              <p:cNvPr id="30" name="Ink 29"/>
              <p:cNvPicPr/>
              <p:nvPr/>
            </p:nvPicPr>
            <p:blipFill>
              <a:blip r:embed="rId38"/>
              <a:stretch>
                <a:fillRect/>
              </a:stretch>
            </p:blipFill>
            <p:spPr>
              <a:xfrm>
                <a:off x="6981459" y="5221539"/>
                <a:ext cx="352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6092259" y="5748219"/>
              <a:ext cx="30600" cy="15120"/>
            </p14:xfrm>
          </p:contentPart>
        </mc:Choice>
        <mc:Fallback xmlns="">
          <p:pic>
            <p:nvPicPr>
              <p:cNvPr id="31" name="Ink 30"/>
              <p:cNvPicPr/>
              <p:nvPr/>
            </p:nvPicPr>
            <p:blipFill>
              <a:blip r:embed="rId40"/>
              <a:stretch>
                <a:fillRect/>
              </a:stretch>
            </p:blipFill>
            <p:spPr>
              <a:xfrm>
                <a:off x="6083979" y="5737779"/>
                <a:ext cx="48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p14:cNvContentPartPr/>
              <p14:nvPr/>
            </p14:nvContentPartPr>
            <p14:xfrm>
              <a:off x="6067419" y="6025779"/>
              <a:ext cx="16560" cy="52560"/>
            </p14:xfrm>
          </p:contentPart>
        </mc:Choice>
        <mc:Fallback xmlns="">
          <p:pic>
            <p:nvPicPr>
              <p:cNvPr id="32" name="Ink 31"/>
              <p:cNvPicPr/>
              <p:nvPr/>
            </p:nvPicPr>
            <p:blipFill>
              <a:blip r:embed="rId42"/>
              <a:stretch>
                <a:fillRect/>
              </a:stretch>
            </p:blipFill>
            <p:spPr>
              <a:xfrm>
                <a:off x="6058779" y="6018579"/>
                <a:ext cx="33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p14:cNvContentPartPr/>
              <p14:nvPr/>
            </p14:nvContentPartPr>
            <p14:xfrm>
              <a:off x="6114579" y="6302259"/>
              <a:ext cx="17640" cy="24120"/>
            </p14:xfrm>
          </p:contentPart>
        </mc:Choice>
        <mc:Fallback xmlns="">
          <p:pic>
            <p:nvPicPr>
              <p:cNvPr id="33" name="Ink 32"/>
              <p:cNvPicPr/>
              <p:nvPr/>
            </p:nvPicPr>
            <p:blipFill>
              <a:blip r:embed="rId44"/>
              <a:stretch>
                <a:fillRect/>
              </a:stretch>
            </p:blipFill>
            <p:spPr>
              <a:xfrm>
                <a:off x="6108099" y="6296859"/>
                <a:ext cx="28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p14:cNvContentPartPr/>
              <p14:nvPr/>
            </p14:nvContentPartPr>
            <p14:xfrm>
              <a:off x="6092259" y="6473979"/>
              <a:ext cx="30240" cy="64800"/>
            </p14:xfrm>
          </p:contentPart>
        </mc:Choice>
        <mc:Fallback xmlns="">
          <p:pic>
            <p:nvPicPr>
              <p:cNvPr id="34" name="Ink 33"/>
              <p:cNvPicPr/>
              <p:nvPr/>
            </p:nvPicPr>
            <p:blipFill>
              <a:blip r:embed="rId46"/>
              <a:stretch>
                <a:fillRect/>
              </a:stretch>
            </p:blipFill>
            <p:spPr>
              <a:xfrm>
                <a:off x="6086859" y="6468579"/>
                <a:ext cx="4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Ink 6"/>
              <p14:cNvContentPartPr/>
              <p14:nvPr/>
            </p14:nvContentPartPr>
            <p14:xfrm>
              <a:off x="660579" y="5600979"/>
              <a:ext cx="1068120" cy="97920"/>
            </p14:xfrm>
          </p:contentPart>
        </mc:Choice>
        <mc:Fallback xmlns="">
          <p:pic>
            <p:nvPicPr>
              <p:cNvPr id="7" name="Ink 6"/>
              <p:cNvPicPr/>
              <p:nvPr/>
            </p:nvPicPr>
            <p:blipFill>
              <a:blip r:embed="rId48"/>
              <a:stretch>
                <a:fillRect/>
              </a:stretch>
            </p:blipFill>
            <p:spPr>
              <a:xfrm>
                <a:off x="652299" y="5590539"/>
                <a:ext cx="1088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Ink 7"/>
              <p14:cNvContentPartPr/>
              <p14:nvPr/>
            </p14:nvContentPartPr>
            <p14:xfrm>
              <a:off x="465099" y="4310739"/>
              <a:ext cx="544680" cy="522720"/>
            </p14:xfrm>
          </p:contentPart>
        </mc:Choice>
        <mc:Fallback xmlns="">
          <p:pic>
            <p:nvPicPr>
              <p:cNvPr id="8" name="Ink 7"/>
              <p:cNvPicPr/>
              <p:nvPr/>
            </p:nvPicPr>
            <p:blipFill>
              <a:blip r:embed="rId50"/>
              <a:stretch>
                <a:fillRect/>
              </a:stretch>
            </p:blipFill>
            <p:spPr>
              <a:xfrm>
                <a:off x="453579" y="4298499"/>
                <a:ext cx="56844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 name="Ink 9"/>
              <p14:cNvContentPartPr/>
              <p14:nvPr/>
            </p14:nvContentPartPr>
            <p14:xfrm>
              <a:off x="4482699" y="5316219"/>
              <a:ext cx="202320" cy="202320"/>
            </p14:xfrm>
          </p:contentPart>
        </mc:Choice>
        <mc:Fallback xmlns="">
          <p:pic>
            <p:nvPicPr>
              <p:cNvPr id="10" name="Ink 9"/>
              <p:cNvPicPr/>
              <p:nvPr/>
            </p:nvPicPr>
            <p:blipFill>
              <a:blip r:embed="rId52"/>
              <a:stretch>
                <a:fillRect/>
              </a:stretch>
            </p:blipFill>
            <p:spPr>
              <a:xfrm>
                <a:off x="4470099" y="5302899"/>
                <a:ext cx="227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p14:cNvContentPartPr/>
              <p14:nvPr/>
            </p14:nvContentPartPr>
            <p14:xfrm>
              <a:off x="4585299" y="5720859"/>
              <a:ext cx="199080" cy="325080"/>
            </p14:xfrm>
          </p:contentPart>
        </mc:Choice>
        <mc:Fallback xmlns="">
          <p:pic>
            <p:nvPicPr>
              <p:cNvPr id="35" name="Ink 34"/>
              <p:cNvPicPr/>
              <p:nvPr/>
            </p:nvPicPr>
            <p:blipFill>
              <a:blip r:embed="rId54"/>
              <a:stretch>
                <a:fillRect/>
              </a:stretch>
            </p:blipFill>
            <p:spPr>
              <a:xfrm>
                <a:off x="4579899" y="5709699"/>
                <a:ext cx="2156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p14:cNvContentPartPr/>
              <p14:nvPr/>
            </p14:nvContentPartPr>
            <p14:xfrm>
              <a:off x="7616139" y="5116419"/>
              <a:ext cx="250560" cy="307440"/>
            </p14:xfrm>
          </p:contentPart>
        </mc:Choice>
        <mc:Fallback xmlns="">
          <p:pic>
            <p:nvPicPr>
              <p:cNvPr id="36" name="Ink 35"/>
              <p:cNvPicPr/>
              <p:nvPr/>
            </p:nvPicPr>
            <p:blipFill>
              <a:blip r:embed="rId56"/>
              <a:stretch>
                <a:fillRect/>
              </a:stretch>
            </p:blipFill>
            <p:spPr>
              <a:xfrm>
                <a:off x="7603539" y="5104899"/>
                <a:ext cx="278280" cy="332280"/>
              </a:xfrm>
              <a:prstGeom prst="rect">
                <a:avLst/>
              </a:prstGeom>
            </p:spPr>
          </p:pic>
        </mc:Fallback>
      </mc:AlternateContent>
    </p:spTree>
    <p:extLst>
      <p:ext uri="{BB962C8B-B14F-4D97-AF65-F5344CB8AC3E}">
        <p14:creationId xmlns:p14="http://schemas.microsoft.com/office/powerpoint/2010/main" val="420945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847"/>
            <a:ext cx="8458200" cy="1143000"/>
          </a:xfrm>
        </p:spPr>
        <p:txBody>
          <a:bodyPr/>
          <a:lstStyle/>
          <a:p>
            <a:r>
              <a:rPr lang="en-CA" dirty="0"/>
              <a:t>What info is stored in matrix E’ ?</a:t>
            </a:r>
          </a:p>
        </p:txBody>
      </p:sp>
      <p:sp>
        <p:nvSpPr>
          <p:cNvPr id="3" name="Content Placeholder 2"/>
          <p:cNvSpPr>
            <a:spLocks noGrp="1"/>
          </p:cNvSpPr>
          <p:nvPr>
            <p:ph idx="1"/>
          </p:nvPr>
        </p:nvSpPr>
        <p:spPr>
          <a:xfrm>
            <a:off x="170328" y="1143000"/>
            <a:ext cx="8821271" cy="4648200"/>
          </a:xfrm>
        </p:spPr>
        <p:txBody>
          <a:bodyPr/>
          <a:lstStyle/>
          <a:p>
            <a:pPr>
              <a:spcAft>
                <a:spcPts val="600"/>
              </a:spcAft>
            </a:pPr>
            <a:r>
              <a:rPr lang="en-CA" b="0" dirty="0"/>
              <a:t>It gives us a dense continuous vector representation for each word</a:t>
            </a:r>
          </a:p>
        </p:txBody>
      </p:sp>
      <p:sp>
        <p:nvSpPr>
          <p:cNvPr id="4" name="Date Placeholder 3"/>
          <p:cNvSpPr>
            <a:spLocks noGrp="1"/>
          </p:cNvSpPr>
          <p:nvPr>
            <p:ph type="dt" sz="half" idx="10"/>
          </p:nvPr>
        </p:nvSpPr>
        <p:spPr>
          <a:xfrm>
            <a:off x="685800" y="6400800"/>
            <a:ext cx="1905000" cy="457200"/>
          </a:xfrm>
        </p:spPr>
        <p:txBody>
          <a:bodyPr/>
          <a:lstStyle/>
          <a:p>
            <a:pPr>
              <a:defRPr/>
            </a:pPr>
            <a:fld id="{827D6CA9-7C20-4E77-AC24-9310D5A3A2FB}" type="datetime1">
              <a:rPr lang="en-US" smtClean="0"/>
              <a:t>9/22/2020</a:t>
            </a:fld>
            <a:endParaRPr lang="en-US" dirty="0"/>
          </a:p>
        </p:txBody>
      </p:sp>
      <p:sp>
        <p:nvSpPr>
          <p:cNvPr id="5" name="Footer Placeholder 4"/>
          <p:cNvSpPr>
            <a:spLocks noGrp="1"/>
          </p:cNvSpPr>
          <p:nvPr>
            <p:ph type="ftr" sz="quarter" idx="11"/>
          </p:nvPr>
        </p:nvSpPr>
        <p:spPr>
          <a:xfrm>
            <a:off x="3124200" y="64008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16</a:t>
            </a:fld>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A11F3C3-A7DA-48D3-9A20-D23571F101BD}"/>
                  </a:ext>
                </a:extLst>
              </p14:cNvPr>
              <p14:cNvContentPartPr/>
              <p14:nvPr/>
            </p14:nvContentPartPr>
            <p14:xfrm>
              <a:off x="552757" y="2612003"/>
              <a:ext cx="234720" cy="1151280"/>
            </p14:xfrm>
          </p:contentPart>
        </mc:Choice>
        <mc:Fallback xmlns="">
          <p:pic>
            <p:nvPicPr>
              <p:cNvPr id="14" name="Ink 13">
                <a:extLst>
                  <a:ext uri="{FF2B5EF4-FFF2-40B4-BE49-F238E27FC236}">
                    <a16:creationId xmlns:a16="http://schemas.microsoft.com/office/drawing/2014/main" id="{BA11F3C3-A7DA-48D3-9A20-D23571F101BD}"/>
                  </a:ext>
                </a:extLst>
              </p:cNvPr>
              <p:cNvPicPr/>
              <p:nvPr/>
            </p:nvPicPr>
            <p:blipFill>
              <a:blip r:embed="rId4"/>
              <a:stretch>
                <a:fillRect/>
              </a:stretch>
            </p:blipFill>
            <p:spPr>
              <a:xfrm>
                <a:off x="543757" y="2603363"/>
                <a:ext cx="252360" cy="116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71E2ACB9-F601-4E4E-8AED-8B93C0BC1621}"/>
                  </a:ext>
                </a:extLst>
              </p14:cNvPr>
              <p14:cNvContentPartPr/>
              <p14:nvPr/>
            </p14:nvContentPartPr>
            <p14:xfrm>
              <a:off x="2953597" y="2513723"/>
              <a:ext cx="342000" cy="1284840"/>
            </p14:xfrm>
          </p:contentPart>
        </mc:Choice>
        <mc:Fallback xmlns="">
          <p:pic>
            <p:nvPicPr>
              <p:cNvPr id="15" name="Ink 14">
                <a:extLst>
                  <a:ext uri="{FF2B5EF4-FFF2-40B4-BE49-F238E27FC236}">
                    <a16:creationId xmlns:a16="http://schemas.microsoft.com/office/drawing/2014/main" id="{71E2ACB9-F601-4E4E-8AED-8B93C0BC1621}"/>
                  </a:ext>
                </a:extLst>
              </p:cNvPr>
              <p:cNvPicPr/>
              <p:nvPr/>
            </p:nvPicPr>
            <p:blipFill>
              <a:blip r:embed="rId6"/>
              <a:stretch>
                <a:fillRect/>
              </a:stretch>
            </p:blipFill>
            <p:spPr>
              <a:xfrm>
                <a:off x="2944597" y="2505083"/>
                <a:ext cx="359640" cy="130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D4E54062-4871-4BF3-9448-557AD116493F}"/>
                  </a:ext>
                </a:extLst>
              </p14:cNvPr>
              <p14:cNvContentPartPr/>
              <p14:nvPr/>
            </p14:nvContentPartPr>
            <p14:xfrm>
              <a:off x="142357" y="2956883"/>
              <a:ext cx="109080" cy="368640"/>
            </p14:xfrm>
          </p:contentPart>
        </mc:Choice>
        <mc:Fallback xmlns="">
          <p:pic>
            <p:nvPicPr>
              <p:cNvPr id="18" name="Ink 17">
                <a:extLst>
                  <a:ext uri="{FF2B5EF4-FFF2-40B4-BE49-F238E27FC236}">
                    <a16:creationId xmlns:a16="http://schemas.microsoft.com/office/drawing/2014/main" id="{D4E54062-4871-4BF3-9448-557AD116493F}"/>
                  </a:ext>
                </a:extLst>
              </p:cNvPr>
              <p:cNvPicPr/>
              <p:nvPr/>
            </p:nvPicPr>
            <p:blipFill>
              <a:blip r:embed="rId8"/>
              <a:stretch>
                <a:fillRect/>
              </a:stretch>
            </p:blipFill>
            <p:spPr>
              <a:xfrm>
                <a:off x="133357" y="2948243"/>
                <a:ext cx="1267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FC602D5-3731-4DD0-9DF8-5CACFC6B57F6}"/>
                  </a:ext>
                </a:extLst>
              </p14:cNvPr>
              <p14:cNvContentPartPr/>
              <p14:nvPr/>
            </p14:nvContentPartPr>
            <p14:xfrm>
              <a:off x="1419637" y="2147243"/>
              <a:ext cx="347400" cy="314280"/>
            </p14:xfrm>
          </p:contentPart>
        </mc:Choice>
        <mc:Fallback xmlns="">
          <p:pic>
            <p:nvPicPr>
              <p:cNvPr id="21" name="Ink 20">
                <a:extLst>
                  <a:ext uri="{FF2B5EF4-FFF2-40B4-BE49-F238E27FC236}">
                    <a16:creationId xmlns:a16="http://schemas.microsoft.com/office/drawing/2014/main" id="{9FC602D5-3731-4DD0-9DF8-5CACFC6B57F6}"/>
                  </a:ext>
                </a:extLst>
              </p:cNvPr>
              <p:cNvPicPr/>
              <p:nvPr/>
            </p:nvPicPr>
            <p:blipFill>
              <a:blip r:embed="rId10"/>
              <a:stretch>
                <a:fillRect/>
              </a:stretch>
            </p:blipFill>
            <p:spPr>
              <a:xfrm>
                <a:off x="1410997" y="2138243"/>
                <a:ext cx="3650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6F8236C9-7337-4693-81D6-995523B084EE}"/>
                  </a:ext>
                </a:extLst>
              </p14:cNvPr>
              <p14:cNvContentPartPr/>
              <p14:nvPr/>
            </p14:nvContentPartPr>
            <p14:xfrm>
              <a:off x="1809157" y="4120403"/>
              <a:ext cx="424440" cy="200160"/>
            </p14:xfrm>
          </p:contentPart>
        </mc:Choice>
        <mc:Fallback xmlns="">
          <p:pic>
            <p:nvPicPr>
              <p:cNvPr id="33" name="Ink 32">
                <a:extLst>
                  <a:ext uri="{FF2B5EF4-FFF2-40B4-BE49-F238E27FC236}">
                    <a16:creationId xmlns:a16="http://schemas.microsoft.com/office/drawing/2014/main" id="{6F8236C9-7337-4693-81D6-995523B084EE}"/>
                  </a:ext>
                </a:extLst>
              </p:cNvPr>
              <p:cNvPicPr/>
              <p:nvPr/>
            </p:nvPicPr>
            <p:blipFill>
              <a:blip r:embed="rId12"/>
              <a:stretch>
                <a:fillRect/>
              </a:stretch>
            </p:blipFill>
            <p:spPr>
              <a:xfrm>
                <a:off x="1800517" y="4111403"/>
                <a:ext cx="442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F921ECEC-4BB6-49D0-AE83-3498DF7E82D1}"/>
                  </a:ext>
                </a:extLst>
              </p14:cNvPr>
              <p14:cNvContentPartPr/>
              <p14:nvPr/>
            </p14:nvContentPartPr>
            <p14:xfrm>
              <a:off x="1899517" y="2585723"/>
              <a:ext cx="368640" cy="1366200"/>
            </p14:xfrm>
          </p:contentPart>
        </mc:Choice>
        <mc:Fallback xmlns="">
          <p:pic>
            <p:nvPicPr>
              <p:cNvPr id="54" name="Ink 53">
                <a:extLst>
                  <a:ext uri="{FF2B5EF4-FFF2-40B4-BE49-F238E27FC236}">
                    <a16:creationId xmlns:a16="http://schemas.microsoft.com/office/drawing/2014/main" id="{F921ECEC-4BB6-49D0-AE83-3498DF7E82D1}"/>
                  </a:ext>
                </a:extLst>
              </p:cNvPr>
              <p:cNvPicPr/>
              <p:nvPr/>
            </p:nvPicPr>
            <p:blipFill>
              <a:blip r:embed="rId14"/>
              <a:stretch>
                <a:fillRect/>
              </a:stretch>
            </p:blipFill>
            <p:spPr>
              <a:xfrm>
                <a:off x="1890526" y="2577083"/>
                <a:ext cx="386263" cy="1383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3D946FD0-9D38-455C-8E7D-DF5BC5C65B4F}"/>
                  </a:ext>
                </a:extLst>
              </p14:cNvPr>
              <p14:cNvContentPartPr/>
              <p14:nvPr/>
            </p14:nvContentPartPr>
            <p14:xfrm>
              <a:off x="4193797" y="2775803"/>
              <a:ext cx="306000" cy="470520"/>
            </p14:xfrm>
          </p:contentPart>
        </mc:Choice>
        <mc:Fallback xmlns="">
          <p:pic>
            <p:nvPicPr>
              <p:cNvPr id="61" name="Ink 60">
                <a:extLst>
                  <a:ext uri="{FF2B5EF4-FFF2-40B4-BE49-F238E27FC236}">
                    <a16:creationId xmlns:a16="http://schemas.microsoft.com/office/drawing/2014/main" id="{3D946FD0-9D38-455C-8E7D-DF5BC5C65B4F}"/>
                  </a:ext>
                </a:extLst>
              </p:cNvPr>
              <p:cNvPicPr/>
              <p:nvPr/>
            </p:nvPicPr>
            <p:blipFill>
              <a:blip r:embed="rId16"/>
              <a:stretch>
                <a:fillRect/>
              </a:stretch>
            </p:blipFill>
            <p:spPr>
              <a:xfrm>
                <a:off x="4185157" y="2767156"/>
                <a:ext cx="323640" cy="48817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Ink 63">
                <a:extLst>
                  <a:ext uri="{FF2B5EF4-FFF2-40B4-BE49-F238E27FC236}">
                    <a16:creationId xmlns:a16="http://schemas.microsoft.com/office/drawing/2014/main" id="{29E9F28C-FB6C-4EE9-9DD2-DC23CE00BBB9}"/>
                  </a:ext>
                </a:extLst>
              </p14:cNvPr>
              <p14:cNvContentPartPr/>
              <p14:nvPr/>
            </p14:nvContentPartPr>
            <p14:xfrm>
              <a:off x="4526437" y="2573483"/>
              <a:ext cx="168480" cy="147600"/>
            </p14:xfrm>
          </p:contentPart>
        </mc:Choice>
        <mc:Fallback xmlns="">
          <p:pic>
            <p:nvPicPr>
              <p:cNvPr id="64" name="Ink 63">
                <a:extLst>
                  <a:ext uri="{FF2B5EF4-FFF2-40B4-BE49-F238E27FC236}">
                    <a16:creationId xmlns:a16="http://schemas.microsoft.com/office/drawing/2014/main" id="{29E9F28C-FB6C-4EE9-9DD2-DC23CE00BBB9}"/>
                  </a:ext>
                </a:extLst>
              </p:cNvPr>
              <p:cNvPicPr/>
              <p:nvPr/>
            </p:nvPicPr>
            <p:blipFill>
              <a:blip r:embed="rId18"/>
              <a:stretch>
                <a:fillRect/>
              </a:stretch>
            </p:blipFill>
            <p:spPr>
              <a:xfrm>
                <a:off x="4517797" y="2564843"/>
                <a:ext cx="186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Ink 64">
                <a:extLst>
                  <a:ext uri="{FF2B5EF4-FFF2-40B4-BE49-F238E27FC236}">
                    <a16:creationId xmlns:a16="http://schemas.microsoft.com/office/drawing/2014/main" id="{1FE70419-FC8C-424C-B465-61741ED7246B}"/>
                  </a:ext>
                </a:extLst>
              </p14:cNvPr>
              <p14:cNvContentPartPr/>
              <p14:nvPr/>
            </p14:nvContentPartPr>
            <p14:xfrm>
              <a:off x="4681597" y="3161003"/>
              <a:ext cx="102240" cy="17280"/>
            </p14:xfrm>
          </p:contentPart>
        </mc:Choice>
        <mc:Fallback xmlns="">
          <p:pic>
            <p:nvPicPr>
              <p:cNvPr id="65" name="Ink 64">
                <a:extLst>
                  <a:ext uri="{FF2B5EF4-FFF2-40B4-BE49-F238E27FC236}">
                    <a16:creationId xmlns:a16="http://schemas.microsoft.com/office/drawing/2014/main" id="{1FE70419-FC8C-424C-B465-61741ED7246B}"/>
                  </a:ext>
                </a:extLst>
              </p:cNvPr>
              <p:cNvPicPr/>
              <p:nvPr/>
            </p:nvPicPr>
            <p:blipFill>
              <a:blip r:embed="rId20"/>
              <a:stretch>
                <a:fillRect/>
              </a:stretch>
            </p:blipFill>
            <p:spPr>
              <a:xfrm>
                <a:off x="4672597" y="3152363"/>
                <a:ext cx="119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Ink 65">
                <a:extLst>
                  <a:ext uri="{FF2B5EF4-FFF2-40B4-BE49-F238E27FC236}">
                    <a16:creationId xmlns:a16="http://schemas.microsoft.com/office/drawing/2014/main" id="{0F6F96A9-DDEA-4F13-A862-974D2CE2FD03}"/>
                  </a:ext>
                </a:extLst>
              </p14:cNvPr>
              <p14:cNvContentPartPr/>
              <p14:nvPr/>
            </p14:nvContentPartPr>
            <p14:xfrm>
              <a:off x="4670077" y="3082163"/>
              <a:ext cx="95760" cy="13320"/>
            </p14:xfrm>
          </p:contentPart>
        </mc:Choice>
        <mc:Fallback xmlns="">
          <p:pic>
            <p:nvPicPr>
              <p:cNvPr id="66" name="Ink 65">
                <a:extLst>
                  <a:ext uri="{FF2B5EF4-FFF2-40B4-BE49-F238E27FC236}">
                    <a16:creationId xmlns:a16="http://schemas.microsoft.com/office/drawing/2014/main" id="{0F6F96A9-DDEA-4F13-A862-974D2CE2FD03}"/>
                  </a:ext>
                </a:extLst>
              </p:cNvPr>
              <p:cNvPicPr/>
              <p:nvPr/>
            </p:nvPicPr>
            <p:blipFill>
              <a:blip r:embed="rId22"/>
              <a:stretch>
                <a:fillRect/>
              </a:stretch>
            </p:blipFill>
            <p:spPr>
              <a:xfrm>
                <a:off x="4661437" y="3073163"/>
                <a:ext cx="113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Ink 69">
                <a:extLst>
                  <a:ext uri="{FF2B5EF4-FFF2-40B4-BE49-F238E27FC236}">
                    <a16:creationId xmlns:a16="http://schemas.microsoft.com/office/drawing/2014/main" id="{9A5337EB-698B-47A9-AFCF-1D03C56F0B47}"/>
                  </a:ext>
                </a:extLst>
              </p14:cNvPr>
              <p14:cNvContentPartPr/>
              <p14:nvPr/>
            </p14:nvContentPartPr>
            <p14:xfrm>
              <a:off x="4944037" y="2774363"/>
              <a:ext cx="215640" cy="439560"/>
            </p14:xfrm>
          </p:contentPart>
        </mc:Choice>
        <mc:Fallback xmlns="">
          <p:pic>
            <p:nvPicPr>
              <p:cNvPr id="70" name="Ink 69">
                <a:extLst>
                  <a:ext uri="{FF2B5EF4-FFF2-40B4-BE49-F238E27FC236}">
                    <a16:creationId xmlns:a16="http://schemas.microsoft.com/office/drawing/2014/main" id="{9A5337EB-698B-47A9-AFCF-1D03C56F0B47}"/>
                  </a:ext>
                </a:extLst>
              </p:cNvPr>
              <p:cNvPicPr/>
              <p:nvPr/>
            </p:nvPicPr>
            <p:blipFill>
              <a:blip r:embed="rId24"/>
              <a:stretch>
                <a:fillRect/>
              </a:stretch>
            </p:blipFill>
            <p:spPr>
              <a:xfrm>
                <a:off x="4935397" y="2765716"/>
                <a:ext cx="233280" cy="45721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Ink 70">
                <a:extLst>
                  <a:ext uri="{FF2B5EF4-FFF2-40B4-BE49-F238E27FC236}">
                    <a16:creationId xmlns:a16="http://schemas.microsoft.com/office/drawing/2014/main" id="{DA731396-6600-4F3E-B0A2-21E5CD6A9808}"/>
                  </a:ext>
                </a:extLst>
              </p14:cNvPr>
              <p14:cNvContentPartPr/>
              <p14:nvPr/>
            </p14:nvContentPartPr>
            <p14:xfrm>
              <a:off x="7494637" y="519323"/>
              <a:ext cx="595800" cy="327960"/>
            </p14:xfrm>
          </p:contentPart>
        </mc:Choice>
        <mc:Fallback xmlns="">
          <p:pic>
            <p:nvPicPr>
              <p:cNvPr id="71" name="Ink 70">
                <a:extLst>
                  <a:ext uri="{FF2B5EF4-FFF2-40B4-BE49-F238E27FC236}">
                    <a16:creationId xmlns:a16="http://schemas.microsoft.com/office/drawing/2014/main" id="{DA731396-6600-4F3E-B0A2-21E5CD6A9808}"/>
                  </a:ext>
                </a:extLst>
              </p:cNvPr>
              <p:cNvPicPr/>
              <p:nvPr/>
            </p:nvPicPr>
            <p:blipFill>
              <a:blip r:embed="rId26"/>
              <a:stretch>
                <a:fillRect/>
              </a:stretch>
            </p:blipFill>
            <p:spPr>
              <a:xfrm>
                <a:off x="7404637" y="339323"/>
                <a:ext cx="7754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Ink 71">
                <a:extLst>
                  <a:ext uri="{FF2B5EF4-FFF2-40B4-BE49-F238E27FC236}">
                    <a16:creationId xmlns:a16="http://schemas.microsoft.com/office/drawing/2014/main" id="{141EC453-4F19-4274-B7B8-6709630ED452}"/>
                  </a:ext>
                </a:extLst>
              </p14:cNvPr>
              <p14:cNvContentPartPr/>
              <p14:nvPr/>
            </p14:nvContentPartPr>
            <p14:xfrm>
              <a:off x="59557" y="2155883"/>
              <a:ext cx="3441960" cy="2566440"/>
            </p14:xfrm>
          </p:contentPart>
        </mc:Choice>
        <mc:Fallback xmlns="">
          <p:pic>
            <p:nvPicPr>
              <p:cNvPr id="72" name="Ink 71">
                <a:extLst>
                  <a:ext uri="{FF2B5EF4-FFF2-40B4-BE49-F238E27FC236}">
                    <a16:creationId xmlns:a16="http://schemas.microsoft.com/office/drawing/2014/main" id="{141EC453-4F19-4274-B7B8-6709630ED452}"/>
                  </a:ext>
                </a:extLst>
              </p:cNvPr>
              <p:cNvPicPr/>
              <p:nvPr/>
            </p:nvPicPr>
            <p:blipFill>
              <a:blip r:embed="rId28"/>
              <a:stretch>
                <a:fillRect/>
              </a:stretch>
            </p:blipFill>
            <p:spPr>
              <a:xfrm>
                <a:off x="-30443" y="1975883"/>
                <a:ext cx="3621600" cy="292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Ink 77">
                <a:extLst>
                  <a:ext uri="{FF2B5EF4-FFF2-40B4-BE49-F238E27FC236}">
                    <a16:creationId xmlns:a16="http://schemas.microsoft.com/office/drawing/2014/main" id="{89BEACEA-7178-47CF-9646-FD255A10F3D2}"/>
                  </a:ext>
                </a:extLst>
              </p14:cNvPr>
              <p14:cNvContentPartPr/>
              <p14:nvPr/>
            </p14:nvContentPartPr>
            <p14:xfrm>
              <a:off x="6713077" y="1677803"/>
              <a:ext cx="154080" cy="315360"/>
            </p14:xfrm>
          </p:contentPart>
        </mc:Choice>
        <mc:Fallback xmlns="">
          <p:pic>
            <p:nvPicPr>
              <p:cNvPr id="78" name="Ink 77">
                <a:extLst>
                  <a:ext uri="{FF2B5EF4-FFF2-40B4-BE49-F238E27FC236}">
                    <a16:creationId xmlns:a16="http://schemas.microsoft.com/office/drawing/2014/main" id="{89BEACEA-7178-47CF-9646-FD255A10F3D2}"/>
                  </a:ext>
                </a:extLst>
              </p:cNvPr>
              <p:cNvPicPr/>
              <p:nvPr/>
            </p:nvPicPr>
            <p:blipFill>
              <a:blip r:embed="rId30"/>
              <a:stretch>
                <a:fillRect/>
              </a:stretch>
            </p:blipFill>
            <p:spPr>
              <a:xfrm>
                <a:off x="6704077" y="1669163"/>
                <a:ext cx="1717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1" name="Ink 80">
                <a:extLst>
                  <a:ext uri="{FF2B5EF4-FFF2-40B4-BE49-F238E27FC236}">
                    <a16:creationId xmlns:a16="http://schemas.microsoft.com/office/drawing/2014/main" id="{57168C56-03FB-4880-BC85-D55CBEDB95B0}"/>
                  </a:ext>
                </a:extLst>
              </p14:cNvPr>
              <p14:cNvContentPartPr/>
              <p14:nvPr/>
            </p14:nvContentPartPr>
            <p14:xfrm>
              <a:off x="5691037" y="3334523"/>
              <a:ext cx="337320" cy="352800"/>
            </p14:xfrm>
          </p:contentPart>
        </mc:Choice>
        <mc:Fallback xmlns="">
          <p:pic>
            <p:nvPicPr>
              <p:cNvPr id="81" name="Ink 80">
                <a:extLst>
                  <a:ext uri="{FF2B5EF4-FFF2-40B4-BE49-F238E27FC236}">
                    <a16:creationId xmlns:a16="http://schemas.microsoft.com/office/drawing/2014/main" id="{57168C56-03FB-4880-BC85-D55CBEDB95B0}"/>
                  </a:ext>
                </a:extLst>
              </p:cNvPr>
              <p:cNvPicPr/>
              <p:nvPr/>
            </p:nvPicPr>
            <p:blipFill>
              <a:blip r:embed="rId32"/>
              <a:stretch>
                <a:fillRect/>
              </a:stretch>
            </p:blipFill>
            <p:spPr>
              <a:xfrm>
                <a:off x="5682397" y="3325892"/>
                <a:ext cx="354960" cy="37042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4" name="Ink 93">
                <a:extLst>
                  <a:ext uri="{FF2B5EF4-FFF2-40B4-BE49-F238E27FC236}">
                    <a16:creationId xmlns:a16="http://schemas.microsoft.com/office/drawing/2014/main" id="{DA644166-FC2E-47A2-BEB6-3D8962704FDE}"/>
                  </a:ext>
                </a:extLst>
              </p14:cNvPr>
              <p14:cNvContentPartPr/>
              <p14:nvPr/>
            </p14:nvContentPartPr>
            <p14:xfrm>
              <a:off x="8483557" y="3149483"/>
              <a:ext cx="429480" cy="227880"/>
            </p14:xfrm>
          </p:contentPart>
        </mc:Choice>
        <mc:Fallback xmlns="">
          <p:pic>
            <p:nvPicPr>
              <p:cNvPr id="94" name="Ink 93">
                <a:extLst>
                  <a:ext uri="{FF2B5EF4-FFF2-40B4-BE49-F238E27FC236}">
                    <a16:creationId xmlns:a16="http://schemas.microsoft.com/office/drawing/2014/main" id="{DA644166-FC2E-47A2-BEB6-3D8962704FDE}"/>
                  </a:ext>
                </a:extLst>
              </p:cNvPr>
              <p:cNvPicPr/>
              <p:nvPr/>
            </p:nvPicPr>
            <p:blipFill>
              <a:blip r:embed="rId34"/>
              <a:stretch>
                <a:fillRect/>
              </a:stretch>
            </p:blipFill>
            <p:spPr>
              <a:xfrm>
                <a:off x="8474917" y="3140829"/>
                <a:ext cx="447120" cy="24554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9" name="Ink 108">
                <a:extLst>
                  <a:ext uri="{FF2B5EF4-FFF2-40B4-BE49-F238E27FC236}">
                    <a16:creationId xmlns:a16="http://schemas.microsoft.com/office/drawing/2014/main" id="{6CC61A6A-1913-4757-A158-237BAFBBEE29}"/>
                  </a:ext>
                </a:extLst>
              </p14:cNvPr>
              <p14:cNvContentPartPr/>
              <p14:nvPr/>
            </p14:nvContentPartPr>
            <p14:xfrm>
              <a:off x="6160837" y="2198003"/>
              <a:ext cx="2092320" cy="2531880"/>
            </p14:xfrm>
          </p:contentPart>
        </mc:Choice>
        <mc:Fallback xmlns="">
          <p:pic>
            <p:nvPicPr>
              <p:cNvPr id="109" name="Ink 108">
                <a:extLst>
                  <a:ext uri="{FF2B5EF4-FFF2-40B4-BE49-F238E27FC236}">
                    <a16:creationId xmlns:a16="http://schemas.microsoft.com/office/drawing/2014/main" id="{6CC61A6A-1913-4757-A158-237BAFBBEE29}"/>
                  </a:ext>
                </a:extLst>
              </p:cNvPr>
              <p:cNvPicPr/>
              <p:nvPr/>
            </p:nvPicPr>
            <p:blipFill>
              <a:blip r:embed="rId36"/>
              <a:stretch>
                <a:fillRect/>
              </a:stretch>
            </p:blipFill>
            <p:spPr>
              <a:xfrm>
                <a:off x="6151837" y="2189003"/>
                <a:ext cx="2109960" cy="2549520"/>
              </a:xfrm>
              <a:prstGeom prst="rect">
                <a:avLst/>
              </a:prstGeom>
            </p:spPr>
          </p:pic>
        </mc:Fallback>
      </mc:AlternateContent>
    </p:spTree>
    <p:extLst>
      <p:ext uri="{BB962C8B-B14F-4D97-AF65-F5344CB8AC3E}">
        <p14:creationId xmlns:p14="http://schemas.microsoft.com/office/powerpoint/2010/main" val="428658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5847"/>
            <a:ext cx="8458200" cy="1143000"/>
          </a:xfrm>
        </p:spPr>
        <p:txBody>
          <a:bodyPr/>
          <a:lstStyle/>
          <a:p>
            <a:r>
              <a:rPr lang="en-CA" dirty="0"/>
              <a:t>Embeddings (E)</a:t>
            </a:r>
          </a:p>
        </p:txBody>
      </p:sp>
      <p:sp>
        <p:nvSpPr>
          <p:cNvPr id="3" name="Content Placeholder 2"/>
          <p:cNvSpPr>
            <a:spLocks noGrp="1"/>
          </p:cNvSpPr>
          <p:nvPr>
            <p:ph idx="1"/>
          </p:nvPr>
        </p:nvSpPr>
        <p:spPr>
          <a:xfrm>
            <a:off x="170328" y="1143000"/>
            <a:ext cx="8821271" cy="4648200"/>
          </a:xfrm>
        </p:spPr>
        <p:txBody>
          <a:bodyPr/>
          <a:lstStyle/>
          <a:p>
            <a:pPr>
              <a:spcAft>
                <a:spcPts val="600"/>
              </a:spcAft>
            </a:pPr>
            <a:r>
              <a:rPr lang="en-CA" b="0" dirty="0"/>
              <a:t>Dense continuous vector representation for each word (called </a:t>
            </a:r>
            <a:r>
              <a:rPr lang="en-CA" b="0" dirty="0">
                <a:solidFill>
                  <a:schemeClr val="accent6"/>
                </a:solidFill>
              </a:rPr>
              <a:t>word embedding</a:t>
            </a:r>
            <a:r>
              <a:rPr lang="en-CA" b="0" dirty="0"/>
              <a:t>)</a:t>
            </a:r>
          </a:p>
          <a:p>
            <a:pPr>
              <a:spcAft>
                <a:spcPts val="600"/>
              </a:spcAft>
            </a:pPr>
            <a:r>
              <a:rPr lang="en-CA" b="0" dirty="0"/>
              <a:t>Can be learned in slightly different settings </a:t>
            </a:r>
            <a:r>
              <a:rPr lang="en-CA" sz="2400" b="0" dirty="0"/>
              <a:t>(e.g., to predict the probability of a word given x words on the right and x words on the left, aka </a:t>
            </a:r>
            <a:r>
              <a:rPr lang="en-CA" sz="2400" b="0" dirty="0">
                <a:solidFill>
                  <a:schemeClr val="accent6"/>
                </a:solidFill>
              </a:rPr>
              <a:t>continuous bag-of-words </a:t>
            </a:r>
            <a:r>
              <a:rPr lang="en-CA" sz="2400" b="0" dirty="0"/>
              <a:t>(</a:t>
            </a:r>
            <a:r>
              <a:rPr lang="en-CA" sz="2400" b="0" dirty="0" err="1"/>
              <a:t>CBoW</a:t>
            </a:r>
            <a:r>
              <a:rPr lang="en-CA" sz="2400" b="0" dirty="0"/>
              <a:t>))  </a:t>
            </a:r>
          </a:p>
          <a:p>
            <a:pPr>
              <a:spcAft>
                <a:spcPts val="600"/>
              </a:spcAft>
            </a:pPr>
            <a:r>
              <a:rPr lang="en-CA" b="0" kern="1200" dirty="0">
                <a:cs typeface="Arial" panose="020B0604020202020204" pitchFamily="34" charset="0"/>
              </a:rPr>
              <a:t>Embeddings very well reflects underlying structures of words</a:t>
            </a:r>
          </a:p>
          <a:p>
            <a:pPr>
              <a:spcAft>
                <a:spcPts val="600"/>
              </a:spcAft>
            </a:pPr>
            <a:r>
              <a:rPr lang="en-CA" b="0" kern="1200" dirty="0">
                <a:cs typeface="Arial" panose="020B0604020202020204" pitchFamily="34" charset="0"/>
              </a:rPr>
              <a:t>This has become a key model for words in NLP (more later in the course)</a:t>
            </a:r>
            <a:endParaRPr lang="en-CA" b="0" dirty="0">
              <a:cs typeface="Arial" panose="020B0604020202020204" pitchFamily="34" charset="0"/>
            </a:endParaRPr>
          </a:p>
        </p:txBody>
      </p:sp>
      <p:sp>
        <p:nvSpPr>
          <p:cNvPr id="4" name="Date Placeholder 3"/>
          <p:cNvSpPr>
            <a:spLocks noGrp="1"/>
          </p:cNvSpPr>
          <p:nvPr>
            <p:ph type="dt" sz="half" idx="10"/>
          </p:nvPr>
        </p:nvSpPr>
        <p:spPr>
          <a:xfrm>
            <a:off x="685800" y="6400800"/>
            <a:ext cx="1905000" cy="457200"/>
          </a:xfrm>
        </p:spPr>
        <p:txBody>
          <a:bodyPr/>
          <a:lstStyle/>
          <a:p>
            <a:pPr>
              <a:defRPr/>
            </a:pPr>
            <a:fld id="{827D6CA9-7C20-4E77-AC24-9310D5A3A2FB}" type="datetime1">
              <a:rPr lang="en-US" smtClean="0"/>
              <a:t>9/22/2020</a:t>
            </a:fld>
            <a:endParaRPr lang="en-US" dirty="0"/>
          </a:p>
        </p:txBody>
      </p:sp>
      <p:sp>
        <p:nvSpPr>
          <p:cNvPr id="5" name="Footer Placeholder 4"/>
          <p:cNvSpPr>
            <a:spLocks noGrp="1"/>
          </p:cNvSpPr>
          <p:nvPr>
            <p:ph type="ftr" sz="quarter" idx="11"/>
          </p:nvPr>
        </p:nvSpPr>
        <p:spPr>
          <a:xfrm>
            <a:off x="3124200" y="64008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17</a:t>
            </a:fld>
            <a:endParaRPr lang="en-US"/>
          </a:p>
        </p:txBody>
      </p:sp>
    </p:spTree>
    <p:extLst>
      <p:ext uri="{BB962C8B-B14F-4D97-AF65-F5344CB8AC3E}">
        <p14:creationId xmlns:p14="http://schemas.microsoft.com/office/powerpoint/2010/main" val="313814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8" y="-27482"/>
            <a:ext cx="9220200" cy="1082396"/>
          </a:xfrm>
        </p:spPr>
        <p:txBody>
          <a:bodyPr/>
          <a:lstStyle/>
          <a:p>
            <a:r>
              <a:rPr lang="en-CA" sz="3200" dirty="0"/>
              <a:t>Slightly more complex Neural Language Model</a:t>
            </a:r>
            <a:br>
              <a:rPr lang="en-CA" sz="3200" dirty="0"/>
            </a:br>
            <a:r>
              <a:rPr lang="en-CA" sz="2000" dirty="0"/>
              <a:t>(J&amp;M 3Ed draft </a:t>
            </a:r>
            <a:r>
              <a:rPr lang="en-CA" sz="2000" dirty="0" err="1"/>
              <a:t>Chp</a:t>
            </a:r>
            <a:r>
              <a:rPr lang="en-CA" sz="2000" dirty="0"/>
              <a:t> 7)</a:t>
            </a:r>
          </a:p>
        </p:txBody>
      </p:sp>
      <p:sp>
        <p:nvSpPr>
          <p:cNvPr id="3" name="Content Placeholder 2"/>
          <p:cNvSpPr>
            <a:spLocks noGrp="1"/>
          </p:cNvSpPr>
          <p:nvPr>
            <p:ph idx="1"/>
          </p:nvPr>
        </p:nvSpPr>
        <p:spPr>
          <a:xfrm>
            <a:off x="-79948" y="1015834"/>
            <a:ext cx="8892254" cy="1727366"/>
          </a:xfrm>
        </p:spPr>
        <p:txBody>
          <a:bodyPr/>
          <a:lstStyle/>
          <a:p>
            <a:r>
              <a:rPr lang="en-CA" sz="2400" dirty="0"/>
              <a:t>3-gram neural </a:t>
            </a:r>
            <a:r>
              <a:rPr lang="en-CA" sz="2400" b="0" dirty="0"/>
              <a:t>model</a:t>
            </a:r>
          </a:p>
          <a:p>
            <a:r>
              <a:rPr lang="en-CA" sz="2400" dirty="0"/>
              <a:t>Pre-trained </a:t>
            </a:r>
            <a:r>
              <a:rPr lang="en-CA" sz="2400" dirty="0" err="1"/>
              <a:t>embeddings</a:t>
            </a:r>
            <a:r>
              <a:rPr lang="en-CA" sz="2400" dirty="0"/>
              <a:t> !</a:t>
            </a:r>
          </a:p>
          <a:p>
            <a:r>
              <a:rPr lang="en-CA" sz="2400" b="0" dirty="0"/>
              <a:t>Different names for the parameters but need to get used to that ;-) </a:t>
            </a:r>
          </a:p>
        </p:txBody>
      </p:sp>
      <p:sp>
        <p:nvSpPr>
          <p:cNvPr id="4" name="Date Placeholder 3"/>
          <p:cNvSpPr>
            <a:spLocks noGrp="1"/>
          </p:cNvSpPr>
          <p:nvPr>
            <p:ph type="dt" sz="half" idx="10"/>
          </p:nvPr>
        </p:nvSpPr>
        <p:spPr>
          <a:xfrm>
            <a:off x="304800" y="6494929"/>
            <a:ext cx="1905000" cy="457200"/>
          </a:xfrm>
        </p:spPr>
        <p:txBody>
          <a:bodyPr/>
          <a:lstStyle/>
          <a:p>
            <a:pPr>
              <a:defRPr/>
            </a:pPr>
            <a:fld id="{74E0395E-6770-4709-A7A2-3CFCE93EF283}" type="datetime1">
              <a:rPr lang="en-US" smtClean="0"/>
              <a:t>9/22/2020</a:t>
            </a:fld>
            <a:endParaRPr lang="en-US" dirty="0"/>
          </a:p>
        </p:txBody>
      </p:sp>
      <p:sp>
        <p:nvSpPr>
          <p:cNvPr id="5" name="Footer Placeholder 4"/>
          <p:cNvSpPr>
            <a:spLocks noGrp="1"/>
          </p:cNvSpPr>
          <p:nvPr>
            <p:ph type="ftr" sz="quarter" idx="11"/>
          </p:nvPr>
        </p:nvSpPr>
        <p:spPr>
          <a:xfrm>
            <a:off x="3200400" y="64949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a:xfrm>
            <a:off x="7100047" y="6494929"/>
            <a:ext cx="1905000" cy="457200"/>
          </a:xfrm>
        </p:spPr>
        <p:txBody>
          <a:bodyPr/>
          <a:lstStyle/>
          <a:p>
            <a:pPr>
              <a:defRPr/>
            </a:pPr>
            <a:fld id="{8EBB9CD0-E0DB-4F4D-ABA6-F9F143B41226}" type="slidenum">
              <a:rPr lang="en-US" smtClean="0"/>
              <a:pPr>
                <a:defRPr/>
              </a:pPr>
              <a:t>18</a:t>
            </a:fld>
            <a:endParaRPr lang="en-US" dirty="0"/>
          </a:p>
        </p:txBody>
      </p:sp>
      <p:pic>
        <p:nvPicPr>
          <p:cNvPr id="7" name="Picture 6"/>
          <p:cNvPicPr>
            <a:picLocks noChangeAspect="1"/>
          </p:cNvPicPr>
          <p:nvPr/>
        </p:nvPicPr>
        <p:blipFill rotWithShape="1">
          <a:blip r:embed="rId3"/>
          <a:srcRect l="3332" r="3334" b="30330"/>
          <a:stretch/>
        </p:blipFill>
        <p:spPr>
          <a:xfrm>
            <a:off x="762000" y="2667000"/>
            <a:ext cx="7848600" cy="3711714"/>
          </a:xfrm>
          <a:prstGeom prst="rect">
            <a:avLst/>
          </a:prstGeom>
        </p:spPr>
      </p:pic>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4156179" y="906148"/>
              <a:ext cx="2842920" cy="453960"/>
            </p14:xfrm>
          </p:contentPart>
        </mc:Choice>
        <mc:Fallback xmlns="">
          <p:pic>
            <p:nvPicPr>
              <p:cNvPr id="32" name="Ink 31"/>
              <p:cNvPicPr/>
              <p:nvPr/>
            </p:nvPicPr>
            <p:blipFill>
              <a:blip r:embed="rId5"/>
              <a:stretch>
                <a:fillRect/>
              </a:stretch>
            </p:blipFill>
            <p:spPr>
              <a:xfrm>
                <a:off x="4147898" y="896068"/>
                <a:ext cx="2859122"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 name="Ink 37"/>
              <p14:cNvContentPartPr/>
              <p14:nvPr/>
            </p14:nvContentPartPr>
            <p14:xfrm>
              <a:off x="3632379" y="1155988"/>
              <a:ext cx="393120" cy="414000"/>
            </p14:xfrm>
          </p:contentPart>
        </mc:Choice>
        <mc:Fallback xmlns="">
          <p:pic>
            <p:nvPicPr>
              <p:cNvPr id="38" name="Ink 37"/>
              <p:cNvPicPr/>
              <p:nvPr/>
            </p:nvPicPr>
            <p:blipFill>
              <a:blip r:embed="rId7"/>
              <a:stretch>
                <a:fillRect/>
              </a:stretch>
            </p:blipFill>
            <p:spPr>
              <a:xfrm>
                <a:off x="3622299" y="1145548"/>
                <a:ext cx="41364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Ink 51"/>
              <p14:cNvContentPartPr/>
              <p14:nvPr/>
            </p14:nvContentPartPr>
            <p14:xfrm>
              <a:off x="7611459" y="915508"/>
              <a:ext cx="234720" cy="944280"/>
            </p14:xfrm>
          </p:contentPart>
        </mc:Choice>
        <mc:Fallback xmlns="">
          <p:pic>
            <p:nvPicPr>
              <p:cNvPr id="52" name="Ink 51"/>
              <p:cNvPicPr/>
              <p:nvPr/>
            </p:nvPicPr>
            <p:blipFill>
              <a:blip r:embed="rId9"/>
              <a:stretch>
                <a:fillRect/>
              </a:stretch>
            </p:blipFill>
            <p:spPr>
              <a:xfrm>
                <a:off x="7600659" y="905788"/>
                <a:ext cx="25668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Ink 54"/>
              <p14:cNvContentPartPr/>
              <p14:nvPr/>
            </p14:nvContentPartPr>
            <p14:xfrm>
              <a:off x="7892619" y="585748"/>
              <a:ext cx="312120" cy="296280"/>
            </p14:xfrm>
          </p:contentPart>
        </mc:Choice>
        <mc:Fallback xmlns="">
          <p:pic>
            <p:nvPicPr>
              <p:cNvPr id="55" name="Ink 54"/>
              <p:cNvPicPr/>
              <p:nvPr/>
            </p:nvPicPr>
            <p:blipFill>
              <a:blip r:embed="rId11"/>
              <a:stretch>
                <a:fillRect/>
              </a:stretch>
            </p:blipFill>
            <p:spPr>
              <a:xfrm>
                <a:off x="7881459" y="576748"/>
                <a:ext cx="3276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Ink 56"/>
              <p14:cNvContentPartPr/>
              <p14:nvPr/>
            </p14:nvContentPartPr>
            <p14:xfrm>
              <a:off x="8138859" y="876988"/>
              <a:ext cx="211680" cy="876240"/>
            </p14:xfrm>
          </p:contentPart>
        </mc:Choice>
        <mc:Fallback xmlns="">
          <p:pic>
            <p:nvPicPr>
              <p:cNvPr id="57" name="Ink 56"/>
              <p:cNvPicPr/>
              <p:nvPr/>
            </p:nvPicPr>
            <p:blipFill>
              <a:blip r:embed="rId13"/>
              <a:stretch>
                <a:fillRect/>
              </a:stretch>
            </p:blipFill>
            <p:spPr>
              <a:xfrm>
                <a:off x="8130579" y="866188"/>
                <a:ext cx="231480" cy="90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p14:cNvContentPartPr/>
              <p14:nvPr/>
            </p14:nvContentPartPr>
            <p14:xfrm>
              <a:off x="7234539" y="1279108"/>
              <a:ext cx="262080" cy="292320"/>
            </p14:xfrm>
          </p:contentPart>
        </mc:Choice>
        <mc:Fallback xmlns="">
          <p:pic>
            <p:nvPicPr>
              <p:cNvPr id="60" name="Ink 59"/>
              <p:cNvPicPr/>
              <p:nvPr/>
            </p:nvPicPr>
            <p:blipFill>
              <a:blip r:embed="rId15"/>
              <a:stretch>
                <a:fillRect/>
              </a:stretch>
            </p:blipFill>
            <p:spPr>
              <a:xfrm>
                <a:off x="7224459" y="1267588"/>
                <a:ext cx="283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Ink 65"/>
              <p14:cNvContentPartPr/>
              <p14:nvPr/>
            </p14:nvContentPartPr>
            <p14:xfrm>
              <a:off x="7742139" y="1004428"/>
              <a:ext cx="372960" cy="31320"/>
            </p14:xfrm>
          </p:contentPart>
        </mc:Choice>
        <mc:Fallback xmlns="">
          <p:pic>
            <p:nvPicPr>
              <p:cNvPr id="66" name="Ink 65"/>
              <p:cNvPicPr/>
              <p:nvPr/>
            </p:nvPicPr>
            <p:blipFill>
              <a:blip r:embed="rId17"/>
              <a:stretch>
                <a:fillRect/>
              </a:stretch>
            </p:blipFill>
            <p:spPr>
              <a:xfrm>
                <a:off x="7735659" y="1000108"/>
                <a:ext cx="383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1" name="Ink 70"/>
              <p14:cNvContentPartPr/>
              <p14:nvPr/>
            </p14:nvContentPartPr>
            <p14:xfrm>
              <a:off x="7813779" y="1068148"/>
              <a:ext cx="267480" cy="34560"/>
            </p14:xfrm>
          </p:contentPart>
        </mc:Choice>
        <mc:Fallback xmlns="">
          <p:pic>
            <p:nvPicPr>
              <p:cNvPr id="71" name="Ink 70"/>
              <p:cNvPicPr/>
              <p:nvPr/>
            </p:nvPicPr>
            <p:blipFill>
              <a:blip r:embed="rId19"/>
              <a:stretch>
                <a:fillRect/>
              </a:stretch>
            </p:blipFill>
            <p:spPr>
              <a:xfrm>
                <a:off x="7809819" y="1063828"/>
                <a:ext cx="275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2" name="Ink 71"/>
              <p14:cNvContentPartPr/>
              <p14:nvPr/>
            </p14:nvContentPartPr>
            <p14:xfrm>
              <a:off x="7770579" y="1141228"/>
              <a:ext cx="292680" cy="34200"/>
            </p14:xfrm>
          </p:contentPart>
        </mc:Choice>
        <mc:Fallback xmlns="">
          <p:pic>
            <p:nvPicPr>
              <p:cNvPr id="72" name="Ink 71"/>
              <p:cNvPicPr/>
              <p:nvPr/>
            </p:nvPicPr>
            <p:blipFill>
              <a:blip r:embed="rId21"/>
              <a:stretch>
                <a:fillRect/>
              </a:stretch>
            </p:blipFill>
            <p:spPr>
              <a:xfrm>
                <a:off x="7766259" y="1134748"/>
                <a:ext cx="300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 name="Ink 72"/>
              <p14:cNvContentPartPr/>
              <p14:nvPr/>
            </p14:nvContentPartPr>
            <p14:xfrm>
              <a:off x="7851219" y="1183348"/>
              <a:ext cx="239040" cy="69120"/>
            </p14:xfrm>
          </p:contentPart>
        </mc:Choice>
        <mc:Fallback xmlns="">
          <p:pic>
            <p:nvPicPr>
              <p:cNvPr id="73" name="Ink 72"/>
              <p:cNvPicPr/>
              <p:nvPr/>
            </p:nvPicPr>
            <p:blipFill>
              <a:blip r:embed="rId23"/>
              <a:stretch>
                <a:fillRect/>
              </a:stretch>
            </p:blipFill>
            <p:spPr>
              <a:xfrm>
                <a:off x="7846179" y="1179388"/>
                <a:ext cx="24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Ink 73"/>
              <p14:cNvContentPartPr/>
              <p14:nvPr/>
            </p14:nvContentPartPr>
            <p14:xfrm>
              <a:off x="7747179" y="1353988"/>
              <a:ext cx="325080" cy="29160"/>
            </p14:xfrm>
          </p:contentPart>
        </mc:Choice>
        <mc:Fallback xmlns="">
          <p:pic>
            <p:nvPicPr>
              <p:cNvPr id="74" name="Ink 73"/>
              <p:cNvPicPr/>
              <p:nvPr/>
            </p:nvPicPr>
            <p:blipFill>
              <a:blip r:embed="rId25"/>
              <a:stretch>
                <a:fillRect/>
              </a:stretch>
            </p:blipFill>
            <p:spPr>
              <a:xfrm>
                <a:off x="7743579" y="1345348"/>
                <a:ext cx="333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5" name="Ink 74"/>
              <p14:cNvContentPartPr/>
              <p14:nvPr/>
            </p14:nvContentPartPr>
            <p14:xfrm>
              <a:off x="7838619" y="1484668"/>
              <a:ext cx="255240" cy="68040"/>
            </p14:xfrm>
          </p:contentPart>
        </mc:Choice>
        <mc:Fallback xmlns="">
          <p:pic>
            <p:nvPicPr>
              <p:cNvPr id="75" name="Ink 74"/>
              <p:cNvPicPr/>
              <p:nvPr/>
            </p:nvPicPr>
            <p:blipFill>
              <a:blip r:embed="rId27"/>
              <a:stretch>
                <a:fillRect/>
              </a:stretch>
            </p:blipFill>
            <p:spPr>
              <a:xfrm>
                <a:off x="7833219" y="1480708"/>
                <a:ext cx="264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6" name="Ink 75"/>
              <p14:cNvContentPartPr/>
              <p14:nvPr/>
            </p14:nvContentPartPr>
            <p14:xfrm>
              <a:off x="7833219" y="1601668"/>
              <a:ext cx="285480" cy="25560"/>
            </p14:xfrm>
          </p:contentPart>
        </mc:Choice>
        <mc:Fallback xmlns="">
          <p:pic>
            <p:nvPicPr>
              <p:cNvPr id="76" name="Ink 75"/>
              <p:cNvPicPr/>
              <p:nvPr/>
            </p:nvPicPr>
            <p:blipFill>
              <a:blip r:embed="rId29"/>
              <a:stretch>
                <a:fillRect/>
              </a:stretch>
            </p:blipFill>
            <p:spPr>
              <a:xfrm>
                <a:off x="7828539" y="1597708"/>
                <a:ext cx="294120" cy="35640"/>
              </a:xfrm>
              <a:prstGeom prst="rect">
                <a:avLst/>
              </a:prstGeom>
            </p:spPr>
          </p:pic>
        </mc:Fallback>
      </mc:AlternateContent>
    </p:spTree>
    <p:extLst>
      <p:ext uri="{BB962C8B-B14F-4D97-AF65-F5344CB8AC3E}">
        <p14:creationId xmlns:p14="http://schemas.microsoft.com/office/powerpoint/2010/main" val="2093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3EB3-A61F-41F3-B40E-4AF3DE238918}"/>
              </a:ext>
            </a:extLst>
          </p:cNvPr>
          <p:cNvSpPr>
            <a:spLocks noGrp="1"/>
          </p:cNvSpPr>
          <p:nvPr>
            <p:ph type="title"/>
          </p:nvPr>
        </p:nvSpPr>
        <p:spPr>
          <a:xfrm>
            <a:off x="457200" y="124265"/>
            <a:ext cx="7772400" cy="1143000"/>
          </a:xfrm>
        </p:spPr>
        <p:txBody>
          <a:bodyPr/>
          <a:lstStyle/>
          <a:p>
            <a:r>
              <a:rPr lang="en-CA" dirty="0"/>
              <a:t>Embeddings are also trained</a:t>
            </a:r>
          </a:p>
        </p:txBody>
      </p:sp>
      <p:sp>
        <p:nvSpPr>
          <p:cNvPr id="4" name="Date Placeholder 3">
            <a:extLst>
              <a:ext uri="{FF2B5EF4-FFF2-40B4-BE49-F238E27FC236}">
                <a16:creationId xmlns:a16="http://schemas.microsoft.com/office/drawing/2014/main" id="{77A22E18-FA54-4C0C-AD10-97C13D2C7B4A}"/>
              </a:ext>
            </a:extLst>
          </p:cNvPr>
          <p:cNvSpPr>
            <a:spLocks noGrp="1"/>
          </p:cNvSpPr>
          <p:nvPr>
            <p:ph type="dt" sz="half" idx="10"/>
          </p:nvPr>
        </p:nvSpPr>
        <p:spPr/>
        <p:txBody>
          <a:bodyPr/>
          <a:lstStyle/>
          <a:p>
            <a:pPr>
              <a:defRPr/>
            </a:pPr>
            <a:fld id="{C6EB5DA3-D89F-424E-A74A-3225C41CC8E6}" type="datetime1">
              <a:rPr lang="en-US" smtClean="0"/>
              <a:t>9/22/2020</a:t>
            </a:fld>
            <a:endParaRPr lang="en-US"/>
          </a:p>
        </p:txBody>
      </p:sp>
      <p:sp>
        <p:nvSpPr>
          <p:cNvPr id="5" name="Footer Placeholder 4">
            <a:extLst>
              <a:ext uri="{FF2B5EF4-FFF2-40B4-BE49-F238E27FC236}">
                <a16:creationId xmlns:a16="http://schemas.microsoft.com/office/drawing/2014/main" id="{44FAE0B1-CE3B-4E6E-B5A9-E59CB9002D06}"/>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40FB9CE7-FF70-40FA-A556-302E87A3ACF4}"/>
              </a:ext>
            </a:extLst>
          </p:cNvPr>
          <p:cNvSpPr>
            <a:spLocks noGrp="1"/>
          </p:cNvSpPr>
          <p:nvPr>
            <p:ph type="sldNum" sz="quarter" idx="12"/>
          </p:nvPr>
        </p:nvSpPr>
        <p:spPr/>
        <p:txBody>
          <a:bodyPr/>
          <a:lstStyle/>
          <a:p>
            <a:pPr>
              <a:defRPr/>
            </a:pPr>
            <a:fld id="{8EBB9CD0-E0DB-4F4D-ABA6-F9F143B41226}" type="slidenum">
              <a:rPr lang="en-US" smtClean="0"/>
              <a:pPr>
                <a:defRPr/>
              </a:pPr>
              <a:t>19</a:t>
            </a:fld>
            <a:endParaRPr lang="en-US"/>
          </a:p>
        </p:txBody>
      </p:sp>
      <p:pic>
        <p:nvPicPr>
          <p:cNvPr id="7" name="Picture 6">
            <a:extLst>
              <a:ext uri="{FF2B5EF4-FFF2-40B4-BE49-F238E27FC236}">
                <a16:creationId xmlns:a16="http://schemas.microsoft.com/office/drawing/2014/main" id="{7BB8AB75-EB30-48F8-8995-C556C953A54D}"/>
              </a:ext>
            </a:extLst>
          </p:cNvPr>
          <p:cNvPicPr>
            <a:picLocks noChangeAspect="1"/>
          </p:cNvPicPr>
          <p:nvPr/>
        </p:nvPicPr>
        <p:blipFill>
          <a:blip r:embed="rId2"/>
          <a:stretch>
            <a:fillRect/>
          </a:stretch>
        </p:blipFill>
        <p:spPr>
          <a:xfrm>
            <a:off x="478302" y="990599"/>
            <a:ext cx="7370298" cy="5268555"/>
          </a:xfrm>
          <a:prstGeom prst="rect">
            <a:avLst/>
          </a:prstGeom>
        </p:spPr>
      </p:pic>
    </p:spTree>
    <p:extLst>
      <p:ext uri="{BB962C8B-B14F-4D97-AF65-F5344CB8AC3E}">
        <p14:creationId xmlns:p14="http://schemas.microsoft.com/office/powerpoint/2010/main" val="9588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5"/>
          <p:cNvSpPr>
            <a:spLocks noGrp="1"/>
          </p:cNvSpPr>
          <p:nvPr>
            <p:ph type="ftr" sz="quarter" idx="11"/>
          </p:nvPr>
        </p:nvSpPr>
        <p:spPr>
          <a:noFill/>
        </p:spPr>
        <p:txBody>
          <a:bodyPr/>
          <a:lstStyle/>
          <a:p>
            <a:r>
              <a:rPr lang="en-US"/>
              <a:t>CPSC503 Winter 2020</a:t>
            </a:r>
          </a:p>
        </p:txBody>
      </p:sp>
      <p:sp>
        <p:nvSpPr>
          <p:cNvPr id="34820" name="Slide Number Placeholder 6"/>
          <p:cNvSpPr>
            <a:spLocks noGrp="1"/>
          </p:cNvSpPr>
          <p:nvPr>
            <p:ph type="sldNum" sz="quarter" idx="12"/>
          </p:nvPr>
        </p:nvSpPr>
        <p:spPr>
          <a:noFill/>
        </p:spPr>
        <p:txBody>
          <a:bodyPr/>
          <a:lstStyle/>
          <a:p>
            <a:fld id="{0F16273E-123E-4ABA-9B80-750E617BE552}" type="slidenum">
              <a:rPr lang="en-US" smtClean="0"/>
              <a:pPr/>
              <a:t>2</a:t>
            </a:fld>
            <a:endParaRPr lang="en-US"/>
          </a:p>
        </p:txBody>
      </p:sp>
      <p:sp>
        <p:nvSpPr>
          <p:cNvPr id="34821" name="Rectangle 2"/>
          <p:cNvSpPr>
            <a:spLocks noGrp="1" noChangeArrowheads="1"/>
          </p:cNvSpPr>
          <p:nvPr>
            <p:ph type="title"/>
          </p:nvPr>
        </p:nvSpPr>
        <p:spPr>
          <a:xfrm>
            <a:off x="76201" y="3517"/>
            <a:ext cx="7772400" cy="682283"/>
          </a:xfrm>
        </p:spPr>
        <p:txBody>
          <a:bodyPr/>
          <a:lstStyle/>
          <a:p>
            <a:pPr eaLnBrk="1" hangingPunct="1"/>
            <a:r>
              <a:rPr lang="en-US" sz="3200" dirty="0"/>
              <a:t>Introductions</a:t>
            </a:r>
          </a:p>
        </p:txBody>
      </p:sp>
      <p:sp>
        <p:nvSpPr>
          <p:cNvPr id="34822" name="Rectangle 3"/>
          <p:cNvSpPr>
            <a:spLocks noGrp="1" noChangeArrowheads="1"/>
          </p:cNvSpPr>
          <p:nvPr>
            <p:ph type="body" sz="half" idx="1"/>
          </p:nvPr>
        </p:nvSpPr>
        <p:spPr>
          <a:xfrm>
            <a:off x="0" y="322806"/>
            <a:ext cx="6512338" cy="2474700"/>
          </a:xfrm>
        </p:spPr>
        <p:txBody>
          <a:bodyPr/>
          <a:lstStyle/>
          <a:p>
            <a:pPr eaLnBrk="1" hangingPunct="1"/>
            <a:r>
              <a:rPr lang="en-US" sz="2000" dirty="0"/>
              <a:t>Your Name</a:t>
            </a:r>
          </a:p>
          <a:p>
            <a:pPr eaLnBrk="1" hangingPunct="1"/>
            <a:r>
              <a:rPr lang="en-US" sz="2000" dirty="0"/>
              <a:t>Previous experience in NLP?</a:t>
            </a:r>
          </a:p>
          <a:p>
            <a:pPr eaLnBrk="1" hangingPunct="1"/>
            <a:r>
              <a:rPr lang="en-US" sz="2000" dirty="0"/>
              <a:t>Why are you interested in NLP?</a:t>
            </a:r>
          </a:p>
          <a:p>
            <a:pPr eaLnBrk="1" hangingPunct="1">
              <a:lnSpc>
                <a:spcPct val="90000"/>
              </a:lnSpc>
            </a:pPr>
            <a:r>
              <a:rPr lang="en-US" sz="2000" dirty="0"/>
              <a:t>Are you thinking of NLP as your main research area? </a:t>
            </a:r>
          </a:p>
          <a:p>
            <a:pPr eaLnBrk="1" hangingPunct="1">
              <a:lnSpc>
                <a:spcPct val="90000"/>
              </a:lnSpc>
            </a:pPr>
            <a:r>
              <a:rPr lang="en-US" sz="2000" dirty="0"/>
              <a:t>If not, what else do you want to specialize in….</a:t>
            </a:r>
          </a:p>
          <a:p>
            <a:pPr eaLnBrk="1" hangingPunct="1"/>
            <a:r>
              <a:rPr lang="en-US" sz="2000" dirty="0"/>
              <a:t>Anything else…………</a:t>
            </a:r>
          </a:p>
        </p:txBody>
      </p:sp>
      <p:grpSp>
        <p:nvGrpSpPr>
          <p:cNvPr id="5" name="Group 4">
            <a:extLst>
              <a:ext uri="{FF2B5EF4-FFF2-40B4-BE49-F238E27FC236}">
                <a16:creationId xmlns:a16="http://schemas.microsoft.com/office/drawing/2014/main" id="{113E3C00-C9F9-4203-AE43-D6970F9B5BAF}"/>
              </a:ext>
            </a:extLst>
          </p:cNvPr>
          <p:cNvGrpSpPr/>
          <p:nvPr/>
        </p:nvGrpSpPr>
        <p:grpSpPr>
          <a:xfrm>
            <a:off x="1343999" y="3033699"/>
            <a:ext cx="7678441" cy="3421575"/>
            <a:chOff x="48600" y="3145320"/>
            <a:chExt cx="6352819" cy="3024380"/>
          </a:xfrm>
        </p:grpSpPr>
        <p:pic>
          <p:nvPicPr>
            <p:cNvPr id="3" name="Picture 2">
              <a:extLst>
                <a:ext uri="{FF2B5EF4-FFF2-40B4-BE49-F238E27FC236}">
                  <a16:creationId xmlns:a16="http://schemas.microsoft.com/office/drawing/2014/main" id="{2BC6B9D5-F3FE-4F96-A7EF-99EF638DBEDF}"/>
                </a:ext>
              </a:extLst>
            </p:cNvPr>
            <p:cNvPicPr>
              <a:picLocks noChangeAspect="1"/>
            </p:cNvPicPr>
            <p:nvPr/>
          </p:nvPicPr>
          <p:blipFill rotWithShape="1">
            <a:blip r:embed="rId3"/>
            <a:srcRect l="766" t="56526" r="-1"/>
            <a:stretch/>
          </p:blipFill>
          <p:spPr>
            <a:xfrm>
              <a:off x="48600" y="4514420"/>
              <a:ext cx="6303022" cy="1655280"/>
            </a:xfrm>
            <a:prstGeom prst="rect">
              <a:avLst/>
            </a:prstGeom>
          </p:spPr>
        </p:pic>
        <p:pic>
          <p:nvPicPr>
            <p:cNvPr id="10" name="Picture 9">
              <a:extLst>
                <a:ext uri="{FF2B5EF4-FFF2-40B4-BE49-F238E27FC236}">
                  <a16:creationId xmlns:a16="http://schemas.microsoft.com/office/drawing/2014/main" id="{7AF5EB7A-08E2-4BAD-9DFF-18CCE1168A02}"/>
                </a:ext>
              </a:extLst>
            </p:cNvPr>
            <p:cNvPicPr>
              <a:picLocks noChangeAspect="1"/>
            </p:cNvPicPr>
            <p:nvPr/>
          </p:nvPicPr>
          <p:blipFill rotWithShape="1">
            <a:blip r:embed="rId3"/>
            <a:srcRect r="1865" b="56526"/>
            <a:stretch/>
          </p:blipFill>
          <p:spPr>
            <a:xfrm>
              <a:off x="168259" y="3145320"/>
              <a:ext cx="6233160" cy="1655280"/>
            </a:xfrm>
            <a:prstGeom prst="rect">
              <a:avLst/>
            </a:prstGeom>
          </p:spPr>
        </p:pic>
      </p:grpSp>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357643AA-1136-437C-A610-89C77E1E3E41}"/>
                  </a:ext>
                </a:extLst>
              </p14:cNvPr>
              <p14:cNvContentPartPr/>
              <p14:nvPr/>
            </p14:nvContentPartPr>
            <p14:xfrm>
              <a:off x="2057338" y="2783466"/>
              <a:ext cx="155880" cy="150120"/>
            </p14:xfrm>
          </p:contentPart>
        </mc:Choice>
        <mc:Fallback>
          <p:pic>
            <p:nvPicPr>
              <p:cNvPr id="6" name="Ink 5">
                <a:extLst>
                  <a:ext uri="{FF2B5EF4-FFF2-40B4-BE49-F238E27FC236}">
                    <a16:creationId xmlns:a16="http://schemas.microsoft.com/office/drawing/2014/main" id="{357643AA-1136-437C-A610-89C77E1E3E41}"/>
                  </a:ext>
                </a:extLst>
              </p:cNvPr>
              <p:cNvPicPr/>
              <p:nvPr/>
            </p:nvPicPr>
            <p:blipFill>
              <a:blip r:embed="rId5"/>
              <a:stretch>
                <a:fillRect/>
              </a:stretch>
            </p:blipFill>
            <p:spPr>
              <a:xfrm>
                <a:off x="2048698" y="2774466"/>
                <a:ext cx="173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FC0EBD26-CED7-45F3-BFD8-6489B3EC6D1B}"/>
                  </a:ext>
                </a:extLst>
              </p14:cNvPr>
              <p14:cNvContentPartPr/>
              <p14:nvPr/>
            </p14:nvContentPartPr>
            <p14:xfrm>
              <a:off x="3180538" y="2799306"/>
              <a:ext cx="16920" cy="193680"/>
            </p14:xfrm>
          </p:contentPart>
        </mc:Choice>
        <mc:Fallback>
          <p:pic>
            <p:nvPicPr>
              <p:cNvPr id="7" name="Ink 6">
                <a:extLst>
                  <a:ext uri="{FF2B5EF4-FFF2-40B4-BE49-F238E27FC236}">
                    <a16:creationId xmlns:a16="http://schemas.microsoft.com/office/drawing/2014/main" id="{FC0EBD26-CED7-45F3-BFD8-6489B3EC6D1B}"/>
                  </a:ext>
                </a:extLst>
              </p:cNvPr>
              <p:cNvPicPr/>
              <p:nvPr/>
            </p:nvPicPr>
            <p:blipFill>
              <a:blip r:embed="rId7"/>
              <a:stretch>
                <a:fillRect/>
              </a:stretch>
            </p:blipFill>
            <p:spPr>
              <a:xfrm>
                <a:off x="3171538" y="2790306"/>
                <a:ext cx="345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7136760A-0C0A-4CAD-8F2A-C583CE752294}"/>
                  </a:ext>
                </a:extLst>
              </p14:cNvPr>
              <p14:cNvContentPartPr/>
              <p14:nvPr/>
            </p14:nvContentPartPr>
            <p14:xfrm>
              <a:off x="4029778" y="2770866"/>
              <a:ext cx="186120" cy="192600"/>
            </p14:xfrm>
          </p:contentPart>
        </mc:Choice>
        <mc:Fallback>
          <p:pic>
            <p:nvPicPr>
              <p:cNvPr id="8" name="Ink 7">
                <a:extLst>
                  <a:ext uri="{FF2B5EF4-FFF2-40B4-BE49-F238E27FC236}">
                    <a16:creationId xmlns:a16="http://schemas.microsoft.com/office/drawing/2014/main" id="{7136760A-0C0A-4CAD-8F2A-C583CE752294}"/>
                  </a:ext>
                </a:extLst>
              </p:cNvPr>
              <p:cNvPicPr/>
              <p:nvPr/>
            </p:nvPicPr>
            <p:blipFill>
              <a:blip r:embed="rId9"/>
              <a:stretch>
                <a:fillRect/>
              </a:stretch>
            </p:blipFill>
            <p:spPr>
              <a:xfrm>
                <a:off x="4021138" y="2762226"/>
                <a:ext cx="203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7C5ACC6-056F-4805-9FC8-C5897C6464CF}"/>
                  </a:ext>
                </a:extLst>
              </p14:cNvPr>
              <p14:cNvContentPartPr/>
              <p14:nvPr/>
            </p14:nvContentPartPr>
            <p14:xfrm>
              <a:off x="4975138" y="2753946"/>
              <a:ext cx="156240" cy="223200"/>
            </p14:xfrm>
          </p:contentPart>
        </mc:Choice>
        <mc:Fallback>
          <p:pic>
            <p:nvPicPr>
              <p:cNvPr id="9" name="Ink 8">
                <a:extLst>
                  <a:ext uri="{FF2B5EF4-FFF2-40B4-BE49-F238E27FC236}">
                    <a16:creationId xmlns:a16="http://schemas.microsoft.com/office/drawing/2014/main" id="{E7C5ACC6-056F-4805-9FC8-C5897C6464CF}"/>
                  </a:ext>
                </a:extLst>
              </p:cNvPr>
              <p:cNvPicPr/>
              <p:nvPr/>
            </p:nvPicPr>
            <p:blipFill>
              <a:blip r:embed="rId11"/>
              <a:stretch>
                <a:fillRect/>
              </a:stretch>
            </p:blipFill>
            <p:spPr>
              <a:xfrm>
                <a:off x="4966498" y="2744946"/>
                <a:ext cx="1738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0C095C33-8F20-48D6-AB69-9A6D9271BEAE}"/>
                  </a:ext>
                </a:extLst>
              </p14:cNvPr>
              <p14:cNvContentPartPr/>
              <p14:nvPr/>
            </p14:nvContentPartPr>
            <p14:xfrm>
              <a:off x="6972778" y="2717226"/>
              <a:ext cx="192600" cy="250920"/>
            </p14:xfrm>
          </p:contentPart>
        </mc:Choice>
        <mc:Fallback>
          <p:pic>
            <p:nvPicPr>
              <p:cNvPr id="13" name="Ink 12">
                <a:extLst>
                  <a:ext uri="{FF2B5EF4-FFF2-40B4-BE49-F238E27FC236}">
                    <a16:creationId xmlns:a16="http://schemas.microsoft.com/office/drawing/2014/main" id="{0C095C33-8F20-48D6-AB69-9A6D9271BEAE}"/>
                  </a:ext>
                </a:extLst>
              </p:cNvPr>
              <p:cNvPicPr/>
              <p:nvPr/>
            </p:nvPicPr>
            <p:blipFill>
              <a:blip r:embed="rId13"/>
              <a:stretch>
                <a:fillRect/>
              </a:stretch>
            </p:blipFill>
            <p:spPr>
              <a:xfrm>
                <a:off x="6964138" y="2708226"/>
                <a:ext cx="210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3D47F846-F52E-4920-9FCF-67BC7A51803E}"/>
                  </a:ext>
                </a:extLst>
              </p14:cNvPr>
              <p14:cNvContentPartPr/>
              <p14:nvPr/>
            </p14:nvContentPartPr>
            <p14:xfrm>
              <a:off x="6013738" y="2744946"/>
              <a:ext cx="208080" cy="334800"/>
            </p14:xfrm>
          </p:contentPart>
        </mc:Choice>
        <mc:Fallback>
          <p:pic>
            <p:nvPicPr>
              <p:cNvPr id="14" name="Ink 13">
                <a:extLst>
                  <a:ext uri="{FF2B5EF4-FFF2-40B4-BE49-F238E27FC236}">
                    <a16:creationId xmlns:a16="http://schemas.microsoft.com/office/drawing/2014/main" id="{3D47F846-F52E-4920-9FCF-67BC7A51803E}"/>
                  </a:ext>
                </a:extLst>
              </p:cNvPr>
              <p:cNvPicPr/>
              <p:nvPr/>
            </p:nvPicPr>
            <p:blipFill>
              <a:blip r:embed="rId15"/>
              <a:stretch>
                <a:fillRect/>
              </a:stretch>
            </p:blipFill>
            <p:spPr>
              <a:xfrm>
                <a:off x="6004738" y="2736306"/>
                <a:ext cx="22572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AE54E382-8469-4066-B169-7D7E666627FC}"/>
                  </a:ext>
                </a:extLst>
              </p14:cNvPr>
              <p14:cNvContentPartPr/>
              <p14:nvPr/>
            </p14:nvContentPartPr>
            <p14:xfrm>
              <a:off x="8080858" y="2707866"/>
              <a:ext cx="184680" cy="319680"/>
            </p14:xfrm>
          </p:contentPart>
        </mc:Choice>
        <mc:Fallback>
          <p:pic>
            <p:nvPicPr>
              <p:cNvPr id="15" name="Ink 14">
                <a:extLst>
                  <a:ext uri="{FF2B5EF4-FFF2-40B4-BE49-F238E27FC236}">
                    <a16:creationId xmlns:a16="http://schemas.microsoft.com/office/drawing/2014/main" id="{AE54E382-8469-4066-B169-7D7E666627FC}"/>
                  </a:ext>
                </a:extLst>
              </p:cNvPr>
              <p:cNvPicPr/>
              <p:nvPr/>
            </p:nvPicPr>
            <p:blipFill>
              <a:blip r:embed="rId17"/>
              <a:stretch>
                <a:fillRect/>
              </a:stretch>
            </p:blipFill>
            <p:spPr>
              <a:xfrm>
                <a:off x="8072218" y="2699226"/>
                <a:ext cx="2023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8752F66B-308F-4F74-A7FE-92CDF575028E}"/>
                  </a:ext>
                </a:extLst>
              </p14:cNvPr>
              <p14:cNvContentPartPr/>
              <p14:nvPr/>
            </p14:nvContentPartPr>
            <p14:xfrm>
              <a:off x="1023418" y="3761946"/>
              <a:ext cx="186840" cy="181440"/>
            </p14:xfrm>
          </p:contentPart>
        </mc:Choice>
        <mc:Fallback>
          <p:pic>
            <p:nvPicPr>
              <p:cNvPr id="16" name="Ink 15">
                <a:extLst>
                  <a:ext uri="{FF2B5EF4-FFF2-40B4-BE49-F238E27FC236}">
                    <a16:creationId xmlns:a16="http://schemas.microsoft.com/office/drawing/2014/main" id="{8752F66B-308F-4F74-A7FE-92CDF575028E}"/>
                  </a:ext>
                </a:extLst>
              </p:cNvPr>
              <p:cNvPicPr/>
              <p:nvPr/>
            </p:nvPicPr>
            <p:blipFill>
              <a:blip r:embed="rId19"/>
              <a:stretch>
                <a:fillRect/>
              </a:stretch>
            </p:blipFill>
            <p:spPr>
              <a:xfrm>
                <a:off x="1014778" y="3752946"/>
                <a:ext cx="204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754DFF1C-40C7-4E3B-9311-939EE07E5A08}"/>
                  </a:ext>
                </a:extLst>
              </p14:cNvPr>
              <p14:cNvContentPartPr/>
              <p14:nvPr/>
            </p14:nvContentPartPr>
            <p14:xfrm>
              <a:off x="995698" y="5528466"/>
              <a:ext cx="11880" cy="248760"/>
            </p14:xfrm>
          </p:contentPart>
        </mc:Choice>
        <mc:Fallback>
          <p:pic>
            <p:nvPicPr>
              <p:cNvPr id="17" name="Ink 16">
                <a:extLst>
                  <a:ext uri="{FF2B5EF4-FFF2-40B4-BE49-F238E27FC236}">
                    <a16:creationId xmlns:a16="http://schemas.microsoft.com/office/drawing/2014/main" id="{754DFF1C-40C7-4E3B-9311-939EE07E5A08}"/>
                  </a:ext>
                </a:extLst>
              </p:cNvPr>
              <p:cNvPicPr/>
              <p:nvPr/>
            </p:nvPicPr>
            <p:blipFill>
              <a:blip r:embed="rId21"/>
              <a:stretch>
                <a:fillRect/>
              </a:stretch>
            </p:blipFill>
            <p:spPr>
              <a:xfrm>
                <a:off x="986698" y="5519466"/>
                <a:ext cx="29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6D711582-CA73-4C63-8260-DEBBCF826400}"/>
                  </a:ext>
                </a:extLst>
              </p14:cNvPr>
              <p14:cNvContentPartPr/>
              <p14:nvPr/>
            </p14:nvContentPartPr>
            <p14:xfrm>
              <a:off x="376858" y="4614066"/>
              <a:ext cx="300600" cy="218160"/>
            </p14:xfrm>
          </p:contentPart>
        </mc:Choice>
        <mc:Fallback>
          <p:pic>
            <p:nvPicPr>
              <p:cNvPr id="20" name="Ink 19">
                <a:extLst>
                  <a:ext uri="{FF2B5EF4-FFF2-40B4-BE49-F238E27FC236}">
                    <a16:creationId xmlns:a16="http://schemas.microsoft.com/office/drawing/2014/main" id="{6D711582-CA73-4C63-8260-DEBBCF826400}"/>
                  </a:ext>
                </a:extLst>
              </p:cNvPr>
              <p:cNvPicPr/>
              <p:nvPr/>
            </p:nvPicPr>
            <p:blipFill>
              <a:blip r:embed="rId23"/>
              <a:stretch>
                <a:fillRect/>
              </a:stretch>
            </p:blipFill>
            <p:spPr>
              <a:xfrm>
                <a:off x="367858" y="4605066"/>
                <a:ext cx="318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9E14989A-D321-46BF-9EE6-65BB8E9FC130}"/>
                  </a:ext>
                </a:extLst>
              </p14:cNvPr>
              <p14:cNvContentPartPr/>
              <p14:nvPr/>
            </p14:nvContentPartPr>
            <p14:xfrm>
              <a:off x="448138" y="4273866"/>
              <a:ext cx="3240" cy="1800"/>
            </p14:xfrm>
          </p:contentPart>
        </mc:Choice>
        <mc:Fallback>
          <p:pic>
            <p:nvPicPr>
              <p:cNvPr id="21" name="Ink 20">
                <a:extLst>
                  <a:ext uri="{FF2B5EF4-FFF2-40B4-BE49-F238E27FC236}">
                    <a16:creationId xmlns:a16="http://schemas.microsoft.com/office/drawing/2014/main" id="{9E14989A-D321-46BF-9EE6-65BB8E9FC130}"/>
                  </a:ext>
                </a:extLst>
              </p:cNvPr>
              <p:cNvPicPr/>
              <p:nvPr/>
            </p:nvPicPr>
            <p:blipFill>
              <a:blip r:embed="rId25"/>
              <a:stretch>
                <a:fillRect/>
              </a:stretch>
            </p:blipFill>
            <p:spPr>
              <a:xfrm>
                <a:off x="439138" y="4265226"/>
                <a:ext cx="20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 name="Ink 24">
                <a:extLst>
                  <a:ext uri="{FF2B5EF4-FFF2-40B4-BE49-F238E27FC236}">
                    <a16:creationId xmlns:a16="http://schemas.microsoft.com/office/drawing/2014/main" id="{20EE3C1A-7341-4B97-B1B6-F6F04803AFC4}"/>
                  </a:ext>
                </a:extLst>
              </p14:cNvPr>
              <p14:cNvContentPartPr/>
              <p14:nvPr/>
            </p14:nvContentPartPr>
            <p14:xfrm>
              <a:off x="4577338" y="2438226"/>
              <a:ext cx="127800" cy="217800"/>
            </p14:xfrm>
          </p:contentPart>
        </mc:Choice>
        <mc:Fallback>
          <p:pic>
            <p:nvPicPr>
              <p:cNvPr id="25" name="Ink 24">
                <a:extLst>
                  <a:ext uri="{FF2B5EF4-FFF2-40B4-BE49-F238E27FC236}">
                    <a16:creationId xmlns:a16="http://schemas.microsoft.com/office/drawing/2014/main" id="{20EE3C1A-7341-4B97-B1B6-F6F04803AFC4}"/>
                  </a:ext>
                </a:extLst>
              </p:cNvPr>
              <p:cNvPicPr/>
              <p:nvPr/>
            </p:nvPicPr>
            <p:blipFill>
              <a:blip r:embed="rId27"/>
              <a:stretch>
                <a:fillRect/>
              </a:stretch>
            </p:blipFill>
            <p:spPr>
              <a:xfrm>
                <a:off x="4568698" y="2429226"/>
                <a:ext cx="145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4E8F6FB5-5DFF-47FF-A5FF-DA3A2DC87192}"/>
                  </a:ext>
                </a:extLst>
              </p14:cNvPr>
              <p14:cNvContentPartPr/>
              <p14:nvPr/>
            </p14:nvContentPartPr>
            <p14:xfrm>
              <a:off x="4579138" y="2361186"/>
              <a:ext cx="194040" cy="23040"/>
            </p14:xfrm>
          </p:contentPart>
        </mc:Choice>
        <mc:Fallback>
          <p:pic>
            <p:nvPicPr>
              <p:cNvPr id="26" name="Ink 25">
                <a:extLst>
                  <a:ext uri="{FF2B5EF4-FFF2-40B4-BE49-F238E27FC236}">
                    <a16:creationId xmlns:a16="http://schemas.microsoft.com/office/drawing/2014/main" id="{4E8F6FB5-5DFF-47FF-A5FF-DA3A2DC87192}"/>
                  </a:ext>
                </a:extLst>
              </p:cNvPr>
              <p:cNvPicPr/>
              <p:nvPr/>
            </p:nvPicPr>
            <p:blipFill>
              <a:blip r:embed="rId29"/>
              <a:stretch>
                <a:fillRect/>
              </a:stretch>
            </p:blipFill>
            <p:spPr>
              <a:xfrm>
                <a:off x="4570498" y="2352546"/>
                <a:ext cx="211680" cy="40680"/>
              </a:xfrm>
              <a:prstGeom prst="rect">
                <a:avLst/>
              </a:prstGeom>
            </p:spPr>
          </p:pic>
        </mc:Fallback>
      </mc:AlternateContent>
      <p:sp>
        <p:nvSpPr>
          <p:cNvPr id="32" name="Rectangle 3">
            <a:extLst>
              <a:ext uri="{FF2B5EF4-FFF2-40B4-BE49-F238E27FC236}">
                <a16:creationId xmlns:a16="http://schemas.microsoft.com/office/drawing/2014/main" id="{D2FA430C-EA08-4DC8-BE9A-AEE9F1A49EE1}"/>
              </a:ext>
            </a:extLst>
          </p:cNvPr>
          <p:cNvSpPr txBox="1">
            <a:spLocks noChangeArrowheads="1"/>
          </p:cNvSpPr>
          <p:nvPr/>
        </p:nvSpPr>
        <p:spPr bwMode="auto">
          <a:xfrm>
            <a:off x="5905500" y="278168"/>
            <a:ext cx="3200400" cy="1143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eaLnBrk="1" hangingPunct="1">
              <a:buNone/>
            </a:pPr>
            <a:r>
              <a:rPr lang="en-US" sz="2000" kern="0" dirty="0">
                <a:latin typeface="Arial" panose="020B0604020202020204" pitchFamily="34" charset="0"/>
                <a:cs typeface="Arial" panose="020B0604020202020204" pitchFamily="34" charset="0"/>
              </a:rPr>
              <a:t>For</a:t>
            </a:r>
            <a:r>
              <a:rPr lang="en-US" sz="2000" kern="0" dirty="0">
                <a:solidFill>
                  <a:srgbClr val="7030A0"/>
                </a:solidFill>
                <a:latin typeface="Arial" panose="020B0604020202020204" pitchFamily="34" charset="0"/>
                <a:cs typeface="Arial" panose="020B0604020202020204" pitchFamily="34" charset="0"/>
              </a:rPr>
              <a:t> </a:t>
            </a:r>
            <a:r>
              <a:rPr lang="en-US" sz="2000" i="1" kern="0" dirty="0" err="1">
                <a:solidFill>
                  <a:srgbClr val="7030A0"/>
                </a:solidFill>
                <a:latin typeface="Arial" panose="020B0604020202020204" pitchFamily="34" charset="0"/>
                <a:cs typeface="Arial" panose="020B0604020202020204" pitchFamily="34" charset="0"/>
              </a:rPr>
              <a:t>i</a:t>
            </a:r>
            <a:r>
              <a:rPr lang="en-US" sz="2000" kern="0" dirty="0">
                <a:solidFill>
                  <a:srgbClr val="7030A0"/>
                </a:solidFill>
                <a:latin typeface="Arial" panose="020B0604020202020204" pitchFamily="34" charset="0"/>
                <a:cs typeface="Arial" panose="020B0604020202020204" pitchFamily="34" charset="0"/>
              </a:rPr>
              <a:t> </a:t>
            </a:r>
            <a:r>
              <a:rPr lang="en-US" sz="2000" kern="0" dirty="0">
                <a:latin typeface="Arial" panose="020B0604020202020204" pitchFamily="34" charset="0"/>
                <a:cs typeface="Arial" panose="020B0604020202020204" pitchFamily="34" charset="0"/>
              </a:rPr>
              <a:t>from</a:t>
            </a:r>
            <a:r>
              <a:rPr lang="en-US" sz="2000" kern="0" dirty="0">
                <a:solidFill>
                  <a:srgbClr val="7030A0"/>
                </a:solidFill>
                <a:latin typeface="Arial" panose="020B0604020202020204" pitchFamily="34" charset="0"/>
                <a:cs typeface="Arial" panose="020B0604020202020204" pitchFamily="34" charset="0"/>
              </a:rPr>
              <a:t> 0 </a:t>
            </a:r>
            <a:r>
              <a:rPr lang="en-US" sz="2000" kern="0" dirty="0">
                <a:latin typeface="Arial" panose="020B0604020202020204" pitchFamily="34" charset="0"/>
                <a:cs typeface="Arial" panose="020B0604020202020204" pitchFamily="34" charset="0"/>
              </a:rPr>
              <a:t>to</a:t>
            </a:r>
            <a:r>
              <a:rPr lang="en-US" sz="2000" kern="0" dirty="0">
                <a:solidFill>
                  <a:srgbClr val="7030A0"/>
                </a:solidFill>
                <a:latin typeface="Arial" panose="020B0604020202020204" pitchFamily="34" charset="0"/>
                <a:cs typeface="Arial" panose="020B0604020202020204" pitchFamily="34" charset="0"/>
              </a:rPr>
              <a:t> 1</a:t>
            </a:r>
          </a:p>
          <a:p>
            <a:pPr marL="0" indent="0" eaLnBrk="1" hangingPunct="1">
              <a:buNone/>
            </a:pPr>
            <a:r>
              <a:rPr lang="en-US" sz="2000" kern="0" dirty="0">
                <a:solidFill>
                  <a:srgbClr val="7030A0"/>
                </a:solidFill>
                <a:latin typeface="Arial" panose="020B0604020202020204" pitchFamily="34" charset="0"/>
                <a:cs typeface="Arial" panose="020B0604020202020204" pitchFamily="34" charset="0"/>
              </a:rPr>
              <a:t>	</a:t>
            </a:r>
            <a:r>
              <a:rPr lang="en-US" sz="2000" kern="0" dirty="0">
                <a:latin typeface="Arial" panose="020B0604020202020204" pitchFamily="34" charset="0"/>
                <a:cs typeface="Arial" panose="020B0604020202020204" pitchFamily="34" charset="0"/>
              </a:rPr>
              <a:t>For</a:t>
            </a:r>
            <a:r>
              <a:rPr lang="en-US" sz="2000" kern="0" dirty="0">
                <a:solidFill>
                  <a:srgbClr val="7030A0"/>
                </a:solidFill>
                <a:latin typeface="Arial" panose="020B0604020202020204" pitchFamily="34" charset="0"/>
                <a:cs typeface="Arial" panose="020B0604020202020204" pitchFamily="34" charset="0"/>
              </a:rPr>
              <a:t> </a:t>
            </a:r>
            <a:r>
              <a:rPr lang="en-US" sz="2000" i="1" kern="0" dirty="0">
                <a:solidFill>
                  <a:srgbClr val="7030A0"/>
                </a:solidFill>
                <a:latin typeface="Arial" panose="020B0604020202020204" pitchFamily="34" charset="0"/>
                <a:cs typeface="Arial" panose="020B0604020202020204" pitchFamily="34" charset="0"/>
              </a:rPr>
              <a:t>j</a:t>
            </a:r>
            <a:r>
              <a:rPr lang="en-US" sz="2000" kern="0" dirty="0">
                <a:solidFill>
                  <a:srgbClr val="7030A0"/>
                </a:solidFill>
                <a:latin typeface="Arial" panose="020B0604020202020204" pitchFamily="34" charset="0"/>
                <a:cs typeface="Arial" panose="020B0604020202020204" pitchFamily="34" charset="0"/>
              </a:rPr>
              <a:t>  </a:t>
            </a:r>
            <a:r>
              <a:rPr lang="en-US" sz="2000" kern="0" dirty="0">
                <a:latin typeface="Arial" panose="020B0604020202020204" pitchFamily="34" charset="0"/>
                <a:cs typeface="Arial" panose="020B0604020202020204" pitchFamily="34" charset="0"/>
              </a:rPr>
              <a:t>from</a:t>
            </a:r>
            <a:r>
              <a:rPr lang="en-US" sz="2000" kern="0" dirty="0">
                <a:solidFill>
                  <a:srgbClr val="7030A0"/>
                </a:solidFill>
                <a:latin typeface="Arial" panose="020B0604020202020204" pitchFamily="34" charset="0"/>
                <a:cs typeface="Arial" panose="020B0604020202020204" pitchFamily="34" charset="0"/>
              </a:rPr>
              <a:t> 0 </a:t>
            </a:r>
            <a:r>
              <a:rPr lang="en-US" sz="2000" kern="0" dirty="0">
                <a:latin typeface="Arial" panose="020B0604020202020204" pitchFamily="34" charset="0"/>
                <a:cs typeface="Arial" panose="020B0604020202020204" pitchFamily="34" charset="0"/>
              </a:rPr>
              <a:t>to</a:t>
            </a:r>
            <a:r>
              <a:rPr lang="en-US" sz="2000" kern="0" dirty="0">
                <a:solidFill>
                  <a:srgbClr val="7030A0"/>
                </a:solidFill>
                <a:latin typeface="Arial" panose="020B0604020202020204" pitchFamily="34" charset="0"/>
                <a:cs typeface="Arial" panose="020B0604020202020204" pitchFamily="34" charset="0"/>
              </a:rPr>
              <a:t> 6 </a:t>
            </a:r>
          </a:p>
          <a:p>
            <a:pPr marL="0" indent="0" eaLnBrk="1" hangingPunct="1">
              <a:buNone/>
            </a:pPr>
            <a:r>
              <a:rPr lang="en-US" sz="2000" kern="0" dirty="0">
                <a:solidFill>
                  <a:srgbClr val="7030A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1893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76200"/>
            <a:ext cx="7772400" cy="1143000"/>
          </a:xfrm>
        </p:spPr>
        <p:txBody>
          <a:bodyPr/>
          <a:lstStyle/>
          <a:p>
            <a:r>
              <a:rPr lang="en-CA" dirty="0"/>
              <a:t>Preliminary comparison “traditional” vs. “neural”</a:t>
            </a:r>
          </a:p>
        </p:txBody>
      </p:sp>
      <p:sp>
        <p:nvSpPr>
          <p:cNvPr id="4" name="Date Placeholder 3"/>
          <p:cNvSpPr>
            <a:spLocks noGrp="1"/>
          </p:cNvSpPr>
          <p:nvPr>
            <p:ph type="dt" sz="half" idx="10"/>
          </p:nvPr>
        </p:nvSpPr>
        <p:spPr>
          <a:xfrm>
            <a:off x="644578" y="6360459"/>
            <a:ext cx="1905000" cy="457200"/>
          </a:xfrm>
        </p:spPr>
        <p:txBody>
          <a:bodyPr/>
          <a:lstStyle/>
          <a:p>
            <a:pPr>
              <a:defRPr/>
            </a:pPr>
            <a:fld id="{0729D7C9-4747-455E-A0DE-7BC8269D18F2}" type="datetime1">
              <a:rPr lang="en-US" smtClean="0"/>
              <a:t>9/22/2020</a:t>
            </a:fld>
            <a:endParaRPr lang="en-US" dirty="0"/>
          </a:p>
        </p:txBody>
      </p:sp>
      <p:sp>
        <p:nvSpPr>
          <p:cNvPr id="5" name="Footer Placeholder 4"/>
          <p:cNvSpPr>
            <a:spLocks noGrp="1"/>
          </p:cNvSpPr>
          <p:nvPr>
            <p:ph type="ftr" sz="quarter" idx="11"/>
          </p:nvPr>
        </p:nvSpPr>
        <p:spPr>
          <a:xfrm>
            <a:off x="3276600" y="6477000"/>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a:xfrm>
            <a:off x="6781799" y="6436659"/>
            <a:ext cx="1905000" cy="457200"/>
          </a:xfrm>
        </p:spPr>
        <p:txBody>
          <a:bodyPr/>
          <a:lstStyle/>
          <a:p>
            <a:pPr>
              <a:defRPr/>
            </a:pPr>
            <a:fld id="{8EBB9CD0-E0DB-4F4D-ABA6-F9F143B41226}" type="slidenum">
              <a:rPr lang="en-US" smtClean="0"/>
              <a:pPr>
                <a:defRPr/>
              </a:pPr>
              <a:t>20</a:t>
            </a:fld>
            <a:endParaRPr lang="en-US" dirty="0"/>
          </a:p>
        </p:txBody>
      </p:sp>
      <p:sp>
        <p:nvSpPr>
          <p:cNvPr id="7" name="Content Placeholder 2"/>
          <p:cNvSpPr txBox="1">
            <a:spLocks/>
          </p:cNvSpPr>
          <p:nvPr/>
        </p:nvSpPr>
        <p:spPr bwMode="auto">
          <a:xfrm>
            <a:off x="187377" y="1241612"/>
            <a:ext cx="8763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kern="0" dirty="0"/>
              <a:t>Slightly more accurate even with relatively small training set sizes</a:t>
            </a:r>
          </a:p>
          <a:p>
            <a:r>
              <a:rPr lang="en-CA" sz="2400" kern="0" dirty="0"/>
              <a:t>Generalize better to different corpora</a:t>
            </a:r>
          </a:p>
          <a:p>
            <a:r>
              <a:rPr lang="en-CA" sz="2400" kern="0" dirty="0"/>
              <a:t>Easier to extend vocabulary (memory) linear increase of number of parameters, but </a:t>
            </a:r>
            <a:r>
              <a:rPr lang="en-CA" sz="2400" kern="0" dirty="0">
                <a:solidFill>
                  <a:srgbClr val="FF0000"/>
                </a:solidFill>
              </a:rPr>
              <a:t>output soft-max computation suffers</a:t>
            </a:r>
          </a:p>
          <a:p>
            <a:r>
              <a:rPr lang="en-CA" sz="2400" kern="0" dirty="0"/>
              <a:t>Easier increase n length of context  (G </a:t>
            </a:r>
            <a:r>
              <a:rPr lang="en-CA" sz="2400" kern="0" dirty="0" err="1"/>
              <a:t>pag</a:t>
            </a:r>
            <a:r>
              <a:rPr lang="en-CA" sz="2400" kern="0" dirty="0"/>
              <a:t> 109)</a:t>
            </a:r>
          </a:p>
          <a:p>
            <a:r>
              <a:rPr lang="en-CA" sz="2400" kern="0" dirty="0">
                <a:solidFill>
                  <a:srgbClr val="FF0000"/>
                </a:solidFill>
              </a:rPr>
              <a:t>Harder to train</a:t>
            </a:r>
          </a:p>
        </p:txBody>
      </p:sp>
      <p:sp>
        <p:nvSpPr>
          <p:cNvPr id="8" name="Content Placeholder 2"/>
          <p:cNvSpPr txBox="1">
            <a:spLocks/>
          </p:cNvSpPr>
          <p:nvPr/>
        </p:nvSpPr>
        <p:spPr bwMode="auto">
          <a:xfrm>
            <a:off x="319165" y="4641478"/>
            <a:ext cx="8499423" cy="12550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kern="0" dirty="0">
                <a:solidFill>
                  <a:srgbClr val="00B050"/>
                </a:solidFill>
              </a:rPr>
              <a:t>It seems that in some extrinsic task the two models complement each other… (G </a:t>
            </a:r>
            <a:r>
              <a:rPr lang="en-CA" kern="0" dirty="0" err="1">
                <a:solidFill>
                  <a:srgbClr val="00B050"/>
                </a:solidFill>
              </a:rPr>
              <a:t>pag</a:t>
            </a:r>
            <a:r>
              <a:rPr lang="en-CA" kern="0" dirty="0">
                <a:solidFill>
                  <a:srgbClr val="00B050"/>
                </a:solidFill>
              </a:rPr>
              <a:t> 111)</a:t>
            </a:r>
          </a:p>
        </p:txBody>
      </p:sp>
      <p:sp>
        <p:nvSpPr>
          <p:cNvPr id="9" name="Content Placeholder 2"/>
          <p:cNvSpPr txBox="1">
            <a:spLocks/>
          </p:cNvSpPr>
          <p:nvPr/>
        </p:nvSpPr>
        <p:spPr bwMode="auto">
          <a:xfrm>
            <a:off x="1122388" y="5738533"/>
            <a:ext cx="6254645" cy="703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CA" sz="2000" i="1" dirty="0"/>
              <a:t>G= Neural Network Methods for Natural Language Processing,  </a:t>
            </a:r>
            <a:r>
              <a:rPr lang="en-CA" sz="2000" i="1" dirty="0" err="1"/>
              <a:t>Yoav</a:t>
            </a:r>
            <a:r>
              <a:rPr lang="en-CA" sz="2000" i="1" dirty="0"/>
              <a:t> Goldberg,  2017</a:t>
            </a:r>
            <a:endParaRPr lang="en-CA" sz="2000" kern="0" dirty="0"/>
          </a:p>
        </p:txBody>
      </p:sp>
    </p:spTree>
    <p:extLst>
      <p:ext uri="{BB962C8B-B14F-4D97-AF65-F5344CB8AC3E}">
        <p14:creationId xmlns:p14="http://schemas.microsoft.com/office/powerpoint/2010/main" val="222345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08D7-89AC-4775-9A7C-160FB8BC3C13}"/>
              </a:ext>
            </a:extLst>
          </p:cNvPr>
          <p:cNvSpPr>
            <a:spLocks noGrp="1"/>
          </p:cNvSpPr>
          <p:nvPr>
            <p:ph type="title"/>
          </p:nvPr>
        </p:nvSpPr>
        <p:spPr>
          <a:xfrm>
            <a:off x="342900" y="152400"/>
            <a:ext cx="8686800" cy="1143000"/>
          </a:xfrm>
        </p:spPr>
        <p:txBody>
          <a:bodyPr/>
          <a:lstStyle/>
          <a:p>
            <a:r>
              <a:rPr lang="en-CA" dirty="0" err="1"/>
              <a:t>ELMo</a:t>
            </a:r>
            <a:r>
              <a:rPr lang="en-CA" dirty="0"/>
              <a:t> (Embedding Language Model)</a:t>
            </a:r>
          </a:p>
        </p:txBody>
      </p:sp>
      <p:graphicFrame>
        <p:nvGraphicFramePr>
          <p:cNvPr id="7" name="Content Placeholder 6">
            <a:extLst>
              <a:ext uri="{FF2B5EF4-FFF2-40B4-BE49-F238E27FC236}">
                <a16:creationId xmlns:a16="http://schemas.microsoft.com/office/drawing/2014/main" id="{9BCFF0CA-FA72-46F2-B7A0-BD9C9B88B0C3}"/>
              </a:ext>
            </a:extLst>
          </p:cNvPr>
          <p:cNvGraphicFramePr>
            <a:graphicFrameLocks noGrp="1"/>
          </p:cNvGraphicFramePr>
          <p:nvPr>
            <p:ph idx="1"/>
            <p:extLst>
              <p:ext uri="{D42A27DB-BD31-4B8C-83A1-F6EECF244321}">
                <p14:modId xmlns:p14="http://schemas.microsoft.com/office/powerpoint/2010/main" val="146783788"/>
              </p:ext>
            </p:extLst>
          </p:nvPr>
        </p:nvGraphicFramePr>
        <p:xfrm>
          <a:off x="304800" y="5181600"/>
          <a:ext cx="8181536" cy="1024354"/>
        </p:xfrm>
        <a:graphic>
          <a:graphicData uri="http://schemas.openxmlformats.org/drawingml/2006/table">
            <a:tbl>
              <a:tblPr/>
              <a:tblGrid>
                <a:gridCol w="4090768">
                  <a:extLst>
                    <a:ext uri="{9D8B030D-6E8A-4147-A177-3AD203B41FA5}">
                      <a16:colId xmlns:a16="http://schemas.microsoft.com/office/drawing/2014/main" val="492058240"/>
                    </a:ext>
                  </a:extLst>
                </a:gridCol>
                <a:gridCol w="4090768">
                  <a:extLst>
                    <a:ext uri="{9D8B030D-6E8A-4147-A177-3AD203B41FA5}">
                      <a16:colId xmlns:a16="http://schemas.microsoft.com/office/drawing/2014/main" val="3520020250"/>
                    </a:ext>
                  </a:extLst>
                </a:gridCol>
              </a:tblGrid>
              <a:tr h="1024354">
                <a:tc>
                  <a:txBody>
                    <a:bodyPr/>
                    <a:lstStyle/>
                    <a:p>
                      <a:pPr fontAlgn="t"/>
                      <a:r>
                        <a:rPr lang="en-CA" dirty="0">
                          <a:effectLst/>
                        </a:rPr>
                        <a:t>Comments:</a:t>
                      </a:r>
                    </a:p>
                  </a:txBody>
                  <a:tcPr>
                    <a:lnL>
                      <a:noFill/>
                    </a:lnL>
                    <a:lnR>
                      <a:noFill/>
                    </a:lnR>
                    <a:lnT>
                      <a:noFill/>
                    </a:lnT>
                    <a:lnB>
                      <a:noFill/>
                    </a:lnB>
                  </a:tcPr>
                </a:tc>
                <a:tc>
                  <a:txBody>
                    <a:bodyPr/>
                    <a:lstStyle/>
                    <a:p>
                      <a:pPr fontAlgn="t"/>
                      <a:r>
                        <a:rPr lang="en-US" dirty="0">
                          <a:effectLst/>
                        </a:rPr>
                        <a:t>NAACL 2018. Originally posted to </a:t>
                      </a:r>
                      <a:r>
                        <a:rPr lang="en-US" dirty="0" err="1">
                          <a:effectLst/>
                        </a:rPr>
                        <a:t>openreview</a:t>
                      </a:r>
                      <a:r>
                        <a:rPr lang="en-US" dirty="0">
                          <a:effectLst/>
                        </a:rPr>
                        <a:t> 27 Oct 2017. v2 updated for NAACL camera ready</a:t>
                      </a:r>
                    </a:p>
                  </a:txBody>
                  <a:tcPr>
                    <a:lnL>
                      <a:noFill/>
                    </a:lnL>
                    <a:lnR>
                      <a:noFill/>
                    </a:lnR>
                    <a:lnT>
                      <a:noFill/>
                    </a:lnT>
                    <a:lnB>
                      <a:noFill/>
                    </a:lnB>
                  </a:tcPr>
                </a:tc>
                <a:extLst>
                  <a:ext uri="{0D108BD9-81ED-4DB2-BD59-A6C34878D82A}">
                    <a16:rowId xmlns:a16="http://schemas.microsoft.com/office/drawing/2014/main" val="234575944"/>
                  </a:ext>
                </a:extLst>
              </a:tr>
            </a:tbl>
          </a:graphicData>
        </a:graphic>
      </p:graphicFrame>
      <p:sp>
        <p:nvSpPr>
          <p:cNvPr id="4" name="Date Placeholder 3">
            <a:extLst>
              <a:ext uri="{FF2B5EF4-FFF2-40B4-BE49-F238E27FC236}">
                <a16:creationId xmlns:a16="http://schemas.microsoft.com/office/drawing/2014/main" id="{F7585439-C818-4D8A-8123-46E32657AD5E}"/>
              </a:ext>
            </a:extLst>
          </p:cNvPr>
          <p:cNvSpPr>
            <a:spLocks noGrp="1"/>
          </p:cNvSpPr>
          <p:nvPr>
            <p:ph type="dt" sz="half" idx="10"/>
          </p:nvPr>
        </p:nvSpPr>
        <p:spPr/>
        <p:txBody>
          <a:bodyPr/>
          <a:lstStyle/>
          <a:p>
            <a:pPr>
              <a:defRPr/>
            </a:pPr>
            <a:fld id="{45C99FE5-D700-4CF6-A91D-5D12F17EB95C}" type="datetime1">
              <a:rPr lang="en-US" smtClean="0"/>
              <a:t>9/22/2020</a:t>
            </a:fld>
            <a:endParaRPr lang="en-US"/>
          </a:p>
        </p:txBody>
      </p:sp>
      <p:sp>
        <p:nvSpPr>
          <p:cNvPr id="5" name="Footer Placeholder 4">
            <a:extLst>
              <a:ext uri="{FF2B5EF4-FFF2-40B4-BE49-F238E27FC236}">
                <a16:creationId xmlns:a16="http://schemas.microsoft.com/office/drawing/2014/main" id="{10EC3770-D8B8-42EE-9EAF-10FFFB6F4652}"/>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CA2ADD98-4E67-41FB-88AF-E61E29C51756}"/>
              </a:ext>
            </a:extLst>
          </p:cNvPr>
          <p:cNvSpPr>
            <a:spLocks noGrp="1"/>
          </p:cNvSpPr>
          <p:nvPr>
            <p:ph type="sldNum" sz="quarter" idx="12"/>
          </p:nvPr>
        </p:nvSpPr>
        <p:spPr/>
        <p:txBody>
          <a:bodyPr/>
          <a:lstStyle/>
          <a:p>
            <a:pPr>
              <a:defRPr/>
            </a:pPr>
            <a:fld id="{8EBB9CD0-E0DB-4F4D-ABA6-F9F143B41226}" type="slidenum">
              <a:rPr lang="en-US" smtClean="0"/>
              <a:pPr>
                <a:defRPr/>
              </a:pPr>
              <a:t>21</a:t>
            </a:fld>
            <a:endParaRPr lang="en-US"/>
          </a:p>
        </p:txBody>
      </p:sp>
      <p:sp>
        <p:nvSpPr>
          <p:cNvPr id="8" name="Rectangle 1">
            <a:extLst>
              <a:ext uri="{FF2B5EF4-FFF2-40B4-BE49-F238E27FC236}">
                <a16:creationId xmlns:a16="http://schemas.microsoft.com/office/drawing/2014/main" id="{3382053A-7E7A-46DC-A322-C63C58664F78}"/>
              </a:ext>
            </a:extLst>
          </p:cNvPr>
          <p:cNvSpPr>
            <a:spLocks noChangeArrowheads="1"/>
          </p:cNvSpPr>
          <p:nvPr/>
        </p:nvSpPr>
        <p:spPr bwMode="auto">
          <a:xfrm>
            <a:off x="140090" y="1248672"/>
            <a:ext cx="8889609" cy="4284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132" tIns="79350" rIns="0" bIns="7935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Lucida Grande"/>
              </a:rPr>
              <a:t>Deep contextualized word representations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a:ln>
                  <a:noFill/>
                </a:ln>
                <a:solidFill>
                  <a:srgbClr val="000000"/>
                </a:solidFill>
                <a:effectLst/>
                <a:latin typeface="Lucida Grande"/>
                <a:hlinkClick r:id="rId2"/>
              </a:rPr>
              <a:t>Matthew E. Peters</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3">
                  <a:extLst>
                    <a:ext uri="{A12FA001-AC4F-418D-AE19-62706E023703}">
                      <ahyp:hlinkClr xmlns:ahyp="http://schemas.microsoft.com/office/drawing/2018/hyperlinkcolor" val="tx"/>
                    </a:ext>
                  </a:extLst>
                </a:hlinkClick>
              </a:rPr>
              <a:t>Mark Neumann</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4">
                  <a:extLst>
                    <a:ext uri="{A12FA001-AC4F-418D-AE19-62706E023703}">
                      <ahyp:hlinkClr xmlns:ahyp="http://schemas.microsoft.com/office/drawing/2018/hyperlinkcolor" val="tx"/>
                    </a:ext>
                  </a:extLst>
                </a:hlinkClick>
              </a:rPr>
              <a:t>Mohit </a:t>
            </a:r>
            <a:r>
              <a:rPr kumimoji="0" lang="en-US" altLang="en-US" sz="1800" b="0" i="0" u="none" strike="noStrike" cap="none" normalizeH="0" baseline="0" dirty="0" err="1">
                <a:ln>
                  <a:noFill/>
                </a:ln>
                <a:solidFill>
                  <a:srgbClr val="00B0F0"/>
                </a:solidFill>
                <a:effectLst/>
                <a:latin typeface="Lucida Grande"/>
                <a:hlinkClick r:id="rId4">
                  <a:extLst>
                    <a:ext uri="{A12FA001-AC4F-418D-AE19-62706E023703}">
                      <ahyp:hlinkClr xmlns:ahyp="http://schemas.microsoft.com/office/drawing/2018/hyperlinkcolor" val="tx"/>
                    </a:ext>
                  </a:extLst>
                </a:hlinkClick>
              </a:rPr>
              <a:t>Iyyer</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5">
                  <a:extLst>
                    <a:ext uri="{A12FA001-AC4F-418D-AE19-62706E023703}">
                      <ahyp:hlinkClr xmlns:ahyp="http://schemas.microsoft.com/office/drawing/2018/hyperlinkcolor" val="tx"/>
                    </a:ext>
                  </a:extLst>
                </a:hlinkClick>
              </a:rPr>
              <a:t>Matt Gardner</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6">
                  <a:extLst>
                    <a:ext uri="{A12FA001-AC4F-418D-AE19-62706E023703}">
                      <ahyp:hlinkClr xmlns:ahyp="http://schemas.microsoft.com/office/drawing/2018/hyperlinkcolor" val="tx"/>
                    </a:ext>
                  </a:extLst>
                </a:hlinkClick>
              </a:rPr>
              <a:t>Christopher Clark</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7">
                  <a:extLst>
                    <a:ext uri="{A12FA001-AC4F-418D-AE19-62706E023703}">
                      <ahyp:hlinkClr xmlns:ahyp="http://schemas.microsoft.com/office/drawing/2018/hyperlinkcolor" val="tx"/>
                    </a:ext>
                  </a:extLst>
                </a:hlinkClick>
              </a:rPr>
              <a:t>Kenton Lee</a:t>
            </a:r>
            <a:r>
              <a:rPr kumimoji="0" lang="en-US" altLang="en-US" sz="1800" b="0" i="0" u="none" strike="noStrike" cap="none" normalizeH="0" baseline="0" dirty="0">
                <a:ln>
                  <a:noFill/>
                </a:ln>
                <a:solidFill>
                  <a:srgbClr val="00B0F0"/>
                </a:solidFill>
                <a:effectLst/>
                <a:latin typeface="Lucida Grande"/>
              </a:rPr>
              <a:t>, </a:t>
            </a:r>
            <a:r>
              <a:rPr kumimoji="0" lang="en-US" altLang="en-US" sz="1800" b="0" i="0" u="none" strike="noStrike" cap="none" normalizeH="0" baseline="0" dirty="0">
                <a:ln>
                  <a:noFill/>
                </a:ln>
                <a:solidFill>
                  <a:srgbClr val="00B0F0"/>
                </a:solidFill>
                <a:effectLst/>
                <a:latin typeface="Lucida Grande"/>
                <a:hlinkClick r:id="rId8">
                  <a:extLst>
                    <a:ext uri="{A12FA001-AC4F-418D-AE19-62706E023703}">
                      <ahyp:hlinkClr xmlns:ahyp="http://schemas.microsoft.com/office/drawing/2018/hyperlinkcolor" val="tx"/>
                    </a:ext>
                  </a:extLst>
                </a:hlinkClick>
              </a:rPr>
              <a:t>Luke </a:t>
            </a:r>
            <a:r>
              <a:rPr kumimoji="0" lang="en-US" altLang="en-US" sz="1800" b="0" i="0" u="none" strike="noStrike" cap="none" normalizeH="0" baseline="0" dirty="0" err="1">
                <a:ln>
                  <a:noFill/>
                </a:ln>
                <a:solidFill>
                  <a:srgbClr val="00B0F0"/>
                </a:solidFill>
                <a:effectLst/>
                <a:latin typeface="Lucida Grande"/>
                <a:hlinkClick r:id="rId8">
                  <a:extLst>
                    <a:ext uri="{A12FA001-AC4F-418D-AE19-62706E023703}">
                      <ahyp:hlinkClr xmlns:ahyp="http://schemas.microsoft.com/office/drawing/2018/hyperlinkcolor" val="tx"/>
                    </a:ext>
                  </a:extLst>
                </a:hlinkClick>
              </a:rPr>
              <a:t>Zettlemoyer</a:t>
            </a:r>
            <a:endParaRPr kumimoji="0" lang="en-US" altLang="en-US" sz="1800" b="0" i="0" u="none" strike="noStrike" cap="none" normalizeH="0" baseline="0" dirty="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Lucida Grande"/>
              </a:rPr>
              <a:t>(Submitted on 15 Feb 2018 (</a:t>
            </a:r>
            <a:r>
              <a:rPr kumimoji="0" lang="en-US" altLang="en-US" sz="1800" b="0" i="1" u="none" strike="noStrike" cap="none" normalizeH="0" baseline="0" dirty="0">
                <a:ln>
                  <a:noFill/>
                </a:ln>
                <a:solidFill>
                  <a:srgbClr val="000000"/>
                </a:solidFill>
                <a:effectLst/>
                <a:latin typeface="Lucida Grande"/>
                <a:hlinkClick r:id="rId9"/>
              </a:rPr>
              <a:t>v1</a:t>
            </a:r>
            <a:r>
              <a:rPr kumimoji="0" lang="en-US" altLang="en-US" sz="1800" b="0" i="1" u="none" strike="noStrike" cap="none" normalizeH="0" baseline="0" dirty="0">
                <a:ln>
                  <a:noFill/>
                </a:ln>
                <a:solidFill>
                  <a:srgbClr val="000000"/>
                </a:solidFill>
                <a:effectLst/>
                <a:latin typeface="Lucida Grande"/>
              </a:rPr>
              <a:t>), last revised 22 Mar 2018 (this version, v2))</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We introduce a new type of deep contextualized word representation that models both (1) complex characteristics of word use (e.g., syntax and semantics), and (2) how these uses vary across linguistic contexts (i.e., to model polysemy). </a:t>
            </a:r>
            <a:r>
              <a:rPr kumimoji="0" lang="en-US" altLang="en-US" sz="1800" b="1" i="0" u="none" strike="noStrike" cap="none" normalizeH="0" baseline="0" dirty="0">
                <a:ln>
                  <a:noFill/>
                </a:ln>
                <a:solidFill>
                  <a:srgbClr val="00B050"/>
                </a:solidFill>
                <a:effectLst/>
                <a:latin typeface="Arial" panose="020B0604020202020204" pitchFamily="34" charset="0"/>
              </a:rPr>
              <a:t>Our word vectors are learned functions of the internal states of a deep bidirectional language model (</a:t>
            </a:r>
            <a:r>
              <a:rPr kumimoji="0" lang="en-US" altLang="en-US" sz="1800" b="1" i="0" u="none" strike="noStrike" cap="none" normalizeH="0" baseline="0" dirty="0" err="1">
                <a:ln>
                  <a:noFill/>
                </a:ln>
                <a:solidFill>
                  <a:srgbClr val="00B050"/>
                </a:solidFill>
                <a:effectLst/>
                <a:latin typeface="Arial" panose="020B0604020202020204" pitchFamily="34" charset="0"/>
              </a:rPr>
              <a:t>biLM</a:t>
            </a:r>
            <a:r>
              <a:rPr kumimoji="0" lang="en-US" altLang="en-US" sz="1800" b="1" i="0" u="none" strike="noStrike" cap="none" normalizeH="0" baseline="0" dirty="0">
                <a:ln>
                  <a:noFill/>
                </a:ln>
                <a:solidFill>
                  <a:srgbClr val="00B050"/>
                </a:solidFill>
                <a:effectLst/>
                <a:latin typeface="Arial" panose="020B0604020202020204" pitchFamily="34" charset="0"/>
              </a:rPr>
              <a:t>), which is pre-trained on a large text corpus</a:t>
            </a:r>
            <a:r>
              <a:rPr kumimoji="0" lang="en-US" altLang="en-US" sz="1800" b="0" i="0" u="none" strike="noStrike" cap="none" normalizeH="0" baseline="0" dirty="0">
                <a:ln>
                  <a:noFill/>
                </a:ln>
                <a:solidFill>
                  <a:schemeClr val="tx1"/>
                </a:solidFill>
                <a:effectLst/>
                <a:latin typeface="Arial" panose="020B0604020202020204" pitchFamily="34" charset="0"/>
              </a:rPr>
              <a:t>. We show that these representations can be easily added to existing models and significantly improve the state of the art across six challenging NLP problems, including </a:t>
            </a:r>
            <a:r>
              <a:rPr kumimoji="0" lang="en-US" altLang="en-US" sz="1800" b="1" i="0" u="none" strike="noStrike" cap="none" normalizeH="0" baseline="0" dirty="0">
                <a:ln>
                  <a:noFill/>
                </a:ln>
                <a:solidFill>
                  <a:srgbClr val="00B050"/>
                </a:solidFill>
                <a:effectLst/>
                <a:latin typeface="Arial" panose="020B0604020202020204" pitchFamily="34" charset="0"/>
              </a:rPr>
              <a:t>question answering, textual entailment and sentiment analysis</a:t>
            </a:r>
            <a:r>
              <a:rPr kumimoji="0" lang="en-US" altLang="en-US" sz="1800" b="0" i="0" u="none" strike="noStrike" cap="none" normalizeH="0" baseline="0" dirty="0">
                <a:ln>
                  <a:noFill/>
                </a:ln>
                <a:solidFill>
                  <a:schemeClr val="tx1"/>
                </a:solidFill>
                <a:effectLst/>
                <a:latin typeface="Arial" panose="020B0604020202020204" pitchFamily="34" charset="0"/>
              </a:rPr>
              <a:t>. We also present an analysis showing that exposing the deep internals of the pre-trained network is crucial, allowing downstream models to mix different types of semi-supervision signals.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A5B1D34A-8D4A-44F4-B2CF-6E577C594B59}"/>
              </a:ext>
            </a:extLst>
          </p:cNvPr>
          <p:cNvSpPr txBox="1"/>
          <p:nvPr/>
        </p:nvSpPr>
        <p:spPr>
          <a:xfrm>
            <a:off x="1371600" y="5867400"/>
            <a:ext cx="2213555" cy="338554"/>
          </a:xfrm>
          <a:prstGeom prst="rect">
            <a:avLst/>
          </a:prstGeom>
          <a:noFill/>
        </p:spPr>
        <p:txBody>
          <a:bodyPr wrap="none" rtlCol="0">
            <a:spAutoFit/>
          </a:bodyPr>
          <a:lstStyle/>
          <a:p>
            <a:r>
              <a:rPr lang="en-CA" dirty="0">
                <a:solidFill>
                  <a:srgbClr val="FF0000"/>
                </a:solidFill>
                <a:hlinkClick r:id="rId10">
                  <a:extLst>
                    <a:ext uri="{A12FA001-AC4F-418D-AE19-62706E023703}">
                      <ahyp:hlinkClr xmlns:ahyp="http://schemas.microsoft.com/office/drawing/2018/hyperlinkcolor" val="tx"/>
                    </a:ext>
                  </a:extLst>
                </a:hlinkClick>
              </a:rPr>
              <a:t>https://allennlp.org/elmo</a:t>
            </a:r>
            <a:endParaRPr lang="en-CA" dirty="0">
              <a:solidFill>
                <a:srgbClr val="FF0000"/>
              </a:solidFill>
            </a:endParaRPr>
          </a:p>
        </p:txBody>
      </p:sp>
    </p:spTree>
    <p:extLst>
      <p:ext uri="{BB962C8B-B14F-4D97-AF65-F5344CB8AC3E}">
        <p14:creationId xmlns:p14="http://schemas.microsoft.com/office/powerpoint/2010/main" val="9559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p>
            <a:fld id="{48EFDCDC-8E70-4A40-9EB7-B88FCB56D79F}" type="datetime1">
              <a:rPr lang="en-US" smtClean="0"/>
              <a:t>9/22/2020</a:t>
            </a:fld>
            <a:endParaRPr lang="en-US"/>
          </a:p>
        </p:txBody>
      </p:sp>
      <p:sp>
        <p:nvSpPr>
          <p:cNvPr id="22531" name="Footer Placeholder 5"/>
          <p:cNvSpPr>
            <a:spLocks noGrp="1"/>
          </p:cNvSpPr>
          <p:nvPr>
            <p:ph type="ftr" sz="quarter" idx="11"/>
          </p:nvPr>
        </p:nvSpPr>
        <p:spPr>
          <a:noFill/>
        </p:spPr>
        <p:txBody>
          <a:bodyPr/>
          <a:lstStyle/>
          <a:p>
            <a:r>
              <a:rPr lang="en-US"/>
              <a:t>CPSC503 Winter 2020</a:t>
            </a:r>
          </a:p>
        </p:txBody>
      </p:sp>
      <p:sp>
        <p:nvSpPr>
          <p:cNvPr id="22532" name="Slide Number Placeholder 6"/>
          <p:cNvSpPr>
            <a:spLocks noGrp="1"/>
          </p:cNvSpPr>
          <p:nvPr>
            <p:ph type="sldNum" sz="quarter" idx="12"/>
          </p:nvPr>
        </p:nvSpPr>
        <p:spPr>
          <a:noFill/>
        </p:spPr>
        <p:txBody>
          <a:bodyPr/>
          <a:lstStyle/>
          <a:p>
            <a:fld id="{F2AEF965-B128-4D08-92A8-1A72AB4E255D}" type="slidenum">
              <a:rPr lang="en-US" smtClean="0"/>
              <a:pPr/>
              <a:t>22</a:t>
            </a:fld>
            <a:endParaRPr lang="en-US"/>
          </a:p>
        </p:txBody>
      </p:sp>
      <p:sp>
        <p:nvSpPr>
          <p:cNvPr id="22533" name="Rectangle 2"/>
          <p:cNvSpPr>
            <a:spLocks noGrp="1" noChangeArrowheads="1"/>
          </p:cNvSpPr>
          <p:nvPr>
            <p:ph type="title"/>
          </p:nvPr>
        </p:nvSpPr>
        <p:spPr/>
        <p:txBody>
          <a:bodyPr/>
          <a:lstStyle/>
          <a:p>
            <a:pPr eaLnBrk="1" hangingPunct="1"/>
            <a:r>
              <a:rPr lang="en-US" dirty="0"/>
              <a:t>Today Sept 23</a:t>
            </a:r>
          </a:p>
        </p:txBody>
      </p:sp>
      <p:sp>
        <p:nvSpPr>
          <p:cNvPr id="36870" name="Rectangle 3"/>
          <p:cNvSpPr>
            <a:spLocks noGrp="1" noChangeArrowheads="1"/>
          </p:cNvSpPr>
          <p:nvPr>
            <p:ph type="body" sz="half" idx="1"/>
          </p:nvPr>
        </p:nvSpPr>
        <p:spPr>
          <a:xfrm>
            <a:off x="762000" y="1676400"/>
            <a:ext cx="7924800" cy="4114800"/>
          </a:xfrm>
        </p:spPr>
        <p:txBody>
          <a:bodyPr/>
          <a:lstStyle/>
          <a:p>
            <a:pPr eaLnBrk="1" hangingPunct="1">
              <a:defRPr/>
            </a:pPr>
            <a:r>
              <a:rPr lang="en-US" sz="3200" dirty="0">
                <a:solidFill>
                  <a:schemeClr val="tx2"/>
                </a:solidFill>
              </a:rPr>
              <a:t>Finish Language Model evaluation</a:t>
            </a:r>
          </a:p>
          <a:p>
            <a:pPr eaLnBrk="1" hangingPunct="1">
              <a:defRPr/>
            </a:pPr>
            <a:r>
              <a:rPr lang="en-US" sz="3200" dirty="0"/>
              <a:t>Neural Language Models</a:t>
            </a:r>
          </a:p>
          <a:p>
            <a:pPr eaLnBrk="1" hangingPunct="1">
              <a:defRPr/>
            </a:pPr>
            <a:r>
              <a:rPr lang="en-US" sz="3200" dirty="0">
                <a:solidFill>
                  <a:schemeClr val="accent2"/>
                </a:solidFill>
              </a:rPr>
              <a:t>Markov Models</a:t>
            </a:r>
          </a:p>
        </p:txBody>
      </p:sp>
    </p:spTree>
    <p:extLst>
      <p:ext uri="{BB962C8B-B14F-4D97-AF65-F5344CB8AC3E}">
        <p14:creationId xmlns:p14="http://schemas.microsoft.com/office/powerpoint/2010/main" val="369296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F2A6989A-8917-400E-825F-70D1CAFE56BF}" type="datetime1">
              <a:rPr lang="en-US" smtClean="0"/>
              <a:t>9/22/2020</a:t>
            </a:fld>
            <a:endParaRPr lang="en-US"/>
          </a:p>
        </p:txBody>
      </p:sp>
      <p:sp>
        <p:nvSpPr>
          <p:cNvPr id="26627" name="Footer Placeholder 4"/>
          <p:cNvSpPr>
            <a:spLocks noGrp="1"/>
          </p:cNvSpPr>
          <p:nvPr>
            <p:ph type="ftr" sz="quarter" idx="11"/>
          </p:nvPr>
        </p:nvSpPr>
        <p:spPr>
          <a:noFill/>
        </p:spPr>
        <p:txBody>
          <a:bodyPr/>
          <a:lstStyle/>
          <a:p>
            <a:r>
              <a:rPr lang="en-US"/>
              <a:t>CPSC503 Winter 2020</a:t>
            </a:r>
          </a:p>
        </p:txBody>
      </p:sp>
      <p:sp>
        <p:nvSpPr>
          <p:cNvPr id="26628" name="Slide Number Placeholder 5"/>
          <p:cNvSpPr>
            <a:spLocks noGrp="1"/>
          </p:cNvSpPr>
          <p:nvPr>
            <p:ph type="sldNum" sz="quarter" idx="12"/>
          </p:nvPr>
        </p:nvSpPr>
        <p:spPr>
          <a:noFill/>
        </p:spPr>
        <p:txBody>
          <a:bodyPr/>
          <a:lstStyle/>
          <a:p>
            <a:fld id="{C0BE4442-D63F-4E78-BCFF-CF38A664DB04}" type="slidenum">
              <a:rPr lang="en-US" smtClean="0"/>
              <a:pPr/>
              <a:t>23</a:t>
            </a:fld>
            <a:endParaRPr lang="en-US"/>
          </a:p>
        </p:txBody>
      </p:sp>
      <p:sp>
        <p:nvSpPr>
          <p:cNvPr id="26629" name="Rectangle 2"/>
          <p:cNvSpPr>
            <a:spLocks noGrp="1" noChangeArrowheads="1"/>
          </p:cNvSpPr>
          <p:nvPr>
            <p:ph type="title"/>
          </p:nvPr>
        </p:nvSpPr>
        <p:spPr>
          <a:xfrm>
            <a:off x="685800" y="228600"/>
            <a:ext cx="7467600" cy="990600"/>
          </a:xfrm>
        </p:spPr>
        <p:txBody>
          <a:bodyPr/>
          <a:lstStyle/>
          <a:p>
            <a:pPr eaLnBrk="1" hangingPunct="1"/>
            <a:r>
              <a:rPr lang="en-US"/>
              <a:t>Example of a Markov Chain</a:t>
            </a:r>
          </a:p>
        </p:txBody>
      </p:sp>
      <p:grpSp>
        <p:nvGrpSpPr>
          <p:cNvPr id="26630" name="Group 43"/>
          <p:cNvGrpSpPr>
            <a:grpSpLocks/>
          </p:cNvGrpSpPr>
          <p:nvPr/>
        </p:nvGrpSpPr>
        <p:grpSpPr bwMode="auto">
          <a:xfrm>
            <a:off x="1295400" y="1066800"/>
            <a:ext cx="6324600" cy="4154488"/>
            <a:chOff x="1355725" y="1641475"/>
            <a:chExt cx="6661150" cy="4497106"/>
          </a:xfrm>
        </p:grpSpPr>
        <p:sp>
          <p:nvSpPr>
            <p:cNvPr id="26631"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a:p>
          </p:txBody>
        </p:sp>
        <p:sp>
          <p:nvSpPr>
            <p:cNvPr id="26632"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a:p>
          </p:txBody>
        </p:sp>
        <p:sp>
          <p:nvSpPr>
            <p:cNvPr id="26633"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a:p>
          </p:txBody>
        </p:sp>
        <p:sp>
          <p:nvSpPr>
            <p:cNvPr id="26634"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a:p>
          </p:txBody>
        </p:sp>
        <p:sp>
          <p:nvSpPr>
            <p:cNvPr id="26635"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a:p>
          </p:txBody>
        </p:sp>
        <p:sp>
          <p:nvSpPr>
            <p:cNvPr id="26636"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a:p>
          </p:txBody>
        </p:sp>
        <p:sp>
          <p:nvSpPr>
            <p:cNvPr id="26637"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26638"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6639"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6640"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6641"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6642"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26643"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26644"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6645"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6646"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6647"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6648" name="Text Box 20"/>
            <p:cNvSpPr txBox="1">
              <a:spLocks noChangeArrowheads="1"/>
            </p:cNvSpPr>
            <p:nvPr/>
          </p:nvSpPr>
          <p:spPr bwMode="auto">
            <a:xfrm>
              <a:off x="1355725" y="3698875"/>
              <a:ext cx="336550" cy="457200"/>
            </a:xfrm>
            <a:prstGeom prst="rect">
              <a:avLst/>
            </a:prstGeom>
            <a:noFill/>
            <a:ln w="9525">
              <a:noFill/>
              <a:miter lim="800000"/>
              <a:headEnd/>
              <a:tailEnd/>
            </a:ln>
          </p:spPr>
          <p:txBody>
            <a:bodyPr wrap="none">
              <a:spAutoFit/>
            </a:bodyPr>
            <a:lstStyle/>
            <a:p>
              <a:r>
                <a:rPr lang="en-US" sz="2400"/>
                <a:t>1</a:t>
              </a:r>
            </a:p>
          </p:txBody>
        </p:sp>
        <p:sp>
          <p:nvSpPr>
            <p:cNvPr id="26649" name="Text Box 21"/>
            <p:cNvSpPr txBox="1">
              <a:spLocks noChangeArrowheads="1"/>
            </p:cNvSpPr>
            <p:nvPr/>
          </p:nvSpPr>
          <p:spPr bwMode="auto">
            <a:xfrm>
              <a:off x="3565525" y="3241675"/>
              <a:ext cx="412750" cy="457200"/>
            </a:xfrm>
            <a:prstGeom prst="rect">
              <a:avLst/>
            </a:prstGeom>
            <a:noFill/>
            <a:ln w="9525">
              <a:noFill/>
              <a:miter lim="800000"/>
              <a:headEnd/>
              <a:tailEnd/>
            </a:ln>
          </p:spPr>
          <p:txBody>
            <a:bodyPr wrap="none">
              <a:spAutoFit/>
            </a:bodyPr>
            <a:lstStyle/>
            <a:p>
              <a:r>
                <a:rPr lang="en-US" sz="2400"/>
                <a:t>.4</a:t>
              </a:r>
            </a:p>
          </p:txBody>
        </p:sp>
        <p:sp>
          <p:nvSpPr>
            <p:cNvPr id="26650" name="Text Box 22"/>
            <p:cNvSpPr txBox="1">
              <a:spLocks noChangeArrowheads="1"/>
            </p:cNvSpPr>
            <p:nvPr/>
          </p:nvSpPr>
          <p:spPr bwMode="auto">
            <a:xfrm>
              <a:off x="3260725" y="4537075"/>
              <a:ext cx="336550" cy="457200"/>
            </a:xfrm>
            <a:prstGeom prst="rect">
              <a:avLst/>
            </a:prstGeom>
            <a:noFill/>
            <a:ln w="9525">
              <a:noFill/>
              <a:miter lim="800000"/>
              <a:headEnd/>
              <a:tailEnd/>
            </a:ln>
          </p:spPr>
          <p:txBody>
            <a:bodyPr wrap="none">
              <a:spAutoFit/>
            </a:bodyPr>
            <a:lstStyle/>
            <a:p>
              <a:r>
                <a:rPr lang="en-US" sz="2400"/>
                <a:t>1</a:t>
              </a:r>
            </a:p>
          </p:txBody>
        </p:sp>
        <p:sp>
          <p:nvSpPr>
            <p:cNvPr id="26651" name="Text Box 23"/>
            <p:cNvSpPr txBox="1">
              <a:spLocks noChangeArrowheads="1"/>
            </p:cNvSpPr>
            <p:nvPr/>
          </p:nvSpPr>
          <p:spPr bwMode="auto">
            <a:xfrm>
              <a:off x="4860925" y="3622675"/>
              <a:ext cx="412750" cy="457200"/>
            </a:xfrm>
            <a:prstGeom prst="rect">
              <a:avLst/>
            </a:prstGeom>
            <a:noFill/>
            <a:ln w="9525">
              <a:noFill/>
              <a:miter lim="800000"/>
              <a:headEnd/>
              <a:tailEnd/>
            </a:ln>
          </p:spPr>
          <p:txBody>
            <a:bodyPr wrap="none">
              <a:spAutoFit/>
            </a:bodyPr>
            <a:lstStyle/>
            <a:p>
              <a:r>
                <a:rPr lang="en-US" sz="2400"/>
                <a:t>.3</a:t>
              </a:r>
            </a:p>
          </p:txBody>
        </p:sp>
        <p:sp>
          <p:nvSpPr>
            <p:cNvPr id="26652" name="Text Box 24"/>
            <p:cNvSpPr txBox="1">
              <a:spLocks noChangeArrowheads="1"/>
            </p:cNvSpPr>
            <p:nvPr/>
          </p:nvSpPr>
          <p:spPr bwMode="auto">
            <a:xfrm>
              <a:off x="5851525" y="3851275"/>
              <a:ext cx="412750" cy="457200"/>
            </a:xfrm>
            <a:prstGeom prst="rect">
              <a:avLst/>
            </a:prstGeom>
            <a:noFill/>
            <a:ln w="9525">
              <a:noFill/>
              <a:miter lim="800000"/>
              <a:headEnd/>
              <a:tailEnd/>
            </a:ln>
          </p:spPr>
          <p:txBody>
            <a:bodyPr wrap="none">
              <a:spAutoFit/>
            </a:bodyPr>
            <a:lstStyle/>
            <a:p>
              <a:r>
                <a:rPr lang="en-US" sz="2400"/>
                <a:t>.3</a:t>
              </a:r>
            </a:p>
          </p:txBody>
        </p:sp>
        <p:sp>
          <p:nvSpPr>
            <p:cNvPr id="26653" name="Text Box 25"/>
            <p:cNvSpPr txBox="1">
              <a:spLocks noChangeArrowheads="1"/>
            </p:cNvSpPr>
            <p:nvPr/>
          </p:nvSpPr>
          <p:spPr bwMode="auto">
            <a:xfrm>
              <a:off x="5699125" y="2784475"/>
              <a:ext cx="412750" cy="457200"/>
            </a:xfrm>
            <a:prstGeom prst="rect">
              <a:avLst/>
            </a:prstGeom>
            <a:noFill/>
            <a:ln w="9525">
              <a:noFill/>
              <a:miter lim="800000"/>
              <a:headEnd/>
              <a:tailEnd/>
            </a:ln>
          </p:spPr>
          <p:txBody>
            <a:bodyPr wrap="none">
              <a:spAutoFit/>
            </a:bodyPr>
            <a:lstStyle/>
            <a:p>
              <a:r>
                <a:rPr lang="en-US" sz="2400"/>
                <a:t>.4</a:t>
              </a:r>
            </a:p>
          </p:txBody>
        </p:sp>
        <p:sp>
          <p:nvSpPr>
            <p:cNvPr id="26654" name="Text Box 26"/>
            <p:cNvSpPr txBox="1">
              <a:spLocks noChangeArrowheads="1"/>
            </p:cNvSpPr>
            <p:nvPr/>
          </p:nvSpPr>
          <p:spPr bwMode="auto">
            <a:xfrm>
              <a:off x="4784725" y="1641475"/>
              <a:ext cx="412750" cy="457200"/>
            </a:xfrm>
            <a:prstGeom prst="rect">
              <a:avLst/>
            </a:prstGeom>
            <a:noFill/>
            <a:ln w="9525">
              <a:noFill/>
              <a:miter lim="800000"/>
              <a:headEnd/>
              <a:tailEnd/>
            </a:ln>
          </p:spPr>
          <p:txBody>
            <a:bodyPr wrap="none">
              <a:spAutoFit/>
            </a:bodyPr>
            <a:lstStyle/>
            <a:p>
              <a:r>
                <a:rPr lang="en-US" sz="2400"/>
                <a:t>.6</a:t>
              </a:r>
            </a:p>
          </p:txBody>
        </p:sp>
        <p:sp>
          <p:nvSpPr>
            <p:cNvPr id="26655" name="Text Box 27"/>
            <p:cNvSpPr txBox="1">
              <a:spLocks noChangeArrowheads="1"/>
            </p:cNvSpPr>
            <p:nvPr/>
          </p:nvSpPr>
          <p:spPr bwMode="auto">
            <a:xfrm>
              <a:off x="6842125" y="1793875"/>
              <a:ext cx="336550" cy="457200"/>
            </a:xfrm>
            <a:prstGeom prst="rect">
              <a:avLst/>
            </a:prstGeom>
            <a:noFill/>
            <a:ln w="9525">
              <a:noFill/>
              <a:miter lim="800000"/>
              <a:headEnd/>
              <a:tailEnd/>
            </a:ln>
          </p:spPr>
          <p:txBody>
            <a:bodyPr wrap="none">
              <a:spAutoFit/>
            </a:bodyPr>
            <a:lstStyle/>
            <a:p>
              <a:r>
                <a:rPr lang="en-US" sz="2400"/>
                <a:t>1</a:t>
              </a:r>
            </a:p>
          </p:txBody>
        </p:sp>
        <p:sp>
          <p:nvSpPr>
            <p:cNvPr id="26656" name="Text Box 28"/>
            <p:cNvSpPr txBox="1">
              <a:spLocks noChangeArrowheads="1"/>
            </p:cNvSpPr>
            <p:nvPr/>
          </p:nvSpPr>
          <p:spPr bwMode="auto">
            <a:xfrm>
              <a:off x="7604125" y="3622675"/>
              <a:ext cx="412750" cy="457200"/>
            </a:xfrm>
            <a:prstGeom prst="rect">
              <a:avLst/>
            </a:prstGeom>
            <a:noFill/>
            <a:ln w="9525">
              <a:noFill/>
              <a:miter lim="800000"/>
              <a:headEnd/>
              <a:tailEnd/>
            </a:ln>
          </p:spPr>
          <p:txBody>
            <a:bodyPr wrap="none">
              <a:spAutoFit/>
            </a:bodyPr>
            <a:lstStyle/>
            <a:p>
              <a:r>
                <a:rPr lang="en-US" sz="2400"/>
                <a:t>.6</a:t>
              </a:r>
            </a:p>
          </p:txBody>
        </p:sp>
        <p:sp>
          <p:nvSpPr>
            <p:cNvPr id="26657" name="Text Box 29"/>
            <p:cNvSpPr txBox="1">
              <a:spLocks noChangeArrowheads="1"/>
            </p:cNvSpPr>
            <p:nvPr/>
          </p:nvSpPr>
          <p:spPr bwMode="auto">
            <a:xfrm>
              <a:off x="5851525" y="4994275"/>
              <a:ext cx="412750" cy="457200"/>
            </a:xfrm>
            <a:prstGeom prst="rect">
              <a:avLst/>
            </a:prstGeom>
            <a:noFill/>
            <a:ln w="9525">
              <a:noFill/>
              <a:miter lim="800000"/>
              <a:headEnd/>
              <a:tailEnd/>
            </a:ln>
          </p:spPr>
          <p:txBody>
            <a:bodyPr wrap="none">
              <a:spAutoFit/>
            </a:bodyPr>
            <a:lstStyle/>
            <a:p>
              <a:r>
                <a:rPr lang="en-US" sz="2400"/>
                <a:t>.4</a:t>
              </a:r>
            </a:p>
          </p:txBody>
        </p:sp>
        <p:sp>
          <p:nvSpPr>
            <p:cNvPr id="26658" name="Text Box 30"/>
            <p:cNvSpPr txBox="1">
              <a:spLocks noChangeArrowheads="1"/>
            </p:cNvSpPr>
            <p:nvPr/>
          </p:nvSpPr>
          <p:spPr bwMode="auto">
            <a:xfrm>
              <a:off x="4953000" y="4419600"/>
              <a:ext cx="268288" cy="457200"/>
            </a:xfrm>
            <a:prstGeom prst="rect">
              <a:avLst/>
            </a:prstGeom>
            <a:noFill/>
            <a:ln w="9525">
              <a:noFill/>
              <a:miter lim="800000"/>
              <a:headEnd/>
              <a:tailEnd/>
            </a:ln>
          </p:spPr>
          <p:txBody>
            <a:bodyPr wrap="none">
              <a:spAutoFit/>
            </a:bodyPr>
            <a:lstStyle/>
            <a:p>
              <a:r>
                <a:rPr lang="en-US" sz="2400"/>
                <a:t>t</a:t>
              </a:r>
            </a:p>
          </p:txBody>
        </p:sp>
        <p:sp>
          <p:nvSpPr>
            <p:cNvPr id="26659" name="Text Box 31"/>
            <p:cNvSpPr txBox="1">
              <a:spLocks noChangeArrowheads="1"/>
            </p:cNvSpPr>
            <p:nvPr/>
          </p:nvSpPr>
          <p:spPr bwMode="auto">
            <a:xfrm>
              <a:off x="2362200" y="4419600"/>
              <a:ext cx="319088" cy="457200"/>
            </a:xfrm>
            <a:prstGeom prst="rect">
              <a:avLst/>
            </a:prstGeom>
            <a:noFill/>
            <a:ln w="9525">
              <a:noFill/>
              <a:miter lim="800000"/>
              <a:headEnd/>
              <a:tailEnd/>
            </a:ln>
          </p:spPr>
          <p:txBody>
            <a:bodyPr wrap="none">
              <a:spAutoFit/>
            </a:bodyPr>
            <a:lstStyle/>
            <a:p>
              <a:r>
                <a:rPr lang="en-US" sz="2400"/>
                <a:t>e</a:t>
              </a:r>
            </a:p>
          </p:txBody>
        </p:sp>
        <p:sp>
          <p:nvSpPr>
            <p:cNvPr id="26660" name="Text Box 32"/>
            <p:cNvSpPr txBox="1">
              <a:spLocks noChangeArrowheads="1"/>
            </p:cNvSpPr>
            <p:nvPr/>
          </p:nvSpPr>
          <p:spPr bwMode="auto">
            <a:xfrm>
              <a:off x="2209800" y="2743200"/>
              <a:ext cx="336550" cy="457200"/>
            </a:xfrm>
            <a:prstGeom prst="rect">
              <a:avLst/>
            </a:prstGeom>
            <a:noFill/>
            <a:ln w="9525">
              <a:noFill/>
              <a:miter lim="800000"/>
              <a:headEnd/>
              <a:tailEnd/>
            </a:ln>
          </p:spPr>
          <p:txBody>
            <a:bodyPr wrap="none">
              <a:spAutoFit/>
            </a:bodyPr>
            <a:lstStyle/>
            <a:p>
              <a:r>
                <a:rPr lang="en-US" sz="2400"/>
                <a:t>h</a:t>
              </a:r>
            </a:p>
          </p:txBody>
        </p:sp>
        <p:sp>
          <p:nvSpPr>
            <p:cNvPr id="26661" name="Text Box 33"/>
            <p:cNvSpPr txBox="1">
              <a:spLocks noChangeArrowheads="1"/>
            </p:cNvSpPr>
            <p:nvPr/>
          </p:nvSpPr>
          <p:spPr bwMode="auto">
            <a:xfrm>
              <a:off x="4784725" y="2555875"/>
              <a:ext cx="319088" cy="457200"/>
            </a:xfrm>
            <a:prstGeom prst="rect">
              <a:avLst/>
            </a:prstGeom>
            <a:noFill/>
            <a:ln w="9525">
              <a:noFill/>
              <a:miter lim="800000"/>
              <a:headEnd/>
              <a:tailEnd/>
            </a:ln>
          </p:spPr>
          <p:txBody>
            <a:bodyPr wrap="none">
              <a:spAutoFit/>
            </a:bodyPr>
            <a:lstStyle/>
            <a:p>
              <a:r>
                <a:rPr lang="en-US" sz="2400"/>
                <a:t>a</a:t>
              </a:r>
            </a:p>
          </p:txBody>
        </p:sp>
        <p:sp>
          <p:nvSpPr>
            <p:cNvPr id="26662" name="Text Box 34"/>
            <p:cNvSpPr txBox="1">
              <a:spLocks noChangeArrowheads="1"/>
            </p:cNvSpPr>
            <p:nvPr/>
          </p:nvSpPr>
          <p:spPr bwMode="auto">
            <a:xfrm>
              <a:off x="6934200" y="2667000"/>
              <a:ext cx="336550" cy="457200"/>
            </a:xfrm>
            <a:prstGeom prst="rect">
              <a:avLst/>
            </a:prstGeom>
            <a:noFill/>
            <a:ln w="9525">
              <a:noFill/>
              <a:miter lim="800000"/>
              <a:headEnd/>
              <a:tailEnd/>
            </a:ln>
          </p:spPr>
          <p:txBody>
            <a:bodyPr wrap="none">
              <a:spAutoFit/>
            </a:bodyPr>
            <a:lstStyle/>
            <a:p>
              <a:r>
                <a:rPr lang="en-US" sz="2400"/>
                <a:t>p</a:t>
              </a:r>
            </a:p>
          </p:txBody>
        </p:sp>
        <p:sp>
          <p:nvSpPr>
            <p:cNvPr id="26663" name="Text Box 35"/>
            <p:cNvSpPr txBox="1">
              <a:spLocks noChangeArrowheads="1"/>
            </p:cNvSpPr>
            <p:nvPr/>
          </p:nvSpPr>
          <p:spPr bwMode="auto">
            <a:xfrm>
              <a:off x="6934200" y="4572000"/>
              <a:ext cx="268288" cy="457200"/>
            </a:xfrm>
            <a:prstGeom prst="rect">
              <a:avLst/>
            </a:prstGeom>
            <a:noFill/>
            <a:ln w="9525">
              <a:noFill/>
              <a:miter lim="800000"/>
              <a:headEnd/>
              <a:tailEnd/>
            </a:ln>
          </p:spPr>
          <p:txBody>
            <a:bodyPr wrap="none">
              <a:spAutoFit/>
            </a:bodyPr>
            <a:lstStyle/>
            <a:p>
              <a:r>
                <a:rPr lang="en-US" sz="2400"/>
                <a:t>i</a:t>
              </a:r>
            </a:p>
          </p:txBody>
        </p:sp>
        <p:sp>
          <p:nvSpPr>
            <p:cNvPr id="26664" name="Text Box 36"/>
            <p:cNvSpPr txBox="1">
              <a:spLocks noChangeArrowheads="1"/>
            </p:cNvSpPr>
            <p:nvPr/>
          </p:nvSpPr>
          <p:spPr bwMode="auto">
            <a:xfrm>
              <a:off x="4495799" y="5562600"/>
              <a:ext cx="1113430" cy="499781"/>
            </a:xfrm>
            <a:prstGeom prst="rect">
              <a:avLst/>
            </a:prstGeom>
            <a:noFill/>
            <a:ln w="9525">
              <a:noFill/>
              <a:miter lim="800000"/>
              <a:headEnd/>
              <a:tailEnd/>
            </a:ln>
          </p:spPr>
          <p:txBody>
            <a:bodyPr>
              <a:spAutoFit/>
            </a:bodyPr>
            <a:lstStyle/>
            <a:p>
              <a:r>
                <a:rPr lang="en-US" sz="2400"/>
                <a:t>Start</a:t>
              </a:r>
            </a:p>
          </p:txBody>
        </p:sp>
        <p:sp>
          <p:nvSpPr>
            <p:cNvPr id="26665"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6666" name="Text Box 38"/>
            <p:cNvSpPr txBox="1">
              <a:spLocks noChangeArrowheads="1"/>
            </p:cNvSpPr>
            <p:nvPr/>
          </p:nvSpPr>
          <p:spPr bwMode="auto">
            <a:xfrm>
              <a:off x="4724400" y="5257800"/>
              <a:ext cx="412750" cy="457200"/>
            </a:xfrm>
            <a:prstGeom prst="rect">
              <a:avLst/>
            </a:prstGeom>
            <a:noFill/>
            <a:ln w="9525">
              <a:noFill/>
              <a:miter lim="800000"/>
              <a:headEnd/>
              <a:tailEnd/>
            </a:ln>
          </p:spPr>
          <p:txBody>
            <a:bodyPr wrap="none">
              <a:spAutoFit/>
            </a:bodyPr>
            <a:lstStyle/>
            <a:p>
              <a:r>
                <a:rPr lang="en-US" sz="2400"/>
                <a:t>.6</a:t>
              </a:r>
            </a:p>
          </p:txBody>
        </p:sp>
        <p:sp>
          <p:nvSpPr>
            <p:cNvPr id="26667" name="Text Box 39"/>
            <p:cNvSpPr txBox="1">
              <a:spLocks noChangeArrowheads="1"/>
            </p:cNvSpPr>
            <p:nvPr/>
          </p:nvSpPr>
          <p:spPr bwMode="auto">
            <a:xfrm>
              <a:off x="7086599" y="5638800"/>
              <a:ext cx="930274" cy="499781"/>
            </a:xfrm>
            <a:prstGeom prst="rect">
              <a:avLst/>
            </a:prstGeom>
            <a:noFill/>
            <a:ln w="9525">
              <a:noFill/>
              <a:miter lim="800000"/>
              <a:headEnd/>
              <a:tailEnd/>
            </a:ln>
          </p:spPr>
          <p:txBody>
            <a:bodyPr>
              <a:spAutoFit/>
            </a:bodyPr>
            <a:lstStyle/>
            <a:p>
              <a:r>
                <a:rPr lang="en-US" sz="2400"/>
                <a:t>Start</a:t>
              </a:r>
            </a:p>
          </p:txBody>
        </p:sp>
        <p:sp>
          <p:nvSpPr>
            <p:cNvPr id="26668" name="Text Box 40"/>
            <p:cNvSpPr txBox="1">
              <a:spLocks noChangeArrowheads="1"/>
            </p:cNvSpPr>
            <p:nvPr/>
          </p:nvSpPr>
          <p:spPr bwMode="auto">
            <a:xfrm>
              <a:off x="7315200" y="5334000"/>
              <a:ext cx="412750" cy="457200"/>
            </a:xfrm>
            <a:prstGeom prst="rect">
              <a:avLst/>
            </a:prstGeom>
            <a:noFill/>
            <a:ln w="9525">
              <a:noFill/>
              <a:miter lim="800000"/>
              <a:headEnd/>
              <a:tailEnd/>
            </a:ln>
          </p:spPr>
          <p:txBody>
            <a:bodyPr wrap="none">
              <a:spAutoFit/>
            </a:bodyPr>
            <a:lstStyle/>
            <a:p>
              <a:r>
                <a:rPr lang="en-US" sz="2400"/>
                <a:t>.4</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Date Placeholder 6"/>
          <p:cNvSpPr>
            <a:spLocks noGrp="1"/>
          </p:cNvSpPr>
          <p:nvPr>
            <p:ph type="dt" sz="quarter" idx="10"/>
          </p:nvPr>
        </p:nvSpPr>
        <p:spPr>
          <a:xfrm>
            <a:off x="785813" y="6400800"/>
            <a:ext cx="1905000" cy="457200"/>
          </a:xfrm>
          <a:noFill/>
        </p:spPr>
        <p:txBody>
          <a:bodyPr/>
          <a:lstStyle/>
          <a:p>
            <a:fld id="{4662633D-53D7-4550-9038-B04F0D6405A1}" type="datetime1">
              <a:rPr lang="en-US" smtClean="0"/>
              <a:t>9/22/2020</a:t>
            </a:fld>
            <a:endParaRPr lang="en-US"/>
          </a:p>
        </p:txBody>
      </p:sp>
      <p:sp>
        <p:nvSpPr>
          <p:cNvPr id="8228" name="Footer Placeholder 7"/>
          <p:cNvSpPr>
            <a:spLocks noGrp="1"/>
          </p:cNvSpPr>
          <p:nvPr>
            <p:ph type="ftr" sz="quarter" idx="11"/>
          </p:nvPr>
        </p:nvSpPr>
        <p:spPr>
          <a:xfrm>
            <a:off x="3224213" y="6400800"/>
            <a:ext cx="2895600" cy="457200"/>
          </a:xfrm>
          <a:noFill/>
        </p:spPr>
        <p:txBody>
          <a:bodyPr/>
          <a:lstStyle/>
          <a:p>
            <a:r>
              <a:rPr lang="en-US"/>
              <a:t>CPSC503 Winter 2020</a:t>
            </a:r>
          </a:p>
        </p:txBody>
      </p:sp>
      <p:sp>
        <p:nvSpPr>
          <p:cNvPr id="8229" name="Slide Number Placeholder 8"/>
          <p:cNvSpPr>
            <a:spLocks noGrp="1"/>
          </p:cNvSpPr>
          <p:nvPr>
            <p:ph type="sldNum" sz="quarter" idx="12"/>
          </p:nvPr>
        </p:nvSpPr>
        <p:spPr>
          <a:xfrm>
            <a:off x="6705600" y="6400800"/>
            <a:ext cx="1905000" cy="457200"/>
          </a:xfrm>
          <a:noFill/>
        </p:spPr>
        <p:txBody>
          <a:bodyPr/>
          <a:lstStyle/>
          <a:p>
            <a:fld id="{3E8C51D6-3D27-4132-9899-C5E1B3D83AAA}" type="slidenum">
              <a:rPr lang="en-US" smtClean="0"/>
              <a:pPr/>
              <a:t>24</a:t>
            </a:fld>
            <a:endParaRPr lang="en-US"/>
          </a:p>
        </p:txBody>
      </p:sp>
      <p:sp>
        <p:nvSpPr>
          <p:cNvPr id="8230" name="Rectangle 2"/>
          <p:cNvSpPr>
            <a:spLocks noGrp="1" noChangeArrowheads="1"/>
          </p:cNvSpPr>
          <p:nvPr>
            <p:ph type="title" sz="quarter"/>
          </p:nvPr>
        </p:nvSpPr>
        <p:spPr>
          <a:xfrm>
            <a:off x="5029200" y="228600"/>
            <a:ext cx="4114800" cy="685800"/>
          </a:xfrm>
        </p:spPr>
        <p:txBody>
          <a:bodyPr/>
          <a:lstStyle/>
          <a:p>
            <a:pPr eaLnBrk="1" hangingPunct="1"/>
            <a:r>
              <a:rPr lang="de-DE"/>
              <a:t>Markov-Chain</a:t>
            </a:r>
          </a:p>
        </p:txBody>
      </p:sp>
      <p:sp>
        <p:nvSpPr>
          <p:cNvPr id="8231" name="Rectangle 3"/>
          <p:cNvSpPr>
            <a:spLocks noChangeArrowheads="1"/>
          </p:cNvSpPr>
          <p:nvPr/>
        </p:nvSpPr>
        <p:spPr bwMode="auto">
          <a:xfrm>
            <a:off x="0" y="2438400"/>
            <a:ext cx="27781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description:</a:t>
            </a:r>
          </a:p>
        </p:txBody>
      </p:sp>
      <p:sp>
        <p:nvSpPr>
          <p:cNvPr id="8232" name="Rectangle 5"/>
          <p:cNvSpPr>
            <a:spLocks noChangeArrowheads="1"/>
          </p:cNvSpPr>
          <p:nvPr/>
        </p:nvSpPr>
        <p:spPr bwMode="auto">
          <a:xfrm>
            <a:off x="914400" y="4724400"/>
            <a:ext cx="3994150" cy="457200"/>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Probability of initial states</a:t>
            </a:r>
            <a:endParaRPr lang="el-GR" sz="2400">
              <a:solidFill>
                <a:srgbClr val="000066"/>
              </a:solidFill>
              <a:latin typeface="Arial Unicode MS" pitchFamily="34" charset="-128"/>
              <a:ea typeface="Arial Unicode MS" pitchFamily="34" charset="-128"/>
              <a:cs typeface="Arial Unicode MS" pitchFamily="34" charset="-128"/>
            </a:endParaRPr>
          </a:p>
        </p:txBody>
      </p:sp>
      <p:grpSp>
        <p:nvGrpSpPr>
          <p:cNvPr id="8233" name="Group 6"/>
          <p:cNvGrpSpPr>
            <a:grpSpLocks/>
          </p:cNvGrpSpPr>
          <p:nvPr/>
        </p:nvGrpSpPr>
        <p:grpSpPr bwMode="auto">
          <a:xfrm>
            <a:off x="914400" y="5341938"/>
            <a:ext cx="1970088" cy="1112837"/>
            <a:chOff x="3561" y="3067"/>
            <a:chExt cx="1241" cy="701"/>
          </a:xfrm>
        </p:grpSpPr>
        <p:graphicFrame>
          <p:nvGraphicFramePr>
            <p:cNvPr id="8203" name="Object 7"/>
            <p:cNvGraphicFramePr>
              <a:graphicFrameLocks noChangeAspect="1"/>
            </p:cNvGraphicFramePr>
            <p:nvPr/>
          </p:nvGraphicFramePr>
          <p:xfrm>
            <a:off x="3561" y="3067"/>
            <a:ext cx="1241" cy="272"/>
          </p:xfrm>
          <a:graphic>
            <a:graphicData uri="http://schemas.openxmlformats.org/presentationml/2006/ole">
              <mc:AlternateContent xmlns:mc="http://schemas.openxmlformats.org/markup-compatibility/2006">
                <mc:Choice xmlns:v="urn:schemas-microsoft-com:vml" Requires="v">
                  <p:oleObj spid="_x0000_s9019" name="Formel" r:id="rId4" imgW="927000" imgH="203040" progId="Equation.3">
                    <p:embed/>
                  </p:oleObj>
                </mc:Choice>
                <mc:Fallback>
                  <p:oleObj name="Formel" r:id="rId4" imgW="927000" imgH="203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 y="3067"/>
                          <a:ext cx="12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4" name="Object 8"/>
            <p:cNvGraphicFramePr>
              <a:graphicFrameLocks noChangeAspect="1"/>
            </p:cNvGraphicFramePr>
            <p:nvPr/>
          </p:nvGraphicFramePr>
          <p:xfrm>
            <a:off x="3967" y="3360"/>
            <a:ext cx="633" cy="408"/>
          </p:xfrm>
          <a:graphic>
            <a:graphicData uri="http://schemas.openxmlformats.org/presentationml/2006/ole">
              <mc:AlternateContent xmlns:mc="http://schemas.openxmlformats.org/markup-compatibility/2006">
                <mc:Choice xmlns:v="urn:schemas-microsoft-com:vml" Requires="v">
                  <p:oleObj spid="_x0000_s9020" name="Formel" r:id="rId6" imgW="533160" imgH="431640" progId="Equation.3">
                    <p:embed/>
                  </p:oleObj>
                </mc:Choice>
                <mc:Fallback>
                  <p:oleObj name="Formel" r:id="rId6" imgW="53316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7" y="3360"/>
                          <a:ext cx="63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34" name="Rectangle 9"/>
          <p:cNvSpPr>
            <a:spLocks noChangeArrowheads="1"/>
          </p:cNvSpPr>
          <p:nvPr/>
        </p:nvSpPr>
        <p:spPr bwMode="auto">
          <a:xfrm>
            <a:off x="6356350" y="5318125"/>
            <a:ext cx="423863" cy="360363"/>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t</a:t>
            </a:r>
          </a:p>
        </p:txBody>
      </p:sp>
      <p:sp>
        <p:nvSpPr>
          <p:cNvPr id="8235" name="Rectangle 10"/>
          <p:cNvSpPr>
            <a:spLocks noChangeArrowheads="1"/>
          </p:cNvSpPr>
          <p:nvPr/>
        </p:nvSpPr>
        <p:spPr bwMode="auto">
          <a:xfrm>
            <a:off x="6356350" y="5672138"/>
            <a:ext cx="423863" cy="360362"/>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i</a:t>
            </a:r>
          </a:p>
        </p:txBody>
      </p:sp>
      <p:sp>
        <p:nvSpPr>
          <p:cNvPr id="8236" name="Rectangle 11"/>
          <p:cNvSpPr>
            <a:spLocks noChangeArrowheads="1"/>
          </p:cNvSpPr>
          <p:nvPr/>
        </p:nvSpPr>
        <p:spPr bwMode="auto">
          <a:xfrm>
            <a:off x="6781800" y="4953000"/>
            <a:ext cx="1079500" cy="360363"/>
          </a:xfrm>
          <a:prstGeom prst="rect">
            <a:avLst/>
          </a:prstGeom>
          <a:solidFill>
            <a:srgbClr val="99CC00"/>
          </a:solidFill>
          <a:ln w="9525">
            <a:solidFill>
              <a:schemeClr val="tx1"/>
            </a:solidFill>
            <a:miter lim="800000"/>
            <a:headEnd/>
            <a:tailEnd/>
          </a:ln>
        </p:spPr>
        <p:txBody>
          <a:bodyPr wrap="none" anchor="ctr"/>
          <a:lstStyle/>
          <a:p>
            <a:pPr algn="ctr"/>
            <a:endParaRPr lang="el-GR" sz="2000">
              <a:latin typeface="Arial Unicode MS" pitchFamily="34" charset="-128"/>
              <a:ea typeface="Arial Unicode MS" pitchFamily="34" charset="-128"/>
              <a:cs typeface="Arial Unicode MS" pitchFamily="34" charset="-128"/>
            </a:endParaRPr>
          </a:p>
        </p:txBody>
      </p:sp>
      <p:sp>
        <p:nvSpPr>
          <p:cNvPr id="8237" name="Rectangle 12"/>
          <p:cNvSpPr>
            <a:spLocks noChangeArrowheads="1"/>
          </p:cNvSpPr>
          <p:nvPr/>
        </p:nvSpPr>
        <p:spPr bwMode="auto">
          <a:xfrm>
            <a:off x="6781800" y="5318125"/>
            <a:ext cx="1079500" cy="360363"/>
          </a:xfrm>
          <a:prstGeom prst="rect">
            <a:avLst/>
          </a:prstGeom>
          <a:noFill/>
          <a:ln w="9525">
            <a:solidFill>
              <a:schemeClr val="tx1"/>
            </a:solidFill>
            <a:miter lim="800000"/>
            <a:headEnd/>
            <a:tailEnd/>
          </a:ln>
        </p:spPr>
        <p:txBody>
          <a:bodyPr wrap="none" anchor="ctr"/>
          <a:lstStyle/>
          <a:p>
            <a:pPr algn="ctr"/>
            <a:r>
              <a:rPr lang="de-DE" sz="2000">
                <a:latin typeface="Arial Unicode MS" pitchFamily="34" charset="-128"/>
                <a:ea typeface="Arial Unicode MS" pitchFamily="34" charset="-128"/>
                <a:cs typeface="Arial Unicode MS" pitchFamily="34" charset="-128"/>
              </a:rPr>
              <a:t>.6</a:t>
            </a:r>
            <a:endParaRPr lang="el-GR" sz="2000">
              <a:latin typeface="Arial Unicode MS" pitchFamily="34" charset="-128"/>
              <a:ea typeface="Arial Unicode MS" pitchFamily="34" charset="-128"/>
              <a:cs typeface="Arial Unicode MS" pitchFamily="34" charset="-128"/>
            </a:endParaRPr>
          </a:p>
        </p:txBody>
      </p:sp>
      <p:sp>
        <p:nvSpPr>
          <p:cNvPr id="8238" name="Rectangle 13"/>
          <p:cNvSpPr>
            <a:spLocks noChangeArrowheads="1"/>
          </p:cNvSpPr>
          <p:nvPr/>
        </p:nvSpPr>
        <p:spPr bwMode="auto">
          <a:xfrm>
            <a:off x="6781800" y="5672138"/>
            <a:ext cx="1079500" cy="360362"/>
          </a:xfrm>
          <a:prstGeom prst="rect">
            <a:avLst/>
          </a:prstGeom>
          <a:noFill/>
          <a:ln w="9525">
            <a:solidFill>
              <a:schemeClr val="tx1"/>
            </a:solidFill>
            <a:miter lim="800000"/>
            <a:headEnd/>
            <a:tailEnd/>
          </a:ln>
        </p:spPr>
        <p:txBody>
          <a:bodyPr wrap="none" anchor="ctr"/>
          <a:lstStyle/>
          <a:p>
            <a:pPr algn="ctr"/>
            <a:r>
              <a:rPr lang="de-DE" sz="2000">
                <a:latin typeface="Arial Unicode MS" pitchFamily="34" charset="-128"/>
                <a:ea typeface="Arial Unicode MS" pitchFamily="34" charset="-128"/>
                <a:cs typeface="Arial Unicode MS" pitchFamily="34" charset="-128"/>
              </a:rPr>
              <a:t>.4</a:t>
            </a:r>
            <a:endParaRPr lang="el-GR" sz="2000">
              <a:latin typeface="Arial Unicode MS" pitchFamily="34" charset="-128"/>
              <a:ea typeface="Arial Unicode MS" pitchFamily="34" charset="-128"/>
              <a:cs typeface="Arial Unicode MS" pitchFamily="34" charset="-128"/>
            </a:endParaRPr>
          </a:p>
        </p:txBody>
      </p:sp>
      <p:sp>
        <p:nvSpPr>
          <p:cNvPr id="584718" name="Rectangle 14"/>
          <p:cNvSpPr>
            <a:spLocks noChangeArrowheads="1"/>
          </p:cNvSpPr>
          <p:nvPr/>
        </p:nvSpPr>
        <p:spPr bwMode="auto">
          <a:xfrm>
            <a:off x="585788" y="2738438"/>
            <a:ext cx="4562475" cy="457200"/>
          </a:xfrm>
          <a:prstGeom prst="rect">
            <a:avLst/>
          </a:prstGeom>
          <a:noFill/>
          <a:ln w="9525">
            <a:noFill/>
            <a:miter lim="800000"/>
            <a:headEnd/>
            <a:tailEnd/>
          </a:ln>
        </p:spPr>
        <p:txBody>
          <a:bodyPr wrap="none" anchor="ctr">
            <a:spAutoFit/>
          </a:bodyPr>
          <a:lstStyle/>
          <a:p>
            <a:r>
              <a:rPr lang="de-DE" sz="2400">
                <a:solidFill>
                  <a:srgbClr val="000066"/>
                </a:solidFill>
                <a:latin typeface="Arial Unicode MS" pitchFamily="34" charset="-128"/>
                <a:ea typeface="Arial Unicode MS" pitchFamily="34" charset="-128"/>
                <a:cs typeface="Arial Unicode MS" pitchFamily="34" charset="-128"/>
              </a:rPr>
              <a:t>Stochastic Transition matrix A</a:t>
            </a:r>
          </a:p>
        </p:txBody>
      </p:sp>
      <p:grpSp>
        <p:nvGrpSpPr>
          <p:cNvPr id="3" name="Group 15"/>
          <p:cNvGrpSpPr>
            <a:grpSpLocks/>
          </p:cNvGrpSpPr>
          <p:nvPr/>
        </p:nvGrpSpPr>
        <p:grpSpPr bwMode="auto">
          <a:xfrm>
            <a:off x="585788" y="3195638"/>
            <a:ext cx="3240087" cy="1563687"/>
            <a:chOff x="3561" y="1632"/>
            <a:chExt cx="2041" cy="985"/>
          </a:xfrm>
        </p:grpSpPr>
        <p:graphicFrame>
          <p:nvGraphicFramePr>
            <p:cNvPr id="8198" name="Object 16"/>
            <p:cNvGraphicFramePr>
              <a:graphicFrameLocks noChangeAspect="1"/>
            </p:cNvGraphicFramePr>
            <p:nvPr/>
          </p:nvGraphicFramePr>
          <p:xfrm>
            <a:off x="3561" y="1632"/>
            <a:ext cx="2041" cy="272"/>
          </p:xfrm>
          <a:graphic>
            <a:graphicData uri="http://schemas.openxmlformats.org/presentationml/2006/ole">
              <mc:AlternateContent xmlns:mc="http://schemas.openxmlformats.org/markup-compatibility/2006">
                <mc:Choice xmlns:v="urn:schemas-microsoft-com:vml" Requires="v">
                  <p:oleObj spid="_x0000_s9021" name="Formel" r:id="rId8" imgW="1523880" imgH="203040" progId="Equation.3">
                    <p:embed/>
                  </p:oleObj>
                </mc:Choice>
                <mc:Fallback>
                  <p:oleObj name="Formel" r:id="rId8" imgW="1523880" imgH="20304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1" y="1632"/>
                          <a:ext cx="2041"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9" name="Object 17"/>
            <p:cNvGraphicFramePr>
              <a:graphicFrameLocks noChangeAspect="1"/>
            </p:cNvGraphicFramePr>
            <p:nvPr/>
          </p:nvGraphicFramePr>
          <p:xfrm>
            <a:off x="3967" y="1928"/>
            <a:ext cx="580" cy="272"/>
          </p:xfrm>
          <a:graphic>
            <a:graphicData uri="http://schemas.openxmlformats.org/presentationml/2006/ole">
              <mc:AlternateContent xmlns:mc="http://schemas.openxmlformats.org/markup-compatibility/2006">
                <mc:Choice xmlns:v="urn:schemas-microsoft-com:vml" Requires="v">
                  <p:oleObj spid="_x0000_s9022" name="Formel" r:id="rId10" imgW="406080" imgH="190440" progId="Equation.3">
                    <p:embed/>
                  </p:oleObj>
                </mc:Choice>
                <mc:Fallback>
                  <p:oleObj name="Formel" r:id="rId10" imgW="406080" imgH="19044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7" y="1928"/>
                          <a:ext cx="580"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0" name="Object 18"/>
            <p:cNvGraphicFramePr>
              <a:graphicFrameLocks noChangeAspect="1"/>
            </p:cNvGraphicFramePr>
            <p:nvPr/>
          </p:nvGraphicFramePr>
          <p:xfrm>
            <a:off x="5126" y="1928"/>
            <a:ext cx="399" cy="272"/>
          </p:xfrm>
          <a:graphic>
            <a:graphicData uri="http://schemas.openxmlformats.org/presentationml/2006/ole">
              <mc:AlternateContent xmlns:mc="http://schemas.openxmlformats.org/markup-compatibility/2006">
                <mc:Choice xmlns:v="urn:schemas-microsoft-com:vml" Requires="v">
                  <p:oleObj spid="_x0000_s9023" name="Formel" r:id="rId12" imgW="279360" imgH="190440" progId="Equation.3">
                    <p:embed/>
                  </p:oleObj>
                </mc:Choice>
                <mc:Fallback>
                  <p:oleObj name="Formel" r:id="rId12" imgW="279360" imgH="19044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26" y="1928"/>
                          <a:ext cx="399"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1" name="Object 19"/>
            <p:cNvGraphicFramePr>
              <a:graphicFrameLocks noChangeAspect="1"/>
            </p:cNvGraphicFramePr>
            <p:nvPr/>
          </p:nvGraphicFramePr>
          <p:xfrm>
            <a:off x="3989" y="2209"/>
            <a:ext cx="583" cy="408"/>
          </p:xfrm>
          <a:graphic>
            <a:graphicData uri="http://schemas.openxmlformats.org/presentationml/2006/ole">
              <mc:AlternateContent xmlns:mc="http://schemas.openxmlformats.org/markup-compatibility/2006">
                <mc:Choice xmlns:v="urn:schemas-microsoft-com:vml" Requires="v">
                  <p:oleObj spid="_x0000_s9024" name="Formel" r:id="rId14" imgW="634680" imgH="444240" progId="Equation.3">
                    <p:embed/>
                  </p:oleObj>
                </mc:Choice>
                <mc:Fallback>
                  <p:oleObj name="Formel" r:id="rId14" imgW="634680" imgH="444240" progId="Equation.3">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9" y="2209"/>
                          <a:ext cx="583" cy="40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202" name="Object 20"/>
            <p:cNvGraphicFramePr>
              <a:graphicFrameLocks noChangeAspect="1"/>
            </p:cNvGraphicFramePr>
            <p:nvPr/>
          </p:nvGraphicFramePr>
          <p:xfrm>
            <a:off x="5126" y="2277"/>
            <a:ext cx="272" cy="272"/>
          </p:xfrm>
          <a:graphic>
            <a:graphicData uri="http://schemas.openxmlformats.org/presentationml/2006/ole">
              <mc:AlternateContent xmlns:mc="http://schemas.openxmlformats.org/markup-compatibility/2006">
                <mc:Choice xmlns:v="urn:schemas-microsoft-com:vml" Requires="v">
                  <p:oleObj spid="_x0000_s9025" name="Formel" r:id="rId16" imgW="177480" imgH="177480" progId="Equation.3">
                    <p:embed/>
                  </p:oleObj>
                </mc:Choice>
                <mc:Fallback>
                  <p:oleObj name="Formel" r:id="rId16" imgW="177480" imgH="177480" progId="Equation.3">
                    <p:embed/>
                    <p:pic>
                      <p:nvPicPr>
                        <p:cNvPr id="0" name="Object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26" y="2277"/>
                          <a:ext cx="272" cy="272"/>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sp>
        <p:nvSpPr>
          <p:cNvPr id="8241" name="Rectangle 21"/>
          <p:cNvSpPr>
            <a:spLocks noChangeArrowheads="1"/>
          </p:cNvSpPr>
          <p:nvPr/>
        </p:nvSpPr>
        <p:spPr bwMode="auto">
          <a:xfrm>
            <a:off x="5715000" y="2438400"/>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t</a:t>
            </a:r>
          </a:p>
        </p:txBody>
      </p:sp>
      <p:sp>
        <p:nvSpPr>
          <p:cNvPr id="8242" name="Rectangle 22"/>
          <p:cNvSpPr>
            <a:spLocks noChangeArrowheads="1"/>
          </p:cNvSpPr>
          <p:nvPr/>
        </p:nvSpPr>
        <p:spPr bwMode="auto">
          <a:xfrm>
            <a:off x="6005513" y="2057400"/>
            <a:ext cx="395287"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t</a:t>
            </a:r>
          </a:p>
        </p:txBody>
      </p:sp>
      <p:sp>
        <p:nvSpPr>
          <p:cNvPr id="8243" name="Rectangle 23"/>
          <p:cNvSpPr>
            <a:spLocks noChangeArrowheads="1"/>
          </p:cNvSpPr>
          <p:nvPr/>
        </p:nvSpPr>
        <p:spPr bwMode="auto">
          <a:xfrm>
            <a:off x="6400800" y="2057400"/>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i</a:t>
            </a:r>
          </a:p>
        </p:txBody>
      </p:sp>
      <p:sp>
        <p:nvSpPr>
          <p:cNvPr id="8244" name="Rectangle 24"/>
          <p:cNvSpPr>
            <a:spLocks noChangeArrowheads="1"/>
          </p:cNvSpPr>
          <p:nvPr/>
        </p:nvSpPr>
        <p:spPr bwMode="auto">
          <a:xfrm>
            <a:off x="6858000" y="2057400"/>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p</a:t>
            </a:r>
          </a:p>
        </p:txBody>
      </p:sp>
      <p:sp>
        <p:nvSpPr>
          <p:cNvPr id="8245" name="Rectangle 25"/>
          <p:cNvSpPr>
            <a:spLocks noChangeArrowheads="1"/>
          </p:cNvSpPr>
          <p:nvPr/>
        </p:nvSpPr>
        <p:spPr bwMode="auto">
          <a:xfrm>
            <a:off x="5715000" y="279241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i</a:t>
            </a:r>
          </a:p>
        </p:txBody>
      </p:sp>
      <p:sp>
        <p:nvSpPr>
          <p:cNvPr id="8246" name="Rectangle 26"/>
          <p:cNvSpPr>
            <a:spLocks noChangeArrowheads="1"/>
          </p:cNvSpPr>
          <p:nvPr/>
        </p:nvSpPr>
        <p:spPr bwMode="auto">
          <a:xfrm>
            <a:off x="5715000" y="315753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p</a:t>
            </a:r>
          </a:p>
        </p:txBody>
      </p:sp>
      <p:sp>
        <p:nvSpPr>
          <p:cNvPr id="8247" name="Rectangle 27"/>
          <p:cNvSpPr>
            <a:spLocks noChangeArrowheads="1"/>
          </p:cNvSpPr>
          <p:nvPr/>
        </p:nvSpPr>
        <p:spPr bwMode="auto">
          <a:xfrm>
            <a:off x="6005513" y="2422525"/>
            <a:ext cx="395287"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48" name="Rectangle 28"/>
          <p:cNvSpPr>
            <a:spLocks noChangeArrowheads="1"/>
          </p:cNvSpPr>
          <p:nvPr/>
        </p:nvSpPr>
        <p:spPr bwMode="auto">
          <a:xfrm>
            <a:off x="6400800" y="2422525"/>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.3</a:t>
            </a:r>
          </a:p>
        </p:txBody>
      </p:sp>
      <p:sp>
        <p:nvSpPr>
          <p:cNvPr id="8249" name="Rectangle 29"/>
          <p:cNvSpPr>
            <a:spLocks noChangeArrowheads="1"/>
          </p:cNvSpPr>
          <p:nvPr/>
        </p:nvSpPr>
        <p:spPr bwMode="auto">
          <a:xfrm>
            <a:off x="6858000" y="2422525"/>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0" name="Rectangle 30"/>
          <p:cNvSpPr>
            <a:spLocks noChangeArrowheads="1"/>
          </p:cNvSpPr>
          <p:nvPr/>
        </p:nvSpPr>
        <p:spPr bwMode="auto">
          <a:xfrm>
            <a:off x="6005513" y="2776538"/>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51" name="Rectangle 31"/>
          <p:cNvSpPr>
            <a:spLocks noChangeArrowheads="1"/>
          </p:cNvSpPr>
          <p:nvPr/>
        </p:nvSpPr>
        <p:spPr bwMode="auto">
          <a:xfrm>
            <a:off x="6400800" y="27765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2" name="Rectangle 32"/>
          <p:cNvSpPr>
            <a:spLocks noChangeArrowheads="1"/>
          </p:cNvSpPr>
          <p:nvPr/>
        </p:nvSpPr>
        <p:spPr bwMode="auto">
          <a:xfrm>
            <a:off x="6858000" y="27765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.6</a:t>
            </a:r>
          </a:p>
        </p:txBody>
      </p:sp>
      <p:sp>
        <p:nvSpPr>
          <p:cNvPr id="8253" name="Rectangle 33"/>
          <p:cNvSpPr>
            <a:spLocks noChangeArrowheads="1"/>
          </p:cNvSpPr>
          <p:nvPr/>
        </p:nvSpPr>
        <p:spPr bwMode="auto">
          <a:xfrm>
            <a:off x="6005513" y="3141663"/>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4" name="Rectangle 34"/>
          <p:cNvSpPr>
            <a:spLocks noChangeArrowheads="1"/>
          </p:cNvSpPr>
          <p:nvPr/>
        </p:nvSpPr>
        <p:spPr bwMode="auto">
          <a:xfrm>
            <a:off x="6400800" y="314166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55" name="Rectangle 35"/>
          <p:cNvSpPr>
            <a:spLocks noChangeArrowheads="1"/>
          </p:cNvSpPr>
          <p:nvPr/>
        </p:nvSpPr>
        <p:spPr bwMode="auto">
          <a:xfrm>
            <a:off x="6858000" y="314166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56" name="Rectangle 36"/>
          <p:cNvSpPr>
            <a:spLocks noChangeArrowheads="1"/>
          </p:cNvSpPr>
          <p:nvPr/>
        </p:nvSpPr>
        <p:spPr bwMode="auto">
          <a:xfrm>
            <a:off x="209550" y="2738438"/>
            <a:ext cx="374650" cy="457200"/>
          </a:xfrm>
          <a:prstGeom prst="rect">
            <a:avLst/>
          </a:prstGeom>
          <a:noFill/>
          <a:ln w="9525">
            <a:noFill/>
            <a:miter lim="800000"/>
            <a:headEnd/>
            <a:tailEnd/>
          </a:ln>
        </p:spPr>
        <p:txBody>
          <a:bodyPr wrap="none" anchor="ctr">
            <a:spAutoFit/>
          </a:bodyPr>
          <a:lstStyle/>
          <a:p>
            <a:pPr algn="ctr"/>
            <a:r>
              <a:rPr lang="de-DE" sz="2400">
                <a:solidFill>
                  <a:srgbClr val="333333"/>
                </a:solidFill>
                <a:latin typeface="Arial Unicode MS" pitchFamily="34" charset="-128"/>
                <a:ea typeface="Arial Unicode MS" pitchFamily="34" charset="-128"/>
                <a:cs typeface="Arial Unicode MS" pitchFamily="34" charset="-128"/>
              </a:rPr>
              <a:t>1</a:t>
            </a:r>
          </a:p>
        </p:txBody>
      </p:sp>
      <p:sp>
        <p:nvSpPr>
          <p:cNvPr id="8257" name="Rectangle 37"/>
          <p:cNvSpPr>
            <a:spLocks noChangeArrowheads="1"/>
          </p:cNvSpPr>
          <p:nvPr/>
        </p:nvSpPr>
        <p:spPr bwMode="auto">
          <a:xfrm>
            <a:off x="538163" y="4724400"/>
            <a:ext cx="374650" cy="457200"/>
          </a:xfrm>
          <a:prstGeom prst="rect">
            <a:avLst/>
          </a:prstGeom>
          <a:noFill/>
          <a:ln w="9525">
            <a:noFill/>
            <a:miter lim="800000"/>
            <a:headEnd/>
            <a:tailEnd/>
          </a:ln>
        </p:spPr>
        <p:txBody>
          <a:bodyPr wrap="none" anchor="ctr">
            <a:spAutoFit/>
          </a:bodyPr>
          <a:lstStyle/>
          <a:p>
            <a:pPr algn="ctr"/>
            <a:r>
              <a:rPr lang="de-DE" sz="2400">
                <a:solidFill>
                  <a:srgbClr val="333333"/>
                </a:solidFill>
                <a:latin typeface="Arial Unicode MS" pitchFamily="34" charset="-128"/>
                <a:ea typeface="Arial Unicode MS" pitchFamily="34" charset="-128"/>
                <a:cs typeface="Arial Unicode MS" pitchFamily="34" charset="-128"/>
              </a:rPr>
              <a:t>2</a:t>
            </a:r>
          </a:p>
        </p:txBody>
      </p:sp>
      <p:graphicFrame>
        <p:nvGraphicFramePr>
          <p:cNvPr id="8194" name="Object 38"/>
          <p:cNvGraphicFramePr>
            <a:graphicFrameLocks noChangeAspect="1"/>
          </p:cNvGraphicFramePr>
          <p:nvPr/>
        </p:nvGraphicFramePr>
        <p:xfrm>
          <a:off x="7194550" y="4965700"/>
          <a:ext cx="287338" cy="287338"/>
        </p:xfrm>
        <a:graphic>
          <a:graphicData uri="http://schemas.openxmlformats.org/presentationml/2006/ole">
            <mc:AlternateContent xmlns:mc="http://schemas.openxmlformats.org/markup-compatibility/2006">
              <mc:Choice xmlns:v="urn:schemas-microsoft-com:vml" Requires="v">
                <p:oleObj spid="_x0000_s9026" name="Formel" r:id="rId18" imgW="139680" imgH="139680" progId="Equation.3">
                  <p:embed/>
                </p:oleObj>
              </mc:Choice>
              <mc:Fallback>
                <p:oleObj name="Formel" r:id="rId18" imgW="139680" imgH="139680" progId="Equation.3">
                  <p:embed/>
                  <p:pic>
                    <p:nvPicPr>
                      <p:cNvPr id="0"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94550" y="4965700"/>
                        <a:ext cx="28733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9"/>
          <p:cNvGraphicFramePr>
            <a:graphicFrameLocks noChangeAspect="1"/>
          </p:cNvGraphicFramePr>
          <p:nvPr/>
        </p:nvGraphicFramePr>
        <p:xfrm>
          <a:off x="4595813" y="4821238"/>
          <a:ext cx="339725" cy="314325"/>
        </p:xfrm>
        <a:graphic>
          <a:graphicData uri="http://schemas.openxmlformats.org/presentationml/2006/ole">
            <mc:AlternateContent xmlns:mc="http://schemas.openxmlformats.org/markup-compatibility/2006">
              <mc:Choice xmlns:v="urn:schemas-microsoft-com:vml" Requires="v">
                <p:oleObj spid="_x0000_s9027" name="Formel" r:id="rId20" imgW="164880" imgH="152280" progId="Equation.3">
                  <p:embed/>
                </p:oleObj>
              </mc:Choice>
              <mc:Fallback>
                <p:oleObj name="Formel" r:id="rId20" imgW="164880" imgH="152280" progId="Equation.3">
                  <p:embed/>
                  <p:pic>
                    <p:nvPicPr>
                      <p:cNvPr id="0" name="Object 3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5813" y="4821238"/>
                        <a:ext cx="3397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58" name="Rectangle 40"/>
          <p:cNvSpPr>
            <a:spLocks noChangeArrowheads="1"/>
          </p:cNvSpPr>
          <p:nvPr/>
        </p:nvSpPr>
        <p:spPr bwMode="auto">
          <a:xfrm>
            <a:off x="5715000" y="3521075"/>
            <a:ext cx="304800" cy="344488"/>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a</a:t>
            </a:r>
          </a:p>
        </p:txBody>
      </p:sp>
      <p:sp>
        <p:nvSpPr>
          <p:cNvPr id="8259" name="Rectangle 41"/>
          <p:cNvSpPr>
            <a:spLocks noChangeArrowheads="1"/>
          </p:cNvSpPr>
          <p:nvPr/>
        </p:nvSpPr>
        <p:spPr bwMode="auto">
          <a:xfrm>
            <a:off x="5715000" y="3875088"/>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h</a:t>
            </a:r>
          </a:p>
        </p:txBody>
      </p:sp>
      <p:sp>
        <p:nvSpPr>
          <p:cNvPr id="8260" name="Rectangle 42"/>
          <p:cNvSpPr>
            <a:spLocks noChangeArrowheads="1"/>
          </p:cNvSpPr>
          <p:nvPr/>
        </p:nvSpPr>
        <p:spPr bwMode="auto">
          <a:xfrm>
            <a:off x="5715000" y="4240213"/>
            <a:ext cx="304800" cy="344487"/>
          </a:xfrm>
          <a:prstGeom prst="rect">
            <a:avLst/>
          </a:prstGeom>
          <a:solidFill>
            <a:srgbClr val="C0C0C0"/>
          </a:solidFill>
          <a:ln w="9525">
            <a:solidFill>
              <a:schemeClr val="tx1"/>
            </a:solidFill>
            <a:miter lim="800000"/>
            <a:headEnd/>
            <a:tailEnd/>
          </a:ln>
        </p:spPr>
        <p:txBody>
          <a:bodyPr wrap="none" anchor="ctr"/>
          <a:lstStyle/>
          <a:p>
            <a:pPr algn="ctr"/>
            <a:r>
              <a:rPr lang="de-DE" sz="2000">
                <a:latin typeface="Arial" charset="0"/>
              </a:rPr>
              <a:t>e</a:t>
            </a:r>
          </a:p>
        </p:txBody>
      </p:sp>
      <p:sp>
        <p:nvSpPr>
          <p:cNvPr id="8261" name="Rectangle 43"/>
          <p:cNvSpPr>
            <a:spLocks noChangeArrowheads="1"/>
          </p:cNvSpPr>
          <p:nvPr/>
        </p:nvSpPr>
        <p:spPr bwMode="auto">
          <a:xfrm>
            <a:off x="6005513" y="3505200"/>
            <a:ext cx="395287"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2" name="Rectangle 44"/>
          <p:cNvSpPr>
            <a:spLocks noChangeArrowheads="1"/>
          </p:cNvSpPr>
          <p:nvPr/>
        </p:nvSpPr>
        <p:spPr bwMode="auto">
          <a:xfrm>
            <a:off x="6400800" y="3505200"/>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3" name="Rectangle 45"/>
          <p:cNvSpPr>
            <a:spLocks noChangeArrowheads="1"/>
          </p:cNvSpPr>
          <p:nvPr/>
        </p:nvSpPr>
        <p:spPr bwMode="auto">
          <a:xfrm>
            <a:off x="6858000" y="3505200"/>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64" name="Rectangle 46"/>
          <p:cNvSpPr>
            <a:spLocks noChangeArrowheads="1"/>
          </p:cNvSpPr>
          <p:nvPr/>
        </p:nvSpPr>
        <p:spPr bwMode="auto">
          <a:xfrm>
            <a:off x="6005513" y="3859213"/>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5" name="Rectangle 47"/>
          <p:cNvSpPr>
            <a:spLocks noChangeArrowheads="1"/>
          </p:cNvSpPr>
          <p:nvPr/>
        </p:nvSpPr>
        <p:spPr bwMode="auto">
          <a:xfrm>
            <a:off x="6400800" y="385921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6" name="Rectangle 48"/>
          <p:cNvSpPr>
            <a:spLocks noChangeArrowheads="1"/>
          </p:cNvSpPr>
          <p:nvPr/>
        </p:nvSpPr>
        <p:spPr bwMode="auto">
          <a:xfrm>
            <a:off x="6858000" y="385921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7" name="Rectangle 49"/>
          <p:cNvSpPr>
            <a:spLocks noChangeArrowheads="1"/>
          </p:cNvSpPr>
          <p:nvPr/>
        </p:nvSpPr>
        <p:spPr bwMode="auto">
          <a:xfrm>
            <a:off x="6005513" y="4224338"/>
            <a:ext cx="395287"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68" name="Rectangle 50"/>
          <p:cNvSpPr>
            <a:spLocks noChangeArrowheads="1"/>
          </p:cNvSpPr>
          <p:nvPr/>
        </p:nvSpPr>
        <p:spPr bwMode="auto">
          <a:xfrm>
            <a:off x="6400800" y="42243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69" name="Rectangle 51"/>
          <p:cNvSpPr>
            <a:spLocks noChangeArrowheads="1"/>
          </p:cNvSpPr>
          <p:nvPr/>
        </p:nvSpPr>
        <p:spPr bwMode="auto">
          <a:xfrm>
            <a:off x="6858000" y="42243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0" name="Rectangle 52"/>
          <p:cNvSpPr>
            <a:spLocks noChangeArrowheads="1"/>
          </p:cNvSpPr>
          <p:nvPr/>
        </p:nvSpPr>
        <p:spPr bwMode="auto">
          <a:xfrm>
            <a:off x="7315200" y="2057400"/>
            <a:ext cx="395288"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a</a:t>
            </a:r>
          </a:p>
        </p:txBody>
      </p:sp>
      <p:sp>
        <p:nvSpPr>
          <p:cNvPr id="8271" name="Rectangle 53"/>
          <p:cNvSpPr>
            <a:spLocks noChangeArrowheads="1"/>
          </p:cNvSpPr>
          <p:nvPr/>
        </p:nvSpPr>
        <p:spPr bwMode="auto">
          <a:xfrm>
            <a:off x="7710488" y="2057400"/>
            <a:ext cx="4445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h</a:t>
            </a:r>
          </a:p>
        </p:txBody>
      </p:sp>
      <p:sp>
        <p:nvSpPr>
          <p:cNvPr id="8272" name="Rectangle 54"/>
          <p:cNvSpPr>
            <a:spLocks noChangeArrowheads="1"/>
          </p:cNvSpPr>
          <p:nvPr/>
        </p:nvSpPr>
        <p:spPr bwMode="auto">
          <a:xfrm>
            <a:off x="8167688" y="2057400"/>
            <a:ext cx="431800" cy="360363"/>
          </a:xfrm>
          <a:prstGeom prst="rect">
            <a:avLst/>
          </a:prstGeom>
          <a:solidFill>
            <a:srgbClr val="FF9900"/>
          </a:solidFill>
          <a:ln w="9525">
            <a:solidFill>
              <a:schemeClr val="tx1"/>
            </a:solidFill>
            <a:miter lim="800000"/>
            <a:headEnd/>
            <a:tailEnd/>
          </a:ln>
        </p:spPr>
        <p:txBody>
          <a:bodyPr wrap="none" anchor="ctr"/>
          <a:lstStyle/>
          <a:p>
            <a:pPr algn="ctr"/>
            <a:r>
              <a:rPr lang="de-DE" sz="2000">
                <a:latin typeface="Arial" charset="0"/>
              </a:rPr>
              <a:t>e</a:t>
            </a:r>
          </a:p>
        </p:txBody>
      </p:sp>
      <p:sp>
        <p:nvSpPr>
          <p:cNvPr id="8273" name="Rectangle 55"/>
          <p:cNvSpPr>
            <a:spLocks noChangeArrowheads="1"/>
          </p:cNvSpPr>
          <p:nvPr/>
        </p:nvSpPr>
        <p:spPr bwMode="auto">
          <a:xfrm>
            <a:off x="7315200" y="2422525"/>
            <a:ext cx="395288" cy="360363"/>
          </a:xfrm>
          <a:prstGeom prst="rect">
            <a:avLst/>
          </a:prstGeom>
          <a:noFill/>
          <a:ln w="9525">
            <a:solidFill>
              <a:schemeClr val="tx1"/>
            </a:solidFill>
            <a:miter lim="800000"/>
            <a:headEnd/>
            <a:tailEnd/>
          </a:ln>
        </p:spPr>
        <p:txBody>
          <a:bodyPr wrap="none" anchor="ctr"/>
          <a:lstStyle/>
          <a:p>
            <a:pPr algn="ctr"/>
            <a:r>
              <a:rPr lang="de-DE" sz="2000">
                <a:latin typeface="Arial" charset="0"/>
              </a:rPr>
              <a:t>.3</a:t>
            </a:r>
          </a:p>
        </p:txBody>
      </p:sp>
      <p:sp>
        <p:nvSpPr>
          <p:cNvPr id="8274" name="Rectangle 56"/>
          <p:cNvSpPr>
            <a:spLocks noChangeArrowheads="1"/>
          </p:cNvSpPr>
          <p:nvPr/>
        </p:nvSpPr>
        <p:spPr bwMode="auto">
          <a:xfrm>
            <a:off x="7710488" y="2422525"/>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.4</a:t>
            </a:r>
          </a:p>
        </p:txBody>
      </p:sp>
      <p:sp>
        <p:nvSpPr>
          <p:cNvPr id="8275" name="Rectangle 57"/>
          <p:cNvSpPr>
            <a:spLocks noChangeArrowheads="1"/>
          </p:cNvSpPr>
          <p:nvPr/>
        </p:nvSpPr>
        <p:spPr bwMode="auto">
          <a:xfrm>
            <a:off x="8167688" y="2422525"/>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6" name="Rectangle 58"/>
          <p:cNvSpPr>
            <a:spLocks noChangeArrowheads="1"/>
          </p:cNvSpPr>
          <p:nvPr/>
        </p:nvSpPr>
        <p:spPr bwMode="auto">
          <a:xfrm>
            <a:off x="7315200" y="2776538"/>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7" name="Rectangle 59"/>
          <p:cNvSpPr>
            <a:spLocks noChangeArrowheads="1"/>
          </p:cNvSpPr>
          <p:nvPr/>
        </p:nvSpPr>
        <p:spPr bwMode="auto">
          <a:xfrm>
            <a:off x="7710488" y="27765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8" name="Rectangle 60"/>
          <p:cNvSpPr>
            <a:spLocks noChangeArrowheads="1"/>
          </p:cNvSpPr>
          <p:nvPr/>
        </p:nvSpPr>
        <p:spPr bwMode="auto">
          <a:xfrm>
            <a:off x="8167688" y="27765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79" name="Rectangle 61"/>
          <p:cNvSpPr>
            <a:spLocks noChangeArrowheads="1"/>
          </p:cNvSpPr>
          <p:nvPr/>
        </p:nvSpPr>
        <p:spPr bwMode="auto">
          <a:xfrm>
            <a:off x="7315200" y="3141663"/>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0" name="Rectangle 62"/>
          <p:cNvSpPr>
            <a:spLocks noChangeArrowheads="1"/>
          </p:cNvSpPr>
          <p:nvPr/>
        </p:nvSpPr>
        <p:spPr bwMode="auto">
          <a:xfrm>
            <a:off x="7710488" y="314166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1" name="Rectangle 63"/>
          <p:cNvSpPr>
            <a:spLocks noChangeArrowheads="1"/>
          </p:cNvSpPr>
          <p:nvPr/>
        </p:nvSpPr>
        <p:spPr bwMode="auto">
          <a:xfrm>
            <a:off x="8167688" y="314166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2" name="Rectangle 64"/>
          <p:cNvSpPr>
            <a:spLocks noChangeArrowheads="1"/>
          </p:cNvSpPr>
          <p:nvPr/>
        </p:nvSpPr>
        <p:spPr bwMode="auto">
          <a:xfrm>
            <a:off x="7315200" y="3505200"/>
            <a:ext cx="395288" cy="360363"/>
          </a:xfrm>
          <a:prstGeom prst="rect">
            <a:avLst/>
          </a:prstGeom>
          <a:noFill/>
          <a:ln w="9525">
            <a:solidFill>
              <a:schemeClr val="tx1"/>
            </a:solidFill>
            <a:miter lim="800000"/>
            <a:headEnd/>
            <a:tailEnd/>
          </a:ln>
        </p:spPr>
        <p:txBody>
          <a:bodyPr wrap="none" anchor="ctr"/>
          <a:lstStyle/>
          <a:p>
            <a:pPr algn="ctr"/>
            <a:r>
              <a:rPr lang="de-DE" sz="2000">
                <a:latin typeface="Arial" charset="0"/>
              </a:rPr>
              <a:t>.6</a:t>
            </a:r>
          </a:p>
        </p:txBody>
      </p:sp>
      <p:sp>
        <p:nvSpPr>
          <p:cNvPr id="8283" name="Rectangle 65"/>
          <p:cNvSpPr>
            <a:spLocks noChangeArrowheads="1"/>
          </p:cNvSpPr>
          <p:nvPr/>
        </p:nvSpPr>
        <p:spPr bwMode="auto">
          <a:xfrm>
            <a:off x="7710488" y="3505200"/>
            <a:ext cx="4445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4" name="Rectangle 66"/>
          <p:cNvSpPr>
            <a:spLocks noChangeArrowheads="1"/>
          </p:cNvSpPr>
          <p:nvPr/>
        </p:nvSpPr>
        <p:spPr bwMode="auto">
          <a:xfrm>
            <a:off x="8167688" y="3505200"/>
            <a:ext cx="431800" cy="360363"/>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5" name="Rectangle 67"/>
          <p:cNvSpPr>
            <a:spLocks noChangeArrowheads="1"/>
          </p:cNvSpPr>
          <p:nvPr/>
        </p:nvSpPr>
        <p:spPr bwMode="auto">
          <a:xfrm>
            <a:off x="7315200" y="3859213"/>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6" name="Rectangle 68"/>
          <p:cNvSpPr>
            <a:spLocks noChangeArrowheads="1"/>
          </p:cNvSpPr>
          <p:nvPr/>
        </p:nvSpPr>
        <p:spPr bwMode="auto">
          <a:xfrm>
            <a:off x="7710488" y="3859213"/>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7" name="Rectangle 69"/>
          <p:cNvSpPr>
            <a:spLocks noChangeArrowheads="1"/>
          </p:cNvSpPr>
          <p:nvPr/>
        </p:nvSpPr>
        <p:spPr bwMode="auto">
          <a:xfrm>
            <a:off x="8167688" y="3859213"/>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1</a:t>
            </a:r>
          </a:p>
        </p:txBody>
      </p:sp>
      <p:sp>
        <p:nvSpPr>
          <p:cNvPr id="8288" name="Rectangle 70"/>
          <p:cNvSpPr>
            <a:spLocks noChangeArrowheads="1"/>
          </p:cNvSpPr>
          <p:nvPr/>
        </p:nvSpPr>
        <p:spPr bwMode="auto">
          <a:xfrm>
            <a:off x="7315200" y="4224338"/>
            <a:ext cx="395288"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89" name="Rectangle 71"/>
          <p:cNvSpPr>
            <a:spLocks noChangeArrowheads="1"/>
          </p:cNvSpPr>
          <p:nvPr/>
        </p:nvSpPr>
        <p:spPr bwMode="auto">
          <a:xfrm>
            <a:off x="7710488" y="4224338"/>
            <a:ext cx="4445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sp>
        <p:nvSpPr>
          <p:cNvPr id="8290" name="Rectangle 72"/>
          <p:cNvSpPr>
            <a:spLocks noChangeArrowheads="1"/>
          </p:cNvSpPr>
          <p:nvPr/>
        </p:nvSpPr>
        <p:spPr bwMode="auto">
          <a:xfrm>
            <a:off x="8167688" y="4224338"/>
            <a:ext cx="431800" cy="360362"/>
          </a:xfrm>
          <a:prstGeom prst="rect">
            <a:avLst/>
          </a:prstGeom>
          <a:noFill/>
          <a:ln w="9525">
            <a:solidFill>
              <a:schemeClr val="tx1"/>
            </a:solidFill>
            <a:miter lim="800000"/>
            <a:headEnd/>
            <a:tailEnd/>
          </a:ln>
        </p:spPr>
        <p:txBody>
          <a:bodyPr wrap="none" anchor="ctr"/>
          <a:lstStyle/>
          <a:p>
            <a:pPr algn="ctr"/>
            <a:r>
              <a:rPr lang="de-DE" sz="2000">
                <a:latin typeface="Arial" charset="0"/>
              </a:rPr>
              <a:t>0</a:t>
            </a:r>
          </a:p>
        </p:txBody>
      </p:sp>
      <p:graphicFrame>
        <p:nvGraphicFramePr>
          <p:cNvPr id="8196" name="Object 73"/>
          <p:cNvGraphicFramePr>
            <a:graphicFrameLocks noChangeAspect="1"/>
          </p:cNvGraphicFramePr>
          <p:nvPr/>
        </p:nvGraphicFramePr>
        <p:xfrm>
          <a:off x="7010400" y="1600200"/>
          <a:ext cx="674688" cy="377825"/>
        </p:xfrm>
        <a:graphic>
          <a:graphicData uri="http://schemas.openxmlformats.org/presentationml/2006/ole">
            <mc:AlternateContent xmlns:mc="http://schemas.openxmlformats.org/markup-compatibility/2006">
              <mc:Choice xmlns:v="urn:schemas-microsoft-com:vml" Requires="v">
                <p:oleObj spid="_x0000_s9028" name="Equation" r:id="rId22" imgW="317160" imgH="177480" progId="Equation.3">
                  <p:embed/>
                </p:oleObj>
              </mc:Choice>
              <mc:Fallback>
                <p:oleObj name="Equation" r:id="rId22" imgW="317160" imgH="177480" progId="Equation.3">
                  <p:embed/>
                  <p:pic>
                    <p:nvPicPr>
                      <p:cNvPr id="0" name="Object 7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1600200"/>
                        <a:ext cx="674688"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8197" name="Object 74"/>
          <p:cNvGraphicFramePr>
            <a:graphicFrameLocks noChangeAspect="1"/>
          </p:cNvGraphicFramePr>
          <p:nvPr/>
        </p:nvGraphicFramePr>
        <p:xfrm>
          <a:off x="5105400" y="3352800"/>
          <a:ext cx="404813" cy="377825"/>
        </p:xfrm>
        <a:graphic>
          <a:graphicData uri="http://schemas.openxmlformats.org/presentationml/2006/ole">
            <mc:AlternateContent xmlns:mc="http://schemas.openxmlformats.org/markup-compatibility/2006">
              <mc:Choice xmlns:v="urn:schemas-microsoft-com:vml" Requires="v">
                <p:oleObj spid="_x0000_s9029" name="Equation" r:id="rId24" imgW="190440" imgH="177480" progId="Equation.3">
                  <p:embed/>
                </p:oleObj>
              </mc:Choice>
              <mc:Fallback>
                <p:oleObj name="Equation" r:id="rId24" imgW="190440" imgH="177480" progId="Equation.3">
                  <p:embed/>
                  <p:pic>
                    <p:nvPicPr>
                      <p:cNvPr id="0" name="Object 7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5400" y="3352800"/>
                        <a:ext cx="404813" cy="3778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8291" name="Group 77"/>
          <p:cNvGrpSpPr>
            <a:grpSpLocks/>
          </p:cNvGrpSpPr>
          <p:nvPr/>
        </p:nvGrpSpPr>
        <p:grpSpPr bwMode="auto">
          <a:xfrm>
            <a:off x="533400" y="0"/>
            <a:ext cx="4572000" cy="2514600"/>
            <a:chOff x="1355725" y="1641475"/>
            <a:chExt cx="6817540" cy="4704157"/>
          </a:xfrm>
        </p:grpSpPr>
        <p:sp>
          <p:nvSpPr>
            <p:cNvPr id="8292"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sz="1100"/>
            </a:p>
          </p:txBody>
        </p:sp>
        <p:sp>
          <p:nvSpPr>
            <p:cNvPr id="8293"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sz="1100"/>
            </a:p>
          </p:txBody>
        </p:sp>
        <p:sp>
          <p:nvSpPr>
            <p:cNvPr id="8294"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sz="1100"/>
            </a:p>
          </p:txBody>
        </p:sp>
        <p:sp>
          <p:nvSpPr>
            <p:cNvPr id="8295"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8296"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8297"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sz="1100"/>
            </a:p>
          </p:txBody>
        </p:sp>
        <p:sp>
          <p:nvSpPr>
            <p:cNvPr id="8298"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8299"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8300"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8301"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8302"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8303"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8304"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8305"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8306"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8307"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8308"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8309"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r>
                <a:rPr lang="en-US"/>
                <a:t>1</a:t>
              </a:r>
            </a:p>
          </p:txBody>
        </p:sp>
        <p:sp>
          <p:nvSpPr>
            <p:cNvPr id="8310"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r>
                <a:rPr lang="en-US"/>
                <a:t>.4</a:t>
              </a:r>
            </a:p>
          </p:txBody>
        </p:sp>
        <p:sp>
          <p:nvSpPr>
            <p:cNvPr id="8311"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r>
                <a:rPr lang="en-US"/>
                <a:t>1</a:t>
              </a:r>
            </a:p>
          </p:txBody>
        </p:sp>
        <p:sp>
          <p:nvSpPr>
            <p:cNvPr id="8312"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r>
                <a:rPr lang="en-US"/>
                <a:t>.3</a:t>
              </a:r>
            </a:p>
          </p:txBody>
        </p:sp>
        <p:sp>
          <p:nvSpPr>
            <p:cNvPr id="8313"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r>
                <a:rPr lang="en-US"/>
                <a:t>.3</a:t>
              </a:r>
            </a:p>
          </p:txBody>
        </p:sp>
        <p:sp>
          <p:nvSpPr>
            <p:cNvPr id="8314"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r>
                <a:rPr lang="en-US"/>
                <a:t>.4</a:t>
              </a:r>
            </a:p>
          </p:txBody>
        </p:sp>
        <p:sp>
          <p:nvSpPr>
            <p:cNvPr id="8315"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r>
                <a:rPr lang="en-US"/>
                <a:t>.6</a:t>
              </a:r>
            </a:p>
          </p:txBody>
        </p:sp>
        <p:sp>
          <p:nvSpPr>
            <p:cNvPr id="8316"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r>
                <a:rPr lang="en-US"/>
                <a:t>1</a:t>
              </a:r>
            </a:p>
          </p:txBody>
        </p:sp>
        <p:sp>
          <p:nvSpPr>
            <p:cNvPr id="8317"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r>
                <a:rPr lang="en-US"/>
                <a:t>.6</a:t>
              </a:r>
            </a:p>
          </p:txBody>
        </p:sp>
        <p:sp>
          <p:nvSpPr>
            <p:cNvPr id="8318"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r>
                <a:rPr lang="en-US"/>
                <a:t>.4</a:t>
              </a:r>
            </a:p>
          </p:txBody>
        </p:sp>
        <p:sp>
          <p:nvSpPr>
            <p:cNvPr id="8319"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r>
                <a:rPr lang="en-US"/>
                <a:t>t</a:t>
              </a:r>
            </a:p>
          </p:txBody>
        </p:sp>
        <p:sp>
          <p:nvSpPr>
            <p:cNvPr id="8320"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r>
                <a:rPr lang="en-US"/>
                <a:t>e</a:t>
              </a:r>
            </a:p>
          </p:txBody>
        </p:sp>
        <p:sp>
          <p:nvSpPr>
            <p:cNvPr id="8321"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r>
                <a:rPr lang="en-US"/>
                <a:t>h</a:t>
              </a:r>
            </a:p>
          </p:txBody>
        </p:sp>
        <p:sp>
          <p:nvSpPr>
            <p:cNvPr id="8322"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r>
                <a:rPr lang="en-US"/>
                <a:t>a</a:t>
              </a:r>
            </a:p>
          </p:txBody>
        </p:sp>
        <p:sp>
          <p:nvSpPr>
            <p:cNvPr id="8323"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r>
                <a:rPr lang="en-US"/>
                <a:t>p</a:t>
              </a:r>
            </a:p>
          </p:txBody>
        </p:sp>
        <p:sp>
          <p:nvSpPr>
            <p:cNvPr id="8324"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r>
                <a:rPr lang="en-US"/>
                <a:t>i</a:t>
              </a:r>
            </a:p>
          </p:txBody>
        </p:sp>
        <p:sp>
          <p:nvSpPr>
            <p:cNvPr id="8325"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r>
                <a:rPr lang="en-US"/>
                <a:t>Start</a:t>
              </a:r>
            </a:p>
          </p:txBody>
        </p:sp>
        <p:sp>
          <p:nvSpPr>
            <p:cNvPr id="8326"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8327"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r>
                <a:rPr lang="en-US"/>
                <a:t>.6</a:t>
              </a:r>
            </a:p>
          </p:txBody>
        </p:sp>
        <p:sp>
          <p:nvSpPr>
            <p:cNvPr id="8328"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r>
                <a:rPr lang="en-US"/>
                <a:t>Start</a:t>
              </a:r>
            </a:p>
          </p:txBody>
        </p:sp>
        <p:sp>
          <p:nvSpPr>
            <p:cNvPr id="8329"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r>
                <a:rPr lang="en-US"/>
                <a:t>.4</a:t>
              </a:r>
            </a:p>
          </p:txBody>
        </p:sp>
      </p:grpSp>
      <mc:AlternateContent xmlns:mc="http://schemas.openxmlformats.org/markup-compatibility/2006" xmlns:p14="http://schemas.microsoft.com/office/powerpoint/2010/main">
        <mc:Choice Requires="p14">
          <p:contentPart p14:bwMode="auto" r:id="rId26">
            <p14:nvContentPartPr>
              <p14:cNvPr id="8205" name="Ink 119"/>
              <p14:cNvContentPartPr>
                <a14:cpLocks xmlns:a14="http://schemas.microsoft.com/office/drawing/2010/main" noRot="1" noChangeAspect="1" noEditPoints="1" noChangeArrowheads="1" noChangeShapeType="1"/>
              </p14:cNvContentPartPr>
              <p14:nvPr/>
            </p14:nvContentPartPr>
            <p14:xfrm>
              <a:off x="4970463" y="3709988"/>
              <a:ext cx="407987" cy="136525"/>
            </p14:xfrm>
          </p:contentPart>
        </mc:Choice>
        <mc:Fallback xmlns="">
          <p:pic>
            <p:nvPicPr>
              <p:cNvPr id="8205" name="Ink 119"/>
              <p:cNvPicPr>
                <a:picLocks noRot="1" noChangeAspect="1" noEditPoints="1" noChangeArrowheads="1" noChangeShapeType="1"/>
              </p:cNvPicPr>
              <p:nvPr/>
            </p:nvPicPr>
            <p:blipFill>
              <a:blip r:embed="rId27"/>
              <a:stretch>
                <a:fillRect/>
              </a:stretch>
            </p:blipFill>
            <p:spPr>
              <a:xfrm>
                <a:off x="4967582" y="3703144"/>
                <a:ext cx="421310" cy="1541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6" name="Ink 120"/>
              <p14:cNvContentPartPr>
                <a14:cpLocks xmlns:a14="http://schemas.microsoft.com/office/drawing/2010/main" noRot="1" noChangeAspect="1" noEditPoints="1" noChangeArrowheads="1" noChangeShapeType="1"/>
              </p14:cNvContentPartPr>
              <p14:nvPr/>
            </p14:nvContentPartPr>
            <p14:xfrm>
              <a:off x="6723063" y="1408113"/>
              <a:ext cx="204787" cy="390525"/>
            </p14:xfrm>
          </p:contentPart>
        </mc:Choice>
        <mc:Fallback xmlns="">
          <p:pic>
            <p:nvPicPr>
              <p:cNvPr id="8206" name="Ink 120"/>
              <p:cNvPicPr>
                <a:picLocks noRot="1" noChangeAspect="1" noEditPoints="1" noChangeArrowheads="1" noChangeShapeType="1"/>
              </p:cNvPicPr>
              <p:nvPr/>
            </p:nvPicPr>
            <p:blipFill>
              <a:blip r:embed="rId29"/>
              <a:stretch>
                <a:fillRect/>
              </a:stretch>
            </p:blipFill>
            <p:spPr>
              <a:xfrm>
                <a:off x="6719824" y="1403434"/>
                <a:ext cx="215944" cy="40276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7" name="Ink 121"/>
              <p14:cNvContentPartPr>
                <a14:cpLocks xmlns:a14="http://schemas.microsoft.com/office/drawing/2010/main" noRot="1" noChangeAspect="1" noEditPoints="1" noChangeArrowheads="1" noChangeShapeType="1"/>
              </p14:cNvContentPartPr>
              <p14:nvPr/>
            </p14:nvContentPartPr>
            <p14:xfrm>
              <a:off x="5199063" y="2592388"/>
              <a:ext cx="360362" cy="169862"/>
            </p14:xfrm>
          </p:contentPart>
        </mc:Choice>
        <mc:Fallback xmlns="">
          <p:pic>
            <p:nvPicPr>
              <p:cNvPr id="8207" name="Ink 121"/>
              <p:cNvPicPr>
                <a:picLocks noRot="1" noChangeAspect="1" noEditPoints="1" noChangeArrowheads="1" noChangeShapeType="1"/>
              </p:cNvPicPr>
              <p:nvPr/>
            </p:nvPicPr>
            <p:blipFill>
              <a:blip r:embed="rId31"/>
              <a:stretch>
                <a:fillRect/>
              </a:stretch>
            </p:blipFill>
            <p:spPr>
              <a:xfrm>
                <a:off x="5190791" y="2584831"/>
                <a:ext cx="377625" cy="18749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8" name="Ink 122"/>
              <p14:cNvContentPartPr>
                <a14:cpLocks xmlns:a14="http://schemas.microsoft.com/office/drawing/2010/main" noRot="1" noChangeAspect="1" noEditPoints="1" noChangeArrowheads="1" noChangeShapeType="1"/>
              </p14:cNvContentPartPr>
              <p14:nvPr/>
            </p14:nvContentPartPr>
            <p14:xfrm>
              <a:off x="6362700" y="2438400"/>
              <a:ext cx="382588" cy="333375"/>
            </p14:xfrm>
          </p:contentPart>
        </mc:Choice>
        <mc:Fallback xmlns="">
          <p:pic>
            <p:nvPicPr>
              <p:cNvPr id="8208" name="Ink 122"/>
              <p:cNvPicPr>
                <a:picLocks noRot="1" noChangeAspect="1" noEditPoints="1" noChangeArrowheads="1" noChangeShapeType="1"/>
              </p:cNvPicPr>
              <p:nvPr/>
            </p:nvPicPr>
            <p:blipFill>
              <a:blip r:embed="rId33"/>
              <a:stretch>
                <a:fillRect/>
              </a:stretch>
            </p:blipFill>
            <p:spPr>
              <a:xfrm>
                <a:off x="6356222" y="2435880"/>
                <a:ext cx="398424" cy="34345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09" name="Ink 123"/>
              <p14:cNvContentPartPr>
                <a14:cpLocks xmlns:a14="http://schemas.microsoft.com/office/drawing/2010/main" noRot="1" noChangeAspect="1" noEditPoints="1" noChangeArrowheads="1" noChangeShapeType="1"/>
              </p14:cNvContentPartPr>
              <p14:nvPr/>
            </p14:nvContentPartPr>
            <p14:xfrm>
              <a:off x="7315200" y="2457450"/>
              <a:ext cx="755650" cy="373063"/>
            </p14:xfrm>
          </p:contentPart>
        </mc:Choice>
        <mc:Fallback xmlns="">
          <p:pic>
            <p:nvPicPr>
              <p:cNvPr id="8209" name="Ink 123"/>
              <p:cNvPicPr>
                <a:picLocks noRot="1" noChangeAspect="1" noEditPoints="1" noChangeArrowheads="1" noChangeShapeType="1"/>
              </p:cNvPicPr>
              <p:nvPr/>
            </p:nvPicPr>
            <p:blipFill>
              <a:blip r:embed="rId35"/>
              <a:stretch>
                <a:fillRect/>
              </a:stretch>
            </p:blipFill>
            <p:spPr>
              <a:xfrm>
                <a:off x="7311242" y="2454932"/>
                <a:ext cx="767165" cy="38097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0" name="Ink 124"/>
              <p14:cNvContentPartPr>
                <a14:cpLocks xmlns:a14="http://schemas.microsoft.com/office/drawing/2010/main" noRot="1" noChangeAspect="1" noEditPoints="1" noChangeArrowheads="1" noChangeShapeType="1"/>
              </p14:cNvContentPartPr>
              <p14:nvPr/>
            </p14:nvContentPartPr>
            <p14:xfrm>
              <a:off x="2987675" y="825500"/>
              <a:ext cx="207963" cy="588963"/>
            </p14:xfrm>
          </p:contentPart>
        </mc:Choice>
        <mc:Fallback xmlns="">
          <p:pic>
            <p:nvPicPr>
              <p:cNvPr id="8210" name="Ink 124"/>
              <p:cNvPicPr>
                <a:picLocks noRot="1" noChangeAspect="1" noEditPoints="1" noChangeArrowheads="1" noChangeShapeType="1"/>
              </p:cNvPicPr>
              <p:nvPr/>
            </p:nvPicPr>
            <p:blipFill>
              <a:blip r:embed="rId37"/>
              <a:stretch>
                <a:fillRect/>
              </a:stretch>
            </p:blipFill>
            <p:spPr>
              <a:xfrm>
                <a:off x="2980119" y="818300"/>
                <a:ext cx="222715" cy="59904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1" name="Ink 125"/>
              <p14:cNvContentPartPr>
                <a14:cpLocks xmlns:a14="http://schemas.microsoft.com/office/drawing/2010/main" noRot="1" noChangeAspect="1" noEditPoints="1" noChangeArrowheads="1" noChangeShapeType="1"/>
              </p14:cNvContentPartPr>
              <p14:nvPr/>
            </p14:nvContentPartPr>
            <p14:xfrm>
              <a:off x="1585913" y="935038"/>
              <a:ext cx="2682875" cy="715962"/>
            </p14:xfrm>
          </p:contentPart>
        </mc:Choice>
        <mc:Fallback xmlns="">
          <p:pic>
            <p:nvPicPr>
              <p:cNvPr id="8211" name="Ink 125"/>
              <p:cNvPicPr>
                <a:picLocks noRot="1" noChangeAspect="1" noEditPoints="1" noChangeArrowheads="1" noChangeShapeType="1"/>
              </p:cNvPicPr>
              <p:nvPr/>
            </p:nvPicPr>
            <p:blipFill>
              <a:blip r:embed="rId39"/>
              <a:stretch>
                <a:fillRect/>
              </a:stretch>
            </p:blipFill>
            <p:spPr>
              <a:xfrm>
                <a:off x="1583393" y="927839"/>
                <a:ext cx="2692596" cy="72568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12" name="Ink 126"/>
              <p14:cNvContentPartPr>
                <a14:cpLocks xmlns:a14="http://schemas.microsoft.com/office/drawing/2010/main" noRot="1" noChangeAspect="1" noEditPoints="1" noChangeArrowheads="1" noChangeShapeType="1"/>
              </p14:cNvContentPartPr>
              <p14:nvPr/>
            </p14:nvContentPartPr>
            <p14:xfrm>
              <a:off x="665163" y="4283075"/>
              <a:ext cx="609600" cy="273050"/>
            </p14:xfrm>
          </p:contentPart>
        </mc:Choice>
        <mc:Fallback xmlns="">
          <p:pic>
            <p:nvPicPr>
              <p:cNvPr id="8212" name="Ink 126"/>
              <p:cNvPicPr>
                <a:picLocks noRot="1" noChangeAspect="1" noEditPoints="1" noChangeArrowheads="1" noChangeShapeType="1"/>
              </p:cNvPicPr>
              <p:nvPr/>
            </p:nvPicPr>
            <p:blipFill>
              <a:blip r:embed="rId41"/>
              <a:stretch>
                <a:fillRect/>
              </a:stretch>
            </p:blipFill>
            <p:spPr>
              <a:xfrm>
                <a:off x="658682" y="4279473"/>
                <a:ext cx="625083" cy="28385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213" name="Ink 127"/>
              <p14:cNvContentPartPr>
                <a14:cpLocks xmlns:a14="http://schemas.microsoft.com/office/drawing/2010/main" noRot="1" noChangeAspect="1" noEditPoints="1" noChangeArrowheads="1" noChangeShapeType="1"/>
              </p14:cNvContentPartPr>
              <p14:nvPr/>
            </p14:nvContentPartPr>
            <p14:xfrm>
              <a:off x="6488113" y="6188075"/>
              <a:ext cx="12700" cy="180975"/>
            </p14:xfrm>
          </p:contentPart>
        </mc:Choice>
        <mc:Fallback xmlns="">
          <p:pic>
            <p:nvPicPr>
              <p:cNvPr id="8213" name="Ink 127"/>
              <p:cNvPicPr>
                <a:picLocks noRot="1" noChangeAspect="1" noEditPoints="1" noChangeArrowheads="1" noChangeShapeType="1"/>
              </p:cNvPicPr>
              <p:nvPr/>
            </p:nvPicPr>
            <p:blipFill>
              <a:blip r:embed="rId43"/>
              <a:stretch>
                <a:fillRect/>
              </a:stretch>
            </p:blipFill>
            <p:spPr>
              <a:xfrm>
                <a:off x="6481582" y="6179800"/>
                <a:ext cx="28666" cy="19572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214" name="Ink 128"/>
              <p14:cNvContentPartPr>
                <a14:cpLocks xmlns:a14="http://schemas.microsoft.com/office/drawing/2010/main" noRot="1" noChangeAspect="1" noEditPoints="1" noChangeArrowheads="1" noChangeShapeType="1"/>
              </p14:cNvContentPartPr>
              <p14:nvPr/>
            </p14:nvContentPartPr>
            <p14:xfrm>
              <a:off x="6484938" y="6143625"/>
              <a:ext cx="82550" cy="93663"/>
            </p14:xfrm>
          </p:contentPart>
        </mc:Choice>
        <mc:Fallback xmlns="">
          <p:pic>
            <p:nvPicPr>
              <p:cNvPr id="8214" name="Ink 128"/>
              <p:cNvPicPr>
                <a:picLocks noRot="1" noChangeAspect="1" noEditPoints="1" noChangeArrowheads="1" noChangeShapeType="1"/>
              </p:cNvPicPr>
              <p:nvPr/>
            </p:nvPicPr>
            <p:blipFill>
              <a:blip r:embed="rId45"/>
              <a:stretch>
                <a:fillRect/>
              </a:stretch>
            </p:blipFill>
            <p:spPr>
              <a:xfrm>
                <a:off x="6480612" y="6133538"/>
                <a:ext cx="96969" cy="11527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215" name="Ink 129"/>
              <p14:cNvContentPartPr>
                <a14:cpLocks xmlns:a14="http://schemas.microsoft.com/office/drawing/2010/main" noRot="1" noChangeAspect="1" noEditPoints="1" noChangeArrowheads="1" noChangeShapeType="1"/>
              </p14:cNvContentPartPr>
              <p14:nvPr/>
            </p14:nvContentPartPr>
            <p14:xfrm>
              <a:off x="6470650" y="6392863"/>
              <a:ext cx="87313" cy="188912"/>
            </p14:xfrm>
          </p:contentPart>
        </mc:Choice>
        <mc:Fallback xmlns="">
          <p:pic>
            <p:nvPicPr>
              <p:cNvPr id="8215" name="Ink 129"/>
              <p:cNvPicPr>
                <a:picLocks noRot="1" noChangeAspect="1" noEditPoints="1" noChangeArrowheads="1" noChangeShapeType="1"/>
              </p:cNvPicPr>
              <p:nvPr/>
            </p:nvPicPr>
            <p:blipFill>
              <a:blip r:embed="rId47"/>
              <a:stretch>
                <a:fillRect/>
              </a:stretch>
            </p:blipFill>
            <p:spPr>
              <a:xfrm>
                <a:off x="6460908" y="6384571"/>
                <a:ext cx="106796" cy="2065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16" name="Ink 130"/>
              <p14:cNvContentPartPr>
                <a14:cpLocks xmlns:a14="http://schemas.microsoft.com/office/drawing/2010/main" noRot="1" noChangeAspect="1" noEditPoints="1" noChangeArrowheads="1" noChangeShapeType="1"/>
              </p14:cNvContentPartPr>
              <p14:nvPr/>
            </p14:nvContentPartPr>
            <p14:xfrm>
              <a:off x="6367463" y="6362700"/>
              <a:ext cx="730250" cy="26988"/>
            </p14:xfrm>
          </p:contentPart>
        </mc:Choice>
        <mc:Fallback xmlns="">
          <p:pic>
            <p:nvPicPr>
              <p:cNvPr id="8216" name="Ink 130"/>
              <p:cNvPicPr>
                <a:picLocks noRot="1" noChangeAspect="1" noEditPoints="1" noChangeArrowheads="1" noChangeShapeType="1"/>
              </p:cNvPicPr>
              <p:nvPr/>
            </p:nvPicPr>
            <p:blipFill>
              <a:blip r:embed="rId49"/>
              <a:stretch>
                <a:fillRect/>
              </a:stretch>
            </p:blipFill>
            <p:spPr>
              <a:xfrm>
                <a:off x="6363142" y="6353344"/>
                <a:ext cx="738532" cy="403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17" name="Ink 131"/>
              <p14:cNvContentPartPr>
                <a14:cpLocks xmlns:a14="http://schemas.microsoft.com/office/drawing/2010/main" noRot="1" noChangeAspect="1" noEditPoints="1" noChangeArrowheads="1" noChangeShapeType="1"/>
              </p14:cNvContentPartPr>
              <p14:nvPr/>
            </p14:nvContentPartPr>
            <p14:xfrm>
              <a:off x="6872288" y="6369050"/>
              <a:ext cx="698500" cy="20638"/>
            </p14:xfrm>
          </p:contentPart>
        </mc:Choice>
        <mc:Fallback xmlns="">
          <p:pic>
            <p:nvPicPr>
              <p:cNvPr id="8217" name="Ink 131"/>
              <p:cNvPicPr>
                <a:picLocks noRot="1" noChangeAspect="1" noEditPoints="1" noChangeArrowheads="1" noChangeShapeType="1"/>
              </p:cNvPicPr>
              <p:nvPr/>
            </p:nvPicPr>
            <p:blipFill>
              <a:blip r:embed="rId51"/>
              <a:stretch>
                <a:fillRect/>
              </a:stretch>
            </p:blipFill>
            <p:spPr>
              <a:xfrm>
                <a:off x="6869768" y="6360722"/>
                <a:ext cx="703541" cy="3258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218" name="Ink 132"/>
              <p14:cNvContentPartPr>
                <a14:cpLocks xmlns:a14="http://schemas.microsoft.com/office/drawing/2010/main" noRot="1" noChangeAspect="1" noEditPoints="1" noChangeArrowheads="1" noChangeShapeType="1"/>
              </p14:cNvContentPartPr>
              <p14:nvPr/>
            </p14:nvContentPartPr>
            <p14:xfrm>
              <a:off x="6384925" y="6642100"/>
              <a:ext cx="1223963" cy="46038"/>
            </p14:xfrm>
          </p:contentPart>
        </mc:Choice>
        <mc:Fallback xmlns="">
          <p:pic>
            <p:nvPicPr>
              <p:cNvPr id="8218" name="Ink 132"/>
              <p:cNvPicPr>
                <a:picLocks noRot="1" noChangeAspect="1" noEditPoints="1" noChangeArrowheads="1" noChangeShapeType="1"/>
              </p:cNvPicPr>
              <p:nvPr/>
            </p:nvPicPr>
            <p:blipFill>
              <a:blip r:embed="rId53"/>
              <a:stretch>
                <a:fillRect/>
              </a:stretch>
            </p:blipFill>
            <p:spPr>
              <a:xfrm>
                <a:off x="6377365" y="6632029"/>
                <a:ext cx="1234043" cy="6402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19" name="Ink 133"/>
              <p14:cNvContentPartPr>
                <a14:cpLocks xmlns:a14="http://schemas.microsoft.com/office/drawing/2010/main" noRot="1" noChangeAspect="1" noEditPoints="1" noChangeArrowheads="1" noChangeShapeType="1"/>
              </p14:cNvContentPartPr>
              <p14:nvPr/>
            </p14:nvContentPartPr>
            <p14:xfrm>
              <a:off x="6562725" y="6800850"/>
              <a:ext cx="28575" cy="15875"/>
            </p14:xfrm>
          </p:contentPart>
        </mc:Choice>
        <mc:Fallback xmlns="">
          <p:pic>
            <p:nvPicPr>
              <p:cNvPr id="8219" name="Ink 133"/>
              <p:cNvPicPr>
                <a:picLocks noRot="1" noChangeAspect="1" noEditPoints="1" noChangeArrowheads="1" noChangeShapeType="1"/>
              </p:cNvPicPr>
              <p:nvPr/>
            </p:nvPicPr>
            <p:blipFill>
              <a:blip r:embed="rId55"/>
              <a:stretch>
                <a:fillRect/>
              </a:stretch>
            </p:blipFill>
            <p:spPr>
              <a:xfrm>
                <a:off x="6554767" y="6792912"/>
                <a:ext cx="40873" cy="33915"/>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20" name="Ink 134"/>
              <p14:cNvContentPartPr>
                <a14:cpLocks xmlns:a14="http://schemas.microsoft.com/office/drawing/2010/main" noRot="1" noChangeAspect="1" noEditPoints="1" noChangeArrowheads="1" noChangeShapeType="1"/>
              </p14:cNvContentPartPr>
              <p14:nvPr/>
            </p14:nvContentPartPr>
            <p14:xfrm>
              <a:off x="6919913" y="6726238"/>
              <a:ext cx="42862" cy="22225"/>
            </p14:xfrm>
          </p:contentPart>
        </mc:Choice>
        <mc:Fallback xmlns="">
          <p:pic>
            <p:nvPicPr>
              <p:cNvPr id="8220" name="Ink 134"/>
              <p:cNvPicPr>
                <a:picLocks noRot="1" noChangeAspect="1" noEditPoints="1" noChangeArrowheads="1" noChangeShapeType="1"/>
              </p:cNvPicPr>
              <p:nvPr/>
            </p:nvPicPr>
            <p:blipFill>
              <a:blip r:embed="rId57"/>
              <a:stretch>
                <a:fillRect/>
              </a:stretch>
            </p:blipFill>
            <p:spPr>
              <a:xfrm>
                <a:off x="6914510" y="6720861"/>
                <a:ext cx="53668" cy="3297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221" name="Ink 135"/>
              <p14:cNvContentPartPr>
                <a14:cpLocks xmlns:a14="http://schemas.microsoft.com/office/drawing/2010/main" noRot="1" noChangeAspect="1" noEditPoints="1" noChangeArrowheads="1" noChangeShapeType="1"/>
              </p14:cNvContentPartPr>
              <p14:nvPr/>
            </p14:nvContentPartPr>
            <p14:xfrm>
              <a:off x="7108825" y="6735763"/>
              <a:ext cx="42863" cy="9525"/>
            </p14:xfrm>
          </p:contentPart>
        </mc:Choice>
        <mc:Fallback xmlns="">
          <p:pic>
            <p:nvPicPr>
              <p:cNvPr id="8221" name="Ink 135"/>
              <p:cNvPicPr>
                <a:picLocks noRot="1" noChangeAspect="1" noEditPoints="1" noChangeArrowheads="1" noChangeShapeType="1"/>
              </p:cNvPicPr>
              <p:nvPr/>
            </p:nvPicPr>
            <p:blipFill>
              <a:blip r:embed="rId59"/>
              <a:stretch>
                <a:fillRect/>
              </a:stretch>
            </p:blipFill>
            <p:spPr>
              <a:xfrm>
                <a:off x="7105223" y="6733199"/>
                <a:ext cx="48986" cy="1575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222" name="Ink 136"/>
              <p14:cNvContentPartPr>
                <a14:cpLocks xmlns:a14="http://schemas.microsoft.com/office/drawing/2010/main" noRot="1" noChangeAspect="1" noEditPoints="1" noChangeArrowheads="1" noChangeShapeType="1"/>
              </p14:cNvContentPartPr>
              <p14:nvPr/>
            </p14:nvContentPartPr>
            <p14:xfrm>
              <a:off x="7261225" y="6745288"/>
              <a:ext cx="12700" cy="15875"/>
            </p14:xfrm>
          </p:contentPart>
        </mc:Choice>
        <mc:Fallback xmlns="">
          <p:pic>
            <p:nvPicPr>
              <p:cNvPr id="8222" name="Ink 136"/>
              <p:cNvPicPr>
                <a:picLocks noRot="1" noChangeAspect="1" noEditPoints="1" noChangeArrowheads="1" noChangeShapeType="1"/>
              </p:cNvPicPr>
              <p:nvPr/>
            </p:nvPicPr>
            <p:blipFill>
              <a:blip r:embed="rId61"/>
              <a:stretch>
                <a:fillRect/>
              </a:stretch>
            </p:blipFill>
            <p:spPr>
              <a:xfrm>
                <a:off x="7253605" y="6737711"/>
                <a:ext cx="25037" cy="281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23" name="Ink 137"/>
              <p14:cNvContentPartPr>
                <a14:cpLocks xmlns:a14="http://schemas.microsoft.com/office/drawing/2010/main" noRot="1" noChangeAspect="1" noEditPoints="1" noChangeArrowheads="1" noChangeShapeType="1"/>
              </p14:cNvContentPartPr>
              <p14:nvPr/>
            </p14:nvContentPartPr>
            <p14:xfrm>
              <a:off x="7275513" y="6148388"/>
              <a:ext cx="112712" cy="104775"/>
            </p14:xfrm>
          </p:contentPart>
        </mc:Choice>
        <mc:Fallback xmlns="">
          <p:pic>
            <p:nvPicPr>
              <p:cNvPr id="8223" name="Ink 137"/>
              <p:cNvPicPr>
                <a:picLocks noRot="1" noChangeAspect="1" noEditPoints="1" noChangeArrowheads="1" noChangeShapeType="1"/>
              </p:cNvPicPr>
              <p:nvPr/>
            </p:nvPicPr>
            <p:blipFill>
              <a:blip r:embed="rId63"/>
              <a:stretch>
                <a:fillRect/>
              </a:stretch>
            </p:blipFill>
            <p:spPr>
              <a:xfrm>
                <a:off x="7265790" y="6138700"/>
                <a:ext cx="132158" cy="1259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24" name="Ink 138"/>
              <p14:cNvContentPartPr>
                <a14:cpLocks xmlns:a14="http://schemas.microsoft.com/office/drawing/2010/main" noRot="1" noChangeAspect="1" noEditPoints="1" noChangeArrowheads="1" noChangeShapeType="1"/>
              </p14:cNvContentPartPr>
              <p14:nvPr/>
            </p14:nvContentPartPr>
            <p14:xfrm>
              <a:off x="7254875" y="6435725"/>
              <a:ext cx="96838" cy="133350"/>
            </p14:xfrm>
          </p:contentPart>
        </mc:Choice>
        <mc:Fallback xmlns="">
          <p:pic>
            <p:nvPicPr>
              <p:cNvPr id="8224" name="Ink 138"/>
              <p:cNvPicPr>
                <a:picLocks noRot="1" noChangeAspect="1" noEditPoints="1" noChangeArrowheads="1" noChangeShapeType="1"/>
              </p:cNvPicPr>
              <p:nvPr/>
            </p:nvPicPr>
            <p:blipFill>
              <a:blip r:embed="rId65"/>
              <a:stretch>
                <a:fillRect/>
              </a:stretch>
            </p:blipFill>
            <p:spPr>
              <a:xfrm>
                <a:off x="7249835" y="6425634"/>
                <a:ext cx="111598" cy="154974"/>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225" name="Ink 139"/>
              <p14:cNvContentPartPr>
                <a14:cpLocks xmlns:a14="http://schemas.microsoft.com/office/drawing/2010/main" noRot="1" noChangeAspect="1" noEditPoints="1" noChangeArrowheads="1" noChangeShapeType="1"/>
              </p14:cNvContentPartPr>
              <p14:nvPr/>
            </p14:nvContentPartPr>
            <p14:xfrm>
              <a:off x="6550025" y="6494463"/>
              <a:ext cx="125413" cy="42862"/>
            </p14:xfrm>
          </p:contentPart>
        </mc:Choice>
        <mc:Fallback xmlns="">
          <p:pic>
            <p:nvPicPr>
              <p:cNvPr id="8225" name="Ink 139"/>
              <p:cNvPicPr>
                <a:picLocks noRot="1" noChangeAspect="1" noEditPoints="1" noChangeArrowheads="1" noChangeShapeType="1"/>
              </p:cNvPicPr>
              <p:nvPr/>
            </p:nvPicPr>
            <p:blipFill>
              <a:blip r:embed="rId67"/>
              <a:stretch>
                <a:fillRect/>
              </a:stretch>
            </p:blipFill>
            <p:spPr>
              <a:xfrm>
                <a:off x="6541736" y="6486179"/>
                <a:ext cx="144513" cy="615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26" name="Ink 140"/>
              <p14:cNvContentPartPr>
                <a14:cpLocks xmlns:a14="http://schemas.microsoft.com/office/drawing/2010/main" noRot="1" noChangeAspect="1" noEditPoints="1" noChangeArrowheads="1" noChangeShapeType="1"/>
              </p14:cNvContentPartPr>
              <p14:nvPr/>
            </p14:nvContentPartPr>
            <p14:xfrm>
              <a:off x="6451600" y="6461125"/>
              <a:ext cx="92075" cy="90488"/>
            </p14:xfrm>
          </p:contentPart>
        </mc:Choice>
        <mc:Fallback xmlns="">
          <p:pic>
            <p:nvPicPr>
              <p:cNvPr id="8226" name="Ink 140"/>
              <p:cNvPicPr>
                <a:picLocks noRot="1" noChangeAspect="1" noEditPoints="1" noChangeArrowheads="1" noChangeShapeType="1"/>
              </p:cNvPicPr>
              <p:nvPr/>
            </p:nvPicPr>
            <p:blipFill>
              <a:blip r:embed="rId69"/>
              <a:stretch>
                <a:fillRect/>
              </a:stretch>
            </p:blipFill>
            <p:spPr>
              <a:xfrm>
                <a:off x="6442608" y="6451752"/>
                <a:ext cx="110058" cy="1088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4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23805631-92EA-4819-8F26-94F8990B3777}" type="datetime1">
              <a:rPr lang="en-US" smtClean="0"/>
              <a:t>9/22/2020</a:t>
            </a:fld>
            <a:endParaRPr lang="en-US"/>
          </a:p>
        </p:txBody>
      </p:sp>
      <p:sp>
        <p:nvSpPr>
          <p:cNvPr id="27651" name="Footer Placeholder 4"/>
          <p:cNvSpPr>
            <a:spLocks noGrp="1"/>
          </p:cNvSpPr>
          <p:nvPr>
            <p:ph type="ftr" sz="quarter" idx="11"/>
          </p:nvPr>
        </p:nvSpPr>
        <p:spPr>
          <a:noFill/>
        </p:spPr>
        <p:txBody>
          <a:bodyPr/>
          <a:lstStyle/>
          <a:p>
            <a:r>
              <a:rPr lang="en-US"/>
              <a:t>CPSC503 Winter 2020</a:t>
            </a:r>
          </a:p>
        </p:txBody>
      </p:sp>
      <p:sp>
        <p:nvSpPr>
          <p:cNvPr id="27652" name="Slide Number Placeholder 5"/>
          <p:cNvSpPr>
            <a:spLocks noGrp="1"/>
          </p:cNvSpPr>
          <p:nvPr>
            <p:ph type="sldNum" sz="quarter" idx="12"/>
          </p:nvPr>
        </p:nvSpPr>
        <p:spPr>
          <a:noFill/>
        </p:spPr>
        <p:txBody>
          <a:bodyPr/>
          <a:lstStyle/>
          <a:p>
            <a:fld id="{17FACA3C-7CD8-4257-B317-E262DFA90C7E}" type="slidenum">
              <a:rPr lang="en-US" smtClean="0"/>
              <a:pPr/>
              <a:t>25</a:t>
            </a:fld>
            <a:endParaRPr lang="en-US"/>
          </a:p>
        </p:txBody>
      </p:sp>
      <p:sp>
        <p:nvSpPr>
          <p:cNvPr id="27653" name="Rectangle 2"/>
          <p:cNvSpPr>
            <a:spLocks noGrp="1" noChangeArrowheads="1"/>
          </p:cNvSpPr>
          <p:nvPr>
            <p:ph type="title"/>
          </p:nvPr>
        </p:nvSpPr>
        <p:spPr>
          <a:xfrm>
            <a:off x="685800" y="0"/>
            <a:ext cx="7772400" cy="1143000"/>
          </a:xfrm>
        </p:spPr>
        <p:txBody>
          <a:bodyPr/>
          <a:lstStyle/>
          <a:p>
            <a:pPr eaLnBrk="1" hangingPunct="1"/>
            <a:r>
              <a:rPr lang="en-US"/>
              <a:t>Markov Assumptions</a:t>
            </a:r>
          </a:p>
        </p:txBody>
      </p:sp>
      <p:sp>
        <p:nvSpPr>
          <p:cNvPr id="27654" name="Rectangle 3"/>
          <p:cNvSpPr>
            <a:spLocks noGrp="1" noChangeArrowheads="1"/>
          </p:cNvSpPr>
          <p:nvPr>
            <p:ph type="body" idx="1"/>
          </p:nvPr>
        </p:nvSpPr>
        <p:spPr>
          <a:xfrm>
            <a:off x="304800" y="990600"/>
            <a:ext cx="8686800" cy="5486400"/>
          </a:xfrm>
        </p:spPr>
        <p:txBody>
          <a:bodyPr/>
          <a:lstStyle/>
          <a:p>
            <a:pPr eaLnBrk="1" hangingPunct="1">
              <a:lnSpc>
                <a:spcPct val="90000"/>
              </a:lnSpc>
            </a:pPr>
            <a:r>
              <a:rPr lang="en-US"/>
              <a:t>Let X=(X</a:t>
            </a:r>
            <a:r>
              <a:rPr lang="en-US" baseline="-25000"/>
              <a:t>1</a:t>
            </a:r>
            <a:r>
              <a:rPr lang="en-US"/>
              <a:t>, .., X</a:t>
            </a:r>
            <a:r>
              <a:rPr lang="en-US" baseline="-25000"/>
              <a:t>t</a:t>
            </a:r>
            <a:r>
              <a:rPr lang="en-US"/>
              <a:t>) be a sequence of random variables taking values in some finite set S={s</a:t>
            </a:r>
            <a:r>
              <a:rPr lang="en-US" baseline="-25000"/>
              <a:t>1</a:t>
            </a:r>
            <a:r>
              <a:rPr lang="en-US"/>
              <a:t>, …, s</a:t>
            </a:r>
            <a:r>
              <a:rPr lang="en-US" baseline="-25000"/>
              <a:t>n</a:t>
            </a:r>
            <a:r>
              <a:rPr lang="en-US"/>
              <a:t>}, the state space, the Markov properties are:</a:t>
            </a:r>
          </a:p>
          <a:p>
            <a:pPr eaLnBrk="1" hangingPunct="1">
              <a:lnSpc>
                <a:spcPct val="90000"/>
              </a:lnSpc>
            </a:pPr>
            <a:endParaRPr lang="en-US"/>
          </a:p>
          <a:p>
            <a:pPr eaLnBrk="1" hangingPunct="1">
              <a:lnSpc>
                <a:spcPct val="90000"/>
              </a:lnSpc>
            </a:pPr>
            <a:r>
              <a:rPr lang="en-US" b="0" i="1" u="sng">
                <a:solidFill>
                  <a:schemeClr val="accent2"/>
                </a:solidFill>
              </a:rPr>
              <a:t>(a) Limited Horizon</a:t>
            </a:r>
            <a:r>
              <a:rPr lang="en-US">
                <a:solidFill>
                  <a:schemeClr val="accent2"/>
                </a:solidFill>
              </a:rPr>
              <a:t>:</a:t>
            </a:r>
            <a:r>
              <a:rPr lang="en-US"/>
              <a:t> </a:t>
            </a:r>
          </a:p>
          <a:p>
            <a:pPr eaLnBrk="1" hangingPunct="1">
              <a:lnSpc>
                <a:spcPct val="90000"/>
              </a:lnSpc>
              <a:buFontTx/>
              <a:buNone/>
            </a:pPr>
            <a:r>
              <a:rPr lang="en-US" b="0"/>
              <a:t>For all t,</a:t>
            </a:r>
            <a:r>
              <a:rPr lang="en-US"/>
              <a:t> </a:t>
            </a:r>
            <a:r>
              <a:rPr lang="en-US" sz="3200" b="0"/>
              <a:t>P(X</a:t>
            </a:r>
            <a:r>
              <a:rPr lang="en-US" sz="3200" b="0" baseline="-25000"/>
              <a:t>t+1</a:t>
            </a:r>
            <a:r>
              <a:rPr lang="en-US" sz="3200" b="0"/>
              <a:t>|X</a:t>
            </a:r>
            <a:r>
              <a:rPr lang="en-US" sz="3200" b="0" baseline="-25000"/>
              <a:t>1</a:t>
            </a:r>
            <a:r>
              <a:rPr lang="en-US" sz="3200" b="0"/>
              <a:t>, .., X</a:t>
            </a:r>
            <a:r>
              <a:rPr lang="en-US" sz="3200" b="0" baseline="-25000"/>
              <a:t>t</a:t>
            </a:r>
            <a:r>
              <a:rPr lang="en-US" sz="3200" b="0"/>
              <a:t>)=P(X </a:t>
            </a:r>
            <a:r>
              <a:rPr lang="en-US" sz="3200" b="0" baseline="-25000"/>
              <a:t>t+1 </a:t>
            </a:r>
            <a:r>
              <a:rPr lang="en-US" sz="3200" b="0"/>
              <a:t>| X</a:t>
            </a:r>
            <a:r>
              <a:rPr lang="en-US" sz="3200" b="0" baseline="-25000"/>
              <a:t>t</a:t>
            </a:r>
            <a:r>
              <a:rPr lang="en-US" sz="3200" b="0"/>
              <a:t>)</a:t>
            </a:r>
            <a:r>
              <a:rPr lang="en-US" sz="3200"/>
              <a:t> </a:t>
            </a:r>
          </a:p>
          <a:p>
            <a:pPr eaLnBrk="1" hangingPunct="1">
              <a:lnSpc>
                <a:spcPct val="90000"/>
              </a:lnSpc>
              <a:buFontTx/>
              <a:buNone/>
            </a:pPr>
            <a:endParaRPr lang="en-US" sz="3200"/>
          </a:p>
          <a:p>
            <a:pPr eaLnBrk="1" hangingPunct="1">
              <a:lnSpc>
                <a:spcPct val="90000"/>
              </a:lnSpc>
            </a:pPr>
            <a:r>
              <a:rPr lang="en-US" b="0" i="1" u="sng">
                <a:solidFill>
                  <a:schemeClr val="accent2"/>
                </a:solidFill>
              </a:rPr>
              <a:t>(b)Time Invariant</a:t>
            </a:r>
            <a:r>
              <a:rPr lang="en-US">
                <a:solidFill>
                  <a:schemeClr val="accent2"/>
                </a:solidFill>
              </a:rPr>
              <a:t>:</a:t>
            </a:r>
            <a:r>
              <a:rPr lang="en-US"/>
              <a:t> </a:t>
            </a:r>
          </a:p>
          <a:p>
            <a:pPr eaLnBrk="1" hangingPunct="1">
              <a:lnSpc>
                <a:spcPct val="90000"/>
              </a:lnSpc>
              <a:buFontTx/>
              <a:buNone/>
            </a:pPr>
            <a:r>
              <a:rPr lang="en-US" b="0"/>
              <a:t>For all t,</a:t>
            </a:r>
            <a:r>
              <a:rPr lang="en-US" sz="3200" b="0"/>
              <a:t> P(X </a:t>
            </a:r>
            <a:r>
              <a:rPr lang="en-US" sz="3200" b="0" baseline="-25000"/>
              <a:t>t+1 </a:t>
            </a:r>
            <a:r>
              <a:rPr lang="en-US" sz="3200" b="0"/>
              <a:t>|X</a:t>
            </a:r>
            <a:r>
              <a:rPr lang="en-US" sz="3200" b="0" baseline="-25000"/>
              <a:t>t</a:t>
            </a:r>
            <a:r>
              <a:rPr lang="en-US" sz="3200" b="0"/>
              <a:t>)=P(X</a:t>
            </a:r>
            <a:r>
              <a:rPr lang="en-US" sz="3200" b="0" baseline="-25000"/>
              <a:t>2 </a:t>
            </a:r>
            <a:r>
              <a:rPr lang="en-US" sz="3200" b="0"/>
              <a:t>| X</a:t>
            </a:r>
            <a:r>
              <a:rPr lang="en-US" sz="3200" b="0" baseline="-25000"/>
              <a:t>1</a:t>
            </a:r>
            <a:r>
              <a:rPr lang="en-US" sz="3200" b="0"/>
              <a:t>)</a:t>
            </a:r>
            <a:r>
              <a:rPr lang="en-US" sz="3200"/>
              <a:t> </a:t>
            </a:r>
          </a:p>
          <a:p>
            <a:pPr eaLnBrk="1" hangingPunct="1">
              <a:lnSpc>
                <a:spcPct val="90000"/>
              </a:lnSpc>
              <a:buFontTx/>
              <a:buNone/>
            </a:pPr>
            <a:r>
              <a:rPr lang="en-US"/>
              <a:t>i.e., the dependency does not change over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fld id="{5DE6E3B3-EE3D-49B2-B30A-7998CD8BE459}" type="datetime1">
              <a:rPr lang="en-US" smtClean="0"/>
              <a:t>9/22/2020</a:t>
            </a:fld>
            <a:endParaRPr lang="en-US"/>
          </a:p>
        </p:txBody>
      </p:sp>
      <p:sp>
        <p:nvSpPr>
          <p:cNvPr id="9230" name="Footer Placeholder 7"/>
          <p:cNvSpPr>
            <a:spLocks noGrp="1"/>
          </p:cNvSpPr>
          <p:nvPr>
            <p:ph type="ftr" sz="quarter" idx="11"/>
          </p:nvPr>
        </p:nvSpPr>
        <p:spPr>
          <a:noFill/>
        </p:spPr>
        <p:txBody>
          <a:bodyPr/>
          <a:lstStyle/>
          <a:p>
            <a:r>
              <a:rPr lang="en-US"/>
              <a:t>CPSC503 Winter 2020</a:t>
            </a:r>
          </a:p>
        </p:txBody>
      </p:sp>
      <p:sp>
        <p:nvSpPr>
          <p:cNvPr id="9231" name="Slide Number Placeholder 8"/>
          <p:cNvSpPr>
            <a:spLocks noGrp="1"/>
          </p:cNvSpPr>
          <p:nvPr>
            <p:ph type="sldNum" sz="quarter" idx="12"/>
          </p:nvPr>
        </p:nvSpPr>
        <p:spPr>
          <a:noFill/>
        </p:spPr>
        <p:txBody>
          <a:bodyPr/>
          <a:lstStyle/>
          <a:p>
            <a:fld id="{2F8C7575-44E6-4330-AC89-4B8513C6E0EC}" type="slidenum">
              <a:rPr lang="en-US" smtClean="0"/>
              <a:pPr/>
              <a:t>26</a:t>
            </a:fld>
            <a:endParaRPr lang="en-US"/>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03464"/>
            <a:ext cx="6045200" cy="457200"/>
          </a:xfrm>
          <a:prstGeom prst="rect">
            <a:avLst/>
          </a:prstGeom>
          <a:noFill/>
          <a:ln w="9525">
            <a:noFill/>
            <a:miter lim="800000"/>
            <a:headEnd/>
            <a:tailEnd/>
          </a:ln>
        </p:spPr>
        <p:txBody>
          <a:bodyPr wrap="none" anchor="ctr">
            <a:spAutoFit/>
          </a:bodyPr>
          <a:lstStyle/>
          <a:p>
            <a:r>
              <a:rPr lang="de-DE" sz="2400" dirty="0">
                <a:solidFill>
                  <a:srgbClr val="000066"/>
                </a:solidFill>
                <a:latin typeface="Arial" charset="0"/>
              </a:rPr>
              <a:t>Probability of a sequence of states X</a:t>
            </a:r>
            <a:r>
              <a:rPr lang="de-DE" sz="2400" baseline="-25000" dirty="0">
                <a:solidFill>
                  <a:srgbClr val="000066"/>
                </a:solidFill>
                <a:latin typeface="Arial" charset="0"/>
              </a:rPr>
              <a:t>1</a:t>
            </a:r>
            <a:r>
              <a:rPr lang="de-DE" sz="2400" dirty="0">
                <a:solidFill>
                  <a:srgbClr val="000066"/>
                </a:solidFill>
                <a:latin typeface="Arial" charset="0"/>
              </a:rPr>
              <a:t> … X</a:t>
            </a:r>
            <a:r>
              <a:rPr lang="de-DE" sz="2400" baseline="-25000" dirty="0">
                <a:solidFill>
                  <a:srgbClr val="000066"/>
                </a:solidFill>
                <a:latin typeface="Arial" charset="0"/>
              </a:rPr>
              <a:t>T</a:t>
            </a:r>
          </a:p>
        </p:txBody>
      </p:sp>
      <p:graphicFrame>
        <p:nvGraphicFramePr>
          <p:cNvPr id="9218" name="Object 5"/>
          <p:cNvGraphicFramePr>
            <a:graphicFrameLocks noGrp="1" noChangeAspect="1"/>
          </p:cNvGraphicFramePr>
          <p:nvPr>
            <p:ph sz="quarter" idx="1"/>
            <p:extLst>
              <p:ext uri="{D42A27DB-BD31-4B8C-83A1-F6EECF244321}">
                <p14:modId xmlns:p14="http://schemas.microsoft.com/office/powerpoint/2010/main" val="1587103921"/>
              </p:ext>
            </p:extLst>
          </p:nvPr>
        </p:nvGraphicFramePr>
        <p:xfrm>
          <a:off x="381000" y="2409578"/>
          <a:ext cx="1981200" cy="503238"/>
        </p:xfrm>
        <a:graphic>
          <a:graphicData uri="http://schemas.openxmlformats.org/presentationml/2006/ole">
            <mc:AlternateContent xmlns:mc="http://schemas.openxmlformats.org/markup-compatibility/2006">
              <mc:Choice xmlns:v="urn:schemas-microsoft-com:vml" Requires="v">
                <p:oleObj spid="_x0000_s9729" name="Formel" r:id="rId4" imgW="799920" imgH="203040" progId="Equation.3">
                  <p:embed/>
                </p:oleObj>
              </mc:Choice>
              <mc:Fallback>
                <p:oleObj name="Formel" r:id="rId4" imgW="79992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09578"/>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1754932579"/>
              </p:ext>
            </p:extLst>
          </p:nvPr>
        </p:nvGraphicFramePr>
        <p:xfrm>
          <a:off x="454098" y="2938000"/>
          <a:ext cx="6694488" cy="503238"/>
        </p:xfrm>
        <a:graphic>
          <a:graphicData uri="http://schemas.openxmlformats.org/presentationml/2006/ole">
            <mc:AlternateContent xmlns:mc="http://schemas.openxmlformats.org/markup-compatibility/2006">
              <mc:Choice xmlns:v="urn:schemas-microsoft-com:vml" Requires="v">
                <p:oleObj spid="_x0000_s9730" name="Formel" r:id="rId6" imgW="2705040" imgH="203040" progId="Equation.3">
                  <p:embed/>
                </p:oleObj>
              </mc:Choice>
              <mc:Fallback>
                <p:oleObj name="Formel" r:id="rId6" imgW="2705040" imgH="2030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98" y="2938000"/>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148363095"/>
              </p:ext>
            </p:extLst>
          </p:nvPr>
        </p:nvGraphicFramePr>
        <p:xfrm>
          <a:off x="582612" y="3429000"/>
          <a:ext cx="2008188" cy="801804"/>
        </p:xfrm>
        <a:graphic>
          <a:graphicData uri="http://schemas.openxmlformats.org/presentationml/2006/ole">
            <mc:AlternateContent xmlns:mc="http://schemas.openxmlformats.org/markup-compatibility/2006">
              <mc:Choice xmlns:v="urn:schemas-microsoft-com:vml" Requires="v">
                <p:oleObj spid="_x0000_s9731" name="Formel" r:id="rId8" imgW="1015920" imgH="406080" progId="Equation.3">
                  <p:embed/>
                </p:oleObj>
              </mc:Choice>
              <mc:Fallback>
                <p:oleObj name="Formel" r:id="rId8" imgW="1015920" imgH="4060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429000"/>
                        <a:ext cx="2008188" cy="801804"/>
                      </a:xfrm>
                      <a:prstGeom prst="rect">
                        <a:avLst/>
                      </a:prstGeom>
                      <a:noFill/>
                      <a:ln w="25400">
                        <a:solidFill>
                          <a:schemeClr val="bg1"/>
                        </a:solidFill>
                        <a:miter lim="800000"/>
                        <a:headEnd/>
                        <a:tailEnd/>
                      </a:ln>
                    </p:spPr>
                  </p:pic>
                </p:oleObj>
              </mc:Fallback>
            </mc:AlternateContent>
          </a:graphicData>
        </a:graphic>
      </p:graphicFrame>
      <p:graphicFrame>
        <p:nvGraphicFramePr>
          <p:cNvPr id="9222" name="Object 9"/>
          <p:cNvGraphicFramePr>
            <a:graphicFrameLocks noChangeAspect="1"/>
          </p:cNvGraphicFramePr>
          <p:nvPr>
            <p:extLst>
              <p:ext uri="{D42A27DB-BD31-4B8C-83A1-F6EECF244321}">
                <p14:modId xmlns:p14="http://schemas.microsoft.com/office/powerpoint/2010/main" val="373351499"/>
              </p:ext>
            </p:extLst>
          </p:nvPr>
        </p:nvGraphicFramePr>
        <p:xfrm>
          <a:off x="304801" y="4923572"/>
          <a:ext cx="7886700" cy="777141"/>
        </p:xfrm>
        <a:graphic>
          <a:graphicData uri="http://schemas.openxmlformats.org/presentationml/2006/ole">
            <mc:AlternateContent xmlns:mc="http://schemas.openxmlformats.org/markup-compatibility/2006">
              <mc:Choice xmlns:v="urn:schemas-microsoft-com:vml" Requires="v">
                <p:oleObj spid="_x0000_s9732" name="Equation" r:id="rId10" imgW="3377880" imgH="330120" progId="Equation.3">
                  <p:embed/>
                </p:oleObj>
              </mc:Choice>
              <mc:Fallback>
                <p:oleObj name="Equation" r:id="rId10" imgW="3377880" imgH="33012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1" y="4923572"/>
                        <a:ext cx="7886700" cy="777141"/>
                      </a:xfrm>
                      <a:prstGeom prst="rect">
                        <a:avLst/>
                      </a:prstGeom>
                      <a:noFill/>
                      <a:ln w="25400">
                        <a:solidFill>
                          <a:schemeClr val="bg1"/>
                        </a:solidFill>
                        <a:miter lim="800000"/>
                        <a:headEnd/>
                        <a:tailEnd/>
                      </a:ln>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Example:</a:t>
            </a:r>
          </a:p>
        </p:txBody>
      </p:sp>
      <p:sp>
        <p:nvSpPr>
          <p:cNvPr id="60" name="Rectangle 9"/>
          <p:cNvSpPr>
            <a:spLocks noChangeArrowheads="1"/>
          </p:cNvSpPr>
          <p:nvPr/>
        </p:nvSpPr>
        <p:spPr bwMode="auto">
          <a:xfrm>
            <a:off x="7109254" y="2551101"/>
            <a:ext cx="375062" cy="246313"/>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t</a:t>
            </a:r>
          </a:p>
        </p:txBody>
      </p:sp>
      <p:sp>
        <p:nvSpPr>
          <p:cNvPr id="61" name="Rectangle 10"/>
          <p:cNvSpPr>
            <a:spLocks noChangeArrowheads="1"/>
          </p:cNvSpPr>
          <p:nvPr/>
        </p:nvSpPr>
        <p:spPr bwMode="auto">
          <a:xfrm>
            <a:off x="7109254" y="2793073"/>
            <a:ext cx="375062" cy="24631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i</a:t>
            </a:r>
          </a:p>
        </p:txBody>
      </p:sp>
      <p:sp>
        <p:nvSpPr>
          <p:cNvPr id="62" name="Rectangle 11"/>
          <p:cNvSpPr>
            <a:spLocks noChangeArrowheads="1"/>
          </p:cNvSpPr>
          <p:nvPr/>
        </p:nvSpPr>
        <p:spPr bwMode="auto">
          <a:xfrm>
            <a:off x="7485720" y="2301533"/>
            <a:ext cx="955214" cy="246313"/>
          </a:xfrm>
          <a:prstGeom prst="rect">
            <a:avLst/>
          </a:prstGeom>
          <a:solidFill>
            <a:srgbClr val="99CC00"/>
          </a:solidFill>
          <a:ln w="9525">
            <a:solidFill>
              <a:schemeClr val="tx1"/>
            </a:solidFill>
            <a:miter lim="800000"/>
            <a:headEnd/>
            <a:tailEnd/>
          </a:ln>
        </p:spPr>
        <p:txBody>
          <a:bodyPr wrap="none" anchor="ctr"/>
          <a:lstStyle/>
          <a:p>
            <a:pPr algn="ctr"/>
            <a:endParaRPr lang="el-GR">
              <a:latin typeface="Arial Unicode MS" pitchFamily="34" charset="-128"/>
              <a:ea typeface="Arial Unicode MS" pitchFamily="34" charset="-128"/>
              <a:cs typeface="Arial Unicode MS" pitchFamily="34" charset="-128"/>
            </a:endParaRPr>
          </a:p>
        </p:txBody>
      </p:sp>
      <p:sp>
        <p:nvSpPr>
          <p:cNvPr id="63" name="Rectangle 12"/>
          <p:cNvSpPr>
            <a:spLocks noChangeArrowheads="1"/>
          </p:cNvSpPr>
          <p:nvPr/>
        </p:nvSpPr>
        <p:spPr bwMode="auto">
          <a:xfrm>
            <a:off x="7485720" y="2551101"/>
            <a:ext cx="955214" cy="246313"/>
          </a:xfrm>
          <a:prstGeom prst="rect">
            <a:avLst/>
          </a:prstGeom>
          <a:noFill/>
          <a:ln w="9525">
            <a:solidFill>
              <a:schemeClr val="tx1"/>
            </a:solidFill>
            <a:miter lim="800000"/>
            <a:headEnd/>
            <a:tailEnd/>
          </a:ln>
        </p:spPr>
        <p:txBody>
          <a:bodyPr wrap="none" anchor="ctr"/>
          <a:lstStyle/>
          <a:p>
            <a:pPr algn="ctr"/>
            <a:r>
              <a:rPr lang="de-DE">
                <a:latin typeface="Arial Unicode MS" pitchFamily="34" charset="-128"/>
                <a:ea typeface="Arial Unicode MS" pitchFamily="34" charset="-128"/>
                <a:cs typeface="Arial Unicode MS" pitchFamily="34" charset="-128"/>
              </a:rPr>
              <a:t>.6</a:t>
            </a:r>
            <a:endParaRPr lang="el-GR">
              <a:latin typeface="Arial Unicode MS" pitchFamily="34" charset="-128"/>
              <a:ea typeface="Arial Unicode MS" pitchFamily="34" charset="-128"/>
              <a:cs typeface="Arial Unicode MS" pitchFamily="34" charset="-128"/>
            </a:endParaRPr>
          </a:p>
        </p:txBody>
      </p:sp>
      <p:sp>
        <p:nvSpPr>
          <p:cNvPr id="64" name="Rectangle 13"/>
          <p:cNvSpPr>
            <a:spLocks noChangeArrowheads="1"/>
          </p:cNvSpPr>
          <p:nvPr/>
        </p:nvSpPr>
        <p:spPr bwMode="auto">
          <a:xfrm>
            <a:off x="7485720" y="2793073"/>
            <a:ext cx="955214" cy="246312"/>
          </a:xfrm>
          <a:prstGeom prst="rect">
            <a:avLst/>
          </a:prstGeom>
          <a:noFill/>
          <a:ln w="9525">
            <a:solidFill>
              <a:schemeClr val="tx1"/>
            </a:solidFill>
            <a:miter lim="800000"/>
            <a:headEnd/>
            <a:tailEnd/>
          </a:ln>
        </p:spPr>
        <p:txBody>
          <a:bodyPr wrap="none" anchor="ctr"/>
          <a:lstStyle/>
          <a:p>
            <a:pPr algn="ctr"/>
            <a:r>
              <a:rPr lang="de-DE">
                <a:latin typeface="Arial Unicode MS" pitchFamily="34" charset="-128"/>
                <a:ea typeface="Arial Unicode MS" pitchFamily="34" charset="-128"/>
                <a:cs typeface="Arial Unicode MS" pitchFamily="34" charset="-128"/>
              </a:rPr>
              <a:t>.4</a:t>
            </a:r>
            <a:endParaRPr lang="el-GR">
              <a:latin typeface="Arial Unicode MS" pitchFamily="34" charset="-128"/>
              <a:ea typeface="Arial Unicode MS" pitchFamily="34" charset="-128"/>
              <a:cs typeface="Arial Unicode MS" pitchFamily="34" charset="-128"/>
            </a:endParaRPr>
          </a:p>
        </p:txBody>
      </p:sp>
      <p:sp>
        <p:nvSpPr>
          <p:cNvPr id="65" name="Rectangle 21"/>
          <p:cNvSpPr>
            <a:spLocks noChangeArrowheads="1"/>
          </p:cNvSpPr>
          <p:nvPr/>
        </p:nvSpPr>
        <p:spPr bwMode="auto">
          <a:xfrm>
            <a:off x="6541744" y="582771"/>
            <a:ext cx="269707" cy="23546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t</a:t>
            </a:r>
          </a:p>
        </p:txBody>
      </p:sp>
      <p:sp>
        <p:nvSpPr>
          <p:cNvPr id="66" name="Rectangle 22"/>
          <p:cNvSpPr>
            <a:spLocks noChangeArrowheads="1"/>
          </p:cNvSpPr>
          <p:nvPr/>
        </p:nvSpPr>
        <p:spPr bwMode="auto">
          <a:xfrm>
            <a:off x="6798810" y="322353"/>
            <a:ext cx="34977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t</a:t>
            </a:r>
          </a:p>
        </p:txBody>
      </p:sp>
      <p:sp>
        <p:nvSpPr>
          <p:cNvPr id="67" name="Rectangle 23"/>
          <p:cNvSpPr>
            <a:spLocks noChangeArrowheads="1"/>
          </p:cNvSpPr>
          <p:nvPr/>
        </p:nvSpPr>
        <p:spPr bwMode="auto">
          <a:xfrm>
            <a:off x="7148586" y="322353"/>
            <a:ext cx="393323"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i</a:t>
            </a:r>
          </a:p>
        </p:txBody>
      </p:sp>
      <p:sp>
        <p:nvSpPr>
          <p:cNvPr id="68" name="Rectangle 24"/>
          <p:cNvSpPr>
            <a:spLocks noChangeArrowheads="1"/>
          </p:cNvSpPr>
          <p:nvPr/>
        </p:nvSpPr>
        <p:spPr bwMode="auto">
          <a:xfrm>
            <a:off x="7553147" y="322353"/>
            <a:ext cx="38208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p</a:t>
            </a:r>
          </a:p>
        </p:txBody>
      </p:sp>
      <p:sp>
        <p:nvSpPr>
          <p:cNvPr id="69" name="Rectangle 25"/>
          <p:cNvSpPr>
            <a:spLocks noChangeArrowheads="1"/>
          </p:cNvSpPr>
          <p:nvPr/>
        </p:nvSpPr>
        <p:spPr bwMode="auto">
          <a:xfrm>
            <a:off x="6541744" y="824744"/>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i</a:t>
            </a:r>
          </a:p>
        </p:txBody>
      </p:sp>
      <p:sp>
        <p:nvSpPr>
          <p:cNvPr id="70" name="Rectangle 26"/>
          <p:cNvSpPr>
            <a:spLocks noChangeArrowheads="1"/>
          </p:cNvSpPr>
          <p:nvPr/>
        </p:nvSpPr>
        <p:spPr bwMode="auto">
          <a:xfrm>
            <a:off x="6541744" y="1074312"/>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p</a:t>
            </a:r>
          </a:p>
        </p:txBody>
      </p:sp>
      <p:sp>
        <p:nvSpPr>
          <p:cNvPr id="71" name="Rectangle 27"/>
          <p:cNvSpPr>
            <a:spLocks noChangeArrowheads="1"/>
          </p:cNvSpPr>
          <p:nvPr/>
        </p:nvSpPr>
        <p:spPr bwMode="auto">
          <a:xfrm>
            <a:off x="6798810" y="571921"/>
            <a:ext cx="34977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2" name="Rectangle 28"/>
          <p:cNvSpPr>
            <a:spLocks noChangeArrowheads="1"/>
          </p:cNvSpPr>
          <p:nvPr/>
        </p:nvSpPr>
        <p:spPr bwMode="auto">
          <a:xfrm>
            <a:off x="7148586" y="571921"/>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.3</a:t>
            </a:r>
          </a:p>
        </p:txBody>
      </p:sp>
      <p:sp>
        <p:nvSpPr>
          <p:cNvPr id="73" name="Rectangle 29"/>
          <p:cNvSpPr>
            <a:spLocks noChangeArrowheads="1"/>
          </p:cNvSpPr>
          <p:nvPr/>
        </p:nvSpPr>
        <p:spPr bwMode="auto">
          <a:xfrm>
            <a:off x="7553147" y="571921"/>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4" name="Rectangle 30"/>
          <p:cNvSpPr>
            <a:spLocks noChangeArrowheads="1"/>
          </p:cNvSpPr>
          <p:nvPr/>
        </p:nvSpPr>
        <p:spPr bwMode="auto">
          <a:xfrm>
            <a:off x="6798810" y="813893"/>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75" name="Rectangle 31"/>
          <p:cNvSpPr>
            <a:spLocks noChangeArrowheads="1"/>
          </p:cNvSpPr>
          <p:nvPr/>
        </p:nvSpPr>
        <p:spPr bwMode="auto">
          <a:xfrm>
            <a:off x="7148586" y="81389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6" name="Rectangle 32"/>
          <p:cNvSpPr>
            <a:spLocks noChangeArrowheads="1"/>
          </p:cNvSpPr>
          <p:nvPr/>
        </p:nvSpPr>
        <p:spPr bwMode="auto">
          <a:xfrm>
            <a:off x="7553147" y="81389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.6</a:t>
            </a:r>
          </a:p>
        </p:txBody>
      </p:sp>
      <p:sp>
        <p:nvSpPr>
          <p:cNvPr id="77" name="Rectangle 33"/>
          <p:cNvSpPr>
            <a:spLocks noChangeArrowheads="1"/>
          </p:cNvSpPr>
          <p:nvPr/>
        </p:nvSpPr>
        <p:spPr bwMode="auto">
          <a:xfrm>
            <a:off x="6798810" y="1063461"/>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8" name="Rectangle 34"/>
          <p:cNvSpPr>
            <a:spLocks noChangeArrowheads="1"/>
          </p:cNvSpPr>
          <p:nvPr/>
        </p:nvSpPr>
        <p:spPr bwMode="auto">
          <a:xfrm>
            <a:off x="7148586" y="1063461"/>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79" name="Rectangle 35"/>
          <p:cNvSpPr>
            <a:spLocks noChangeArrowheads="1"/>
          </p:cNvSpPr>
          <p:nvPr/>
        </p:nvSpPr>
        <p:spPr bwMode="auto">
          <a:xfrm>
            <a:off x="7553147" y="1063461"/>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graphicFrame>
        <p:nvGraphicFramePr>
          <p:cNvPr id="80" name="Object 38"/>
          <p:cNvGraphicFramePr>
            <a:graphicFrameLocks noChangeAspect="1"/>
          </p:cNvGraphicFramePr>
          <p:nvPr>
            <p:extLst>
              <p:ext uri="{D42A27DB-BD31-4B8C-83A1-F6EECF244321}">
                <p14:modId xmlns:p14="http://schemas.microsoft.com/office/powerpoint/2010/main" val="586166244"/>
              </p:ext>
            </p:extLst>
          </p:nvPr>
        </p:nvGraphicFramePr>
        <p:xfrm>
          <a:off x="7850949" y="2310214"/>
          <a:ext cx="254256" cy="196399"/>
        </p:xfrm>
        <a:graphic>
          <a:graphicData uri="http://schemas.openxmlformats.org/presentationml/2006/ole">
            <mc:AlternateContent xmlns:mc="http://schemas.openxmlformats.org/markup-compatibility/2006">
              <mc:Choice xmlns:v="urn:schemas-microsoft-com:vml" Requires="v">
                <p:oleObj spid="_x0000_s9733" name="Formel" r:id="rId12" imgW="139680" imgH="139680" progId="Equation.3">
                  <p:embed/>
                </p:oleObj>
              </mc:Choice>
              <mc:Fallback>
                <p:oleObj name="Formel" r:id="rId12" imgW="13968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0949" y="2310214"/>
                        <a:ext cx="254256" cy="196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 name="Rectangle 40"/>
          <p:cNvSpPr>
            <a:spLocks noChangeArrowheads="1"/>
          </p:cNvSpPr>
          <p:nvPr/>
        </p:nvSpPr>
        <p:spPr bwMode="auto">
          <a:xfrm>
            <a:off x="6541744" y="1322794"/>
            <a:ext cx="269707" cy="235462"/>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a</a:t>
            </a:r>
          </a:p>
        </p:txBody>
      </p:sp>
      <p:sp>
        <p:nvSpPr>
          <p:cNvPr id="82" name="Rectangle 41"/>
          <p:cNvSpPr>
            <a:spLocks noChangeArrowheads="1"/>
          </p:cNvSpPr>
          <p:nvPr/>
        </p:nvSpPr>
        <p:spPr bwMode="auto">
          <a:xfrm>
            <a:off x="6541744" y="1564766"/>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h</a:t>
            </a:r>
          </a:p>
        </p:txBody>
      </p:sp>
      <p:sp>
        <p:nvSpPr>
          <p:cNvPr id="83" name="Rectangle 42"/>
          <p:cNvSpPr>
            <a:spLocks noChangeArrowheads="1"/>
          </p:cNvSpPr>
          <p:nvPr/>
        </p:nvSpPr>
        <p:spPr bwMode="auto">
          <a:xfrm>
            <a:off x="6541744" y="1814334"/>
            <a:ext cx="269707" cy="235461"/>
          </a:xfrm>
          <a:prstGeom prst="rect">
            <a:avLst/>
          </a:prstGeom>
          <a:solidFill>
            <a:srgbClr val="C0C0C0"/>
          </a:solidFill>
          <a:ln w="9525">
            <a:solidFill>
              <a:schemeClr val="tx1"/>
            </a:solidFill>
            <a:miter lim="800000"/>
            <a:headEnd/>
            <a:tailEnd/>
          </a:ln>
        </p:spPr>
        <p:txBody>
          <a:bodyPr wrap="none" anchor="ctr"/>
          <a:lstStyle/>
          <a:p>
            <a:pPr algn="ctr"/>
            <a:r>
              <a:rPr lang="de-DE">
                <a:latin typeface="Arial" charset="0"/>
              </a:rPr>
              <a:t>e</a:t>
            </a:r>
          </a:p>
        </p:txBody>
      </p:sp>
      <p:sp>
        <p:nvSpPr>
          <p:cNvPr id="84" name="Rectangle 43"/>
          <p:cNvSpPr>
            <a:spLocks noChangeArrowheads="1"/>
          </p:cNvSpPr>
          <p:nvPr/>
        </p:nvSpPr>
        <p:spPr bwMode="auto">
          <a:xfrm>
            <a:off x="6798810" y="1311943"/>
            <a:ext cx="34977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5" name="Rectangle 44"/>
          <p:cNvSpPr>
            <a:spLocks noChangeArrowheads="1"/>
          </p:cNvSpPr>
          <p:nvPr/>
        </p:nvSpPr>
        <p:spPr bwMode="auto">
          <a:xfrm>
            <a:off x="7148586" y="1311943"/>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6" name="Rectangle 45"/>
          <p:cNvSpPr>
            <a:spLocks noChangeArrowheads="1"/>
          </p:cNvSpPr>
          <p:nvPr/>
        </p:nvSpPr>
        <p:spPr bwMode="auto">
          <a:xfrm>
            <a:off x="7553147" y="1311943"/>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87" name="Rectangle 46"/>
          <p:cNvSpPr>
            <a:spLocks noChangeArrowheads="1"/>
          </p:cNvSpPr>
          <p:nvPr/>
        </p:nvSpPr>
        <p:spPr bwMode="auto">
          <a:xfrm>
            <a:off x="6798810" y="1553915"/>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8" name="Rectangle 47"/>
          <p:cNvSpPr>
            <a:spLocks noChangeArrowheads="1"/>
          </p:cNvSpPr>
          <p:nvPr/>
        </p:nvSpPr>
        <p:spPr bwMode="auto">
          <a:xfrm>
            <a:off x="7148586" y="1553915"/>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89" name="Rectangle 48"/>
          <p:cNvSpPr>
            <a:spLocks noChangeArrowheads="1"/>
          </p:cNvSpPr>
          <p:nvPr/>
        </p:nvSpPr>
        <p:spPr bwMode="auto">
          <a:xfrm>
            <a:off x="7553147" y="1553915"/>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0" name="Rectangle 49"/>
          <p:cNvSpPr>
            <a:spLocks noChangeArrowheads="1"/>
          </p:cNvSpPr>
          <p:nvPr/>
        </p:nvSpPr>
        <p:spPr bwMode="auto">
          <a:xfrm>
            <a:off x="6798810" y="1803483"/>
            <a:ext cx="34977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sp>
        <p:nvSpPr>
          <p:cNvPr id="91" name="Rectangle 50"/>
          <p:cNvSpPr>
            <a:spLocks noChangeArrowheads="1"/>
          </p:cNvSpPr>
          <p:nvPr/>
        </p:nvSpPr>
        <p:spPr bwMode="auto">
          <a:xfrm>
            <a:off x="7148586" y="180348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2" name="Rectangle 51"/>
          <p:cNvSpPr>
            <a:spLocks noChangeArrowheads="1"/>
          </p:cNvSpPr>
          <p:nvPr/>
        </p:nvSpPr>
        <p:spPr bwMode="auto">
          <a:xfrm>
            <a:off x="7553147" y="180348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3" name="Rectangle 52"/>
          <p:cNvSpPr>
            <a:spLocks noChangeArrowheads="1"/>
          </p:cNvSpPr>
          <p:nvPr/>
        </p:nvSpPr>
        <p:spPr bwMode="auto">
          <a:xfrm>
            <a:off x="7957708" y="322353"/>
            <a:ext cx="349777"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a</a:t>
            </a:r>
          </a:p>
        </p:txBody>
      </p:sp>
      <p:sp>
        <p:nvSpPr>
          <p:cNvPr id="94" name="Rectangle 53"/>
          <p:cNvSpPr>
            <a:spLocks noChangeArrowheads="1"/>
          </p:cNvSpPr>
          <p:nvPr/>
        </p:nvSpPr>
        <p:spPr bwMode="auto">
          <a:xfrm>
            <a:off x="8307486" y="322353"/>
            <a:ext cx="393323"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h</a:t>
            </a:r>
          </a:p>
        </p:txBody>
      </p:sp>
      <p:sp>
        <p:nvSpPr>
          <p:cNvPr id="95" name="Rectangle 54"/>
          <p:cNvSpPr>
            <a:spLocks noChangeArrowheads="1"/>
          </p:cNvSpPr>
          <p:nvPr/>
        </p:nvSpPr>
        <p:spPr bwMode="auto">
          <a:xfrm>
            <a:off x="8712047" y="322353"/>
            <a:ext cx="382086" cy="246313"/>
          </a:xfrm>
          <a:prstGeom prst="rect">
            <a:avLst/>
          </a:prstGeom>
          <a:solidFill>
            <a:srgbClr val="FF9900"/>
          </a:solidFill>
          <a:ln w="9525">
            <a:solidFill>
              <a:schemeClr val="tx1"/>
            </a:solidFill>
            <a:miter lim="800000"/>
            <a:headEnd/>
            <a:tailEnd/>
          </a:ln>
        </p:spPr>
        <p:txBody>
          <a:bodyPr wrap="none" anchor="ctr"/>
          <a:lstStyle/>
          <a:p>
            <a:pPr algn="ctr"/>
            <a:r>
              <a:rPr lang="de-DE">
                <a:latin typeface="Arial" charset="0"/>
              </a:rPr>
              <a:t>e</a:t>
            </a:r>
          </a:p>
        </p:txBody>
      </p:sp>
      <p:sp>
        <p:nvSpPr>
          <p:cNvPr id="96" name="Rectangle 55"/>
          <p:cNvSpPr>
            <a:spLocks noChangeArrowheads="1"/>
          </p:cNvSpPr>
          <p:nvPr/>
        </p:nvSpPr>
        <p:spPr bwMode="auto">
          <a:xfrm>
            <a:off x="7957708" y="571921"/>
            <a:ext cx="349777" cy="246313"/>
          </a:xfrm>
          <a:prstGeom prst="rect">
            <a:avLst/>
          </a:prstGeom>
          <a:noFill/>
          <a:ln w="9525">
            <a:solidFill>
              <a:schemeClr val="tx1"/>
            </a:solidFill>
            <a:miter lim="800000"/>
            <a:headEnd/>
            <a:tailEnd/>
          </a:ln>
        </p:spPr>
        <p:txBody>
          <a:bodyPr wrap="none" anchor="ctr"/>
          <a:lstStyle/>
          <a:p>
            <a:pPr algn="ctr"/>
            <a:r>
              <a:rPr lang="de-DE">
                <a:latin typeface="Arial" charset="0"/>
              </a:rPr>
              <a:t>.3</a:t>
            </a:r>
          </a:p>
        </p:txBody>
      </p:sp>
      <p:sp>
        <p:nvSpPr>
          <p:cNvPr id="97" name="Rectangle 56"/>
          <p:cNvSpPr>
            <a:spLocks noChangeArrowheads="1"/>
          </p:cNvSpPr>
          <p:nvPr/>
        </p:nvSpPr>
        <p:spPr bwMode="auto">
          <a:xfrm>
            <a:off x="8307486" y="571921"/>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.4</a:t>
            </a:r>
          </a:p>
        </p:txBody>
      </p:sp>
      <p:sp>
        <p:nvSpPr>
          <p:cNvPr id="98" name="Rectangle 57"/>
          <p:cNvSpPr>
            <a:spLocks noChangeArrowheads="1"/>
          </p:cNvSpPr>
          <p:nvPr/>
        </p:nvSpPr>
        <p:spPr bwMode="auto">
          <a:xfrm>
            <a:off x="8712047" y="571921"/>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99" name="Rectangle 58"/>
          <p:cNvSpPr>
            <a:spLocks noChangeArrowheads="1"/>
          </p:cNvSpPr>
          <p:nvPr/>
        </p:nvSpPr>
        <p:spPr bwMode="auto">
          <a:xfrm>
            <a:off x="7957708" y="813893"/>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0" name="Rectangle 59"/>
          <p:cNvSpPr>
            <a:spLocks noChangeArrowheads="1"/>
          </p:cNvSpPr>
          <p:nvPr/>
        </p:nvSpPr>
        <p:spPr bwMode="auto">
          <a:xfrm>
            <a:off x="8307486" y="81389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1" name="Rectangle 60"/>
          <p:cNvSpPr>
            <a:spLocks noChangeArrowheads="1"/>
          </p:cNvSpPr>
          <p:nvPr/>
        </p:nvSpPr>
        <p:spPr bwMode="auto">
          <a:xfrm>
            <a:off x="8712047" y="81389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2" name="Rectangle 61"/>
          <p:cNvSpPr>
            <a:spLocks noChangeArrowheads="1"/>
          </p:cNvSpPr>
          <p:nvPr/>
        </p:nvSpPr>
        <p:spPr bwMode="auto">
          <a:xfrm>
            <a:off x="7957708" y="1063461"/>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3" name="Rectangle 62"/>
          <p:cNvSpPr>
            <a:spLocks noChangeArrowheads="1"/>
          </p:cNvSpPr>
          <p:nvPr/>
        </p:nvSpPr>
        <p:spPr bwMode="auto">
          <a:xfrm>
            <a:off x="8307486" y="1063461"/>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4" name="Rectangle 63"/>
          <p:cNvSpPr>
            <a:spLocks noChangeArrowheads="1"/>
          </p:cNvSpPr>
          <p:nvPr/>
        </p:nvSpPr>
        <p:spPr bwMode="auto">
          <a:xfrm>
            <a:off x="8712047" y="1063461"/>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5" name="Rectangle 64"/>
          <p:cNvSpPr>
            <a:spLocks noChangeArrowheads="1"/>
          </p:cNvSpPr>
          <p:nvPr/>
        </p:nvSpPr>
        <p:spPr bwMode="auto">
          <a:xfrm>
            <a:off x="7957708" y="1311943"/>
            <a:ext cx="349777" cy="246313"/>
          </a:xfrm>
          <a:prstGeom prst="rect">
            <a:avLst/>
          </a:prstGeom>
          <a:noFill/>
          <a:ln w="9525">
            <a:solidFill>
              <a:schemeClr val="tx1"/>
            </a:solidFill>
            <a:miter lim="800000"/>
            <a:headEnd/>
            <a:tailEnd/>
          </a:ln>
        </p:spPr>
        <p:txBody>
          <a:bodyPr wrap="none" anchor="ctr"/>
          <a:lstStyle/>
          <a:p>
            <a:pPr algn="ctr"/>
            <a:r>
              <a:rPr lang="de-DE">
                <a:latin typeface="Arial" charset="0"/>
              </a:rPr>
              <a:t>.6</a:t>
            </a:r>
          </a:p>
        </p:txBody>
      </p:sp>
      <p:sp>
        <p:nvSpPr>
          <p:cNvPr id="106" name="Rectangle 65"/>
          <p:cNvSpPr>
            <a:spLocks noChangeArrowheads="1"/>
          </p:cNvSpPr>
          <p:nvPr/>
        </p:nvSpPr>
        <p:spPr bwMode="auto">
          <a:xfrm>
            <a:off x="8307486" y="1311943"/>
            <a:ext cx="393323"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7" name="Rectangle 66"/>
          <p:cNvSpPr>
            <a:spLocks noChangeArrowheads="1"/>
          </p:cNvSpPr>
          <p:nvPr/>
        </p:nvSpPr>
        <p:spPr bwMode="auto">
          <a:xfrm>
            <a:off x="8712047" y="1311943"/>
            <a:ext cx="382086" cy="246313"/>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8" name="Rectangle 67"/>
          <p:cNvSpPr>
            <a:spLocks noChangeArrowheads="1"/>
          </p:cNvSpPr>
          <p:nvPr/>
        </p:nvSpPr>
        <p:spPr bwMode="auto">
          <a:xfrm>
            <a:off x="7957708" y="1553915"/>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09" name="Rectangle 68"/>
          <p:cNvSpPr>
            <a:spLocks noChangeArrowheads="1"/>
          </p:cNvSpPr>
          <p:nvPr/>
        </p:nvSpPr>
        <p:spPr bwMode="auto">
          <a:xfrm>
            <a:off x="8307486" y="1553915"/>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0" name="Rectangle 69"/>
          <p:cNvSpPr>
            <a:spLocks noChangeArrowheads="1"/>
          </p:cNvSpPr>
          <p:nvPr/>
        </p:nvSpPr>
        <p:spPr bwMode="auto">
          <a:xfrm>
            <a:off x="8712047" y="1553915"/>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1</a:t>
            </a:r>
          </a:p>
        </p:txBody>
      </p:sp>
      <p:sp>
        <p:nvSpPr>
          <p:cNvPr id="111" name="Rectangle 70"/>
          <p:cNvSpPr>
            <a:spLocks noChangeArrowheads="1"/>
          </p:cNvSpPr>
          <p:nvPr/>
        </p:nvSpPr>
        <p:spPr bwMode="auto">
          <a:xfrm>
            <a:off x="7957708" y="1803483"/>
            <a:ext cx="349777"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2" name="Rectangle 71"/>
          <p:cNvSpPr>
            <a:spLocks noChangeArrowheads="1"/>
          </p:cNvSpPr>
          <p:nvPr/>
        </p:nvSpPr>
        <p:spPr bwMode="auto">
          <a:xfrm>
            <a:off x="8307486" y="1803483"/>
            <a:ext cx="393323"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sp>
        <p:nvSpPr>
          <p:cNvPr id="113" name="Rectangle 72"/>
          <p:cNvSpPr>
            <a:spLocks noChangeArrowheads="1"/>
          </p:cNvSpPr>
          <p:nvPr/>
        </p:nvSpPr>
        <p:spPr bwMode="auto">
          <a:xfrm>
            <a:off x="8712047" y="1803483"/>
            <a:ext cx="382086" cy="246312"/>
          </a:xfrm>
          <a:prstGeom prst="rect">
            <a:avLst/>
          </a:prstGeom>
          <a:noFill/>
          <a:ln w="9525">
            <a:solidFill>
              <a:schemeClr val="tx1"/>
            </a:solidFill>
            <a:miter lim="800000"/>
            <a:headEnd/>
            <a:tailEnd/>
          </a:ln>
        </p:spPr>
        <p:txBody>
          <a:bodyPr wrap="none" anchor="ctr"/>
          <a:lstStyle/>
          <a:p>
            <a:pPr algn="ctr"/>
            <a:r>
              <a:rPr lang="de-DE">
                <a:latin typeface="Arial" charset="0"/>
              </a:rPr>
              <a:t>0</a:t>
            </a:r>
          </a:p>
        </p:txBody>
      </p:sp>
      <p:graphicFrame>
        <p:nvGraphicFramePr>
          <p:cNvPr id="114" name="Object 73"/>
          <p:cNvGraphicFramePr>
            <a:graphicFrameLocks noChangeAspect="1"/>
          </p:cNvGraphicFramePr>
          <p:nvPr>
            <p:extLst>
              <p:ext uri="{D42A27DB-BD31-4B8C-83A1-F6EECF244321}">
                <p14:modId xmlns:p14="http://schemas.microsoft.com/office/powerpoint/2010/main" val="1929722044"/>
              </p:ext>
            </p:extLst>
          </p:nvPr>
        </p:nvGraphicFramePr>
        <p:xfrm>
          <a:off x="7688001" y="9851"/>
          <a:ext cx="597009" cy="258248"/>
        </p:xfrm>
        <a:graphic>
          <a:graphicData uri="http://schemas.openxmlformats.org/presentationml/2006/ole">
            <mc:AlternateContent xmlns:mc="http://schemas.openxmlformats.org/markup-compatibility/2006">
              <mc:Choice xmlns:v="urn:schemas-microsoft-com:vml" Requires="v">
                <p:oleObj spid="_x0000_s9734" name="Equation" r:id="rId14" imgW="317160" imgH="177480" progId="Equation.3">
                  <p:embed/>
                </p:oleObj>
              </mc:Choice>
              <mc:Fallback>
                <p:oleObj name="Equation" r:id="rId14" imgW="31716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8001" y="9851"/>
                        <a:ext cx="597009"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15" name="Object 74"/>
          <p:cNvGraphicFramePr>
            <a:graphicFrameLocks noChangeAspect="1"/>
          </p:cNvGraphicFramePr>
          <p:nvPr>
            <p:extLst>
              <p:ext uri="{D42A27DB-BD31-4B8C-83A1-F6EECF244321}">
                <p14:modId xmlns:p14="http://schemas.microsoft.com/office/powerpoint/2010/main" val="3476282291"/>
              </p:ext>
            </p:extLst>
          </p:nvPr>
        </p:nvGraphicFramePr>
        <p:xfrm>
          <a:off x="6002329" y="1207776"/>
          <a:ext cx="358206" cy="258248"/>
        </p:xfrm>
        <a:graphic>
          <a:graphicData uri="http://schemas.openxmlformats.org/presentationml/2006/ole">
            <mc:AlternateContent xmlns:mc="http://schemas.openxmlformats.org/markup-compatibility/2006">
              <mc:Choice xmlns:v="urn:schemas-microsoft-com:vml" Requires="v">
                <p:oleObj spid="_x0000_s9735" name="Equation" r:id="rId16" imgW="190440" imgH="177480" progId="Equation.3">
                  <p:embed/>
                </p:oleObj>
              </mc:Choice>
              <mc:Fallback>
                <p:oleObj name="Equation" r:id="rId16" imgW="19044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2329" y="1207776"/>
                        <a:ext cx="358206" cy="25824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4"/>
          <p:cNvSpPr>
            <a:spLocks noGrp="1"/>
          </p:cNvSpPr>
          <p:nvPr>
            <p:ph type="dt" sz="quarter" idx="10"/>
          </p:nvPr>
        </p:nvSpPr>
        <p:spPr>
          <a:noFill/>
        </p:spPr>
        <p:txBody>
          <a:bodyPr/>
          <a:lstStyle/>
          <a:p>
            <a:fld id="{914E1A8F-5232-4630-895C-E48F79F9FF93}" type="datetime1">
              <a:rPr lang="en-US" smtClean="0"/>
              <a:t>9/22/2020</a:t>
            </a:fld>
            <a:endParaRPr lang="en-US"/>
          </a:p>
        </p:txBody>
      </p:sp>
      <p:sp>
        <p:nvSpPr>
          <p:cNvPr id="19463" name="Footer Placeholder 5"/>
          <p:cNvSpPr>
            <a:spLocks noGrp="1"/>
          </p:cNvSpPr>
          <p:nvPr>
            <p:ph type="ftr" sz="quarter" idx="11"/>
          </p:nvPr>
        </p:nvSpPr>
        <p:spPr>
          <a:noFill/>
        </p:spPr>
        <p:txBody>
          <a:bodyPr/>
          <a:lstStyle/>
          <a:p>
            <a:r>
              <a:rPr lang="en-US"/>
              <a:t>CPSC503 Winter 2020</a:t>
            </a:r>
          </a:p>
        </p:txBody>
      </p:sp>
      <p:sp>
        <p:nvSpPr>
          <p:cNvPr id="19464" name="Slide Number Placeholder 6"/>
          <p:cNvSpPr>
            <a:spLocks noGrp="1"/>
          </p:cNvSpPr>
          <p:nvPr>
            <p:ph type="sldNum" sz="quarter" idx="12"/>
          </p:nvPr>
        </p:nvSpPr>
        <p:spPr>
          <a:noFill/>
        </p:spPr>
        <p:txBody>
          <a:bodyPr/>
          <a:lstStyle/>
          <a:p>
            <a:fld id="{DC62DD22-940C-4553-8D21-C3AC843D025E}" type="slidenum">
              <a:rPr lang="en-US" smtClean="0"/>
              <a:pPr/>
              <a:t>27</a:t>
            </a:fld>
            <a:endParaRPr lang="en-US"/>
          </a:p>
        </p:txBody>
      </p:sp>
      <p:sp>
        <p:nvSpPr>
          <p:cNvPr id="19465" name="Rectangle 2"/>
          <p:cNvSpPr>
            <a:spLocks noGrp="1" noChangeArrowheads="1"/>
          </p:cNvSpPr>
          <p:nvPr>
            <p:ph type="title"/>
          </p:nvPr>
        </p:nvSpPr>
        <p:spPr>
          <a:xfrm>
            <a:off x="0" y="304800"/>
            <a:ext cx="8763000" cy="1143000"/>
          </a:xfrm>
        </p:spPr>
        <p:txBody>
          <a:bodyPr/>
          <a:lstStyle/>
          <a:p>
            <a:pPr eaLnBrk="1" hangingPunct="1"/>
            <a:r>
              <a:rPr lang="en-US" dirty="0"/>
              <a:t>Count-</a:t>
            </a:r>
            <a:r>
              <a:rPr lang="en-US" dirty="0" err="1"/>
              <a:t>Ngrams</a:t>
            </a:r>
            <a:r>
              <a:rPr lang="en-US" dirty="0"/>
              <a:t> models are Markov chains !</a:t>
            </a:r>
          </a:p>
        </p:txBody>
      </p:sp>
      <p:graphicFrame>
        <p:nvGraphicFramePr>
          <p:cNvPr id="19458" name="Object 4"/>
          <p:cNvGraphicFramePr>
            <a:graphicFrameLocks noGrp="1" noChangeAspect="1"/>
          </p:cNvGraphicFramePr>
          <p:nvPr>
            <p:ph sz="half" idx="2"/>
          </p:nvPr>
        </p:nvGraphicFramePr>
        <p:xfrm>
          <a:off x="1981200" y="1524000"/>
          <a:ext cx="4738688" cy="706438"/>
        </p:xfrm>
        <a:graphic>
          <a:graphicData uri="http://schemas.openxmlformats.org/presentationml/2006/ole">
            <mc:AlternateContent xmlns:mc="http://schemas.openxmlformats.org/markup-compatibility/2006">
              <mc:Choice xmlns:v="urn:schemas-microsoft-com:vml" Requires="v">
                <p:oleObj spid="_x0000_s117972" name="Equation" r:id="rId4" imgW="2044440" imgH="304560" progId="Equation.3">
                  <p:embed/>
                </p:oleObj>
              </mc:Choice>
              <mc:Fallback>
                <p:oleObj name="Equation" r:id="rId4" imgW="204444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0"/>
                        <a:ext cx="4738688"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1295400" y="3276600"/>
            <a:ext cx="6553200" cy="2217738"/>
            <a:chOff x="173" y="1238"/>
            <a:chExt cx="5126" cy="1734"/>
          </a:xfrm>
        </p:grpSpPr>
        <p:sp>
          <p:nvSpPr>
            <p:cNvPr id="19470" name="AutoShape 7"/>
            <p:cNvSpPr>
              <a:spLocks noChangeAspect="1" noChangeArrowheads="1" noTextEdit="1"/>
            </p:cNvSpPr>
            <p:nvPr/>
          </p:nvSpPr>
          <p:spPr bwMode="auto">
            <a:xfrm>
              <a:off x="173" y="1238"/>
              <a:ext cx="5126" cy="1734"/>
            </a:xfrm>
            <a:prstGeom prst="rect">
              <a:avLst/>
            </a:prstGeom>
            <a:noFill/>
            <a:ln w="9525">
              <a:noFill/>
              <a:miter lim="800000"/>
              <a:headEnd/>
              <a:tailEnd/>
            </a:ln>
          </p:spPr>
          <p:txBody>
            <a:bodyPr/>
            <a:lstStyle/>
            <a:p>
              <a:endParaRPr lang="en-CA"/>
            </a:p>
          </p:txBody>
        </p:sp>
        <p:grpSp>
          <p:nvGrpSpPr>
            <p:cNvPr id="3" name="Group 8"/>
            <p:cNvGrpSpPr>
              <a:grpSpLocks/>
            </p:cNvGrpSpPr>
            <p:nvPr/>
          </p:nvGrpSpPr>
          <p:grpSpPr bwMode="auto">
            <a:xfrm>
              <a:off x="173" y="1238"/>
              <a:ext cx="5126" cy="1734"/>
              <a:chOff x="173" y="1238"/>
              <a:chExt cx="5126" cy="1734"/>
            </a:xfrm>
          </p:grpSpPr>
          <p:sp>
            <p:nvSpPr>
              <p:cNvPr id="19544" name="Rectangle 9"/>
              <p:cNvSpPr>
                <a:spLocks noChangeArrowheads="1"/>
              </p:cNvSpPr>
              <p:nvPr/>
            </p:nvSpPr>
            <p:spPr bwMode="auto">
              <a:xfrm>
                <a:off x="173" y="1238"/>
                <a:ext cx="5126" cy="1734"/>
              </a:xfrm>
              <a:prstGeom prst="rect">
                <a:avLst/>
              </a:prstGeom>
              <a:noFill/>
              <a:ln w="0">
                <a:solidFill>
                  <a:srgbClr val="000000"/>
                </a:solidFill>
                <a:miter lim="800000"/>
                <a:headEnd/>
                <a:tailEnd/>
              </a:ln>
            </p:spPr>
            <p:txBody>
              <a:bodyPr/>
              <a:lstStyle/>
              <a:p>
                <a:endParaRPr lang="en-US"/>
              </a:p>
            </p:txBody>
          </p:sp>
          <p:sp>
            <p:nvSpPr>
              <p:cNvPr id="19545" name="Rectangle 10"/>
              <p:cNvSpPr>
                <a:spLocks noChangeArrowheads="1"/>
              </p:cNvSpPr>
              <p:nvPr/>
            </p:nvSpPr>
            <p:spPr bwMode="auto">
              <a:xfrm>
                <a:off x="188" y="1246"/>
                <a:ext cx="5084" cy="7"/>
              </a:xfrm>
              <a:prstGeom prst="rect">
                <a:avLst/>
              </a:prstGeom>
              <a:solidFill>
                <a:srgbClr val="000000"/>
              </a:solidFill>
              <a:ln w="0">
                <a:solidFill>
                  <a:srgbClr val="000000"/>
                </a:solidFill>
                <a:miter lim="800000"/>
                <a:headEnd/>
                <a:tailEnd/>
              </a:ln>
            </p:spPr>
            <p:txBody>
              <a:bodyPr/>
              <a:lstStyle/>
              <a:p>
                <a:endParaRPr lang="en-US"/>
              </a:p>
            </p:txBody>
          </p:sp>
          <p:sp>
            <p:nvSpPr>
              <p:cNvPr id="19546" name="Rectangle 11"/>
              <p:cNvSpPr>
                <a:spLocks noChangeArrowheads="1"/>
              </p:cNvSpPr>
              <p:nvPr/>
            </p:nvSpPr>
            <p:spPr bwMode="auto">
              <a:xfrm>
                <a:off x="188"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47" name="Rectangle 12"/>
              <p:cNvSpPr>
                <a:spLocks noChangeArrowheads="1"/>
              </p:cNvSpPr>
              <p:nvPr/>
            </p:nvSpPr>
            <p:spPr bwMode="auto">
              <a:xfrm>
                <a:off x="833"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48" name="Rectangle 13"/>
              <p:cNvSpPr>
                <a:spLocks noChangeArrowheads="1"/>
              </p:cNvSpPr>
              <p:nvPr/>
            </p:nvSpPr>
            <p:spPr bwMode="auto">
              <a:xfrm>
                <a:off x="864"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49" name="Freeform 14"/>
              <p:cNvSpPr>
                <a:spLocks/>
              </p:cNvSpPr>
              <p:nvPr/>
            </p:nvSpPr>
            <p:spPr bwMode="auto">
              <a:xfrm>
                <a:off x="1048" y="1288"/>
                <a:ext cx="46" cy="115"/>
              </a:xfrm>
              <a:custGeom>
                <a:avLst/>
                <a:gdLst>
                  <a:gd name="T0" fmla="*/ 46 w 46"/>
                  <a:gd name="T1" fmla="*/ 111 h 115"/>
                  <a:gd name="T2" fmla="*/ 46 w 46"/>
                  <a:gd name="T3" fmla="*/ 115 h 115"/>
                  <a:gd name="T4" fmla="*/ 0 w 46"/>
                  <a:gd name="T5" fmla="*/ 115 h 115"/>
                  <a:gd name="T6" fmla="*/ 0 w 46"/>
                  <a:gd name="T7" fmla="*/ 111 h 115"/>
                  <a:gd name="T8" fmla="*/ 4 w 46"/>
                  <a:gd name="T9" fmla="*/ 111 h 115"/>
                  <a:gd name="T10" fmla="*/ 7 w 46"/>
                  <a:gd name="T11" fmla="*/ 111 h 115"/>
                  <a:gd name="T12" fmla="*/ 11 w 46"/>
                  <a:gd name="T13" fmla="*/ 107 h 115"/>
                  <a:gd name="T14" fmla="*/ 15 w 46"/>
                  <a:gd name="T15" fmla="*/ 103 h 115"/>
                  <a:gd name="T16" fmla="*/ 15 w 46"/>
                  <a:gd name="T17" fmla="*/ 96 h 115"/>
                  <a:gd name="T18" fmla="*/ 15 w 46"/>
                  <a:gd name="T19" fmla="*/ 19 h 115"/>
                  <a:gd name="T20" fmla="*/ 15 w 46"/>
                  <a:gd name="T21" fmla="*/ 11 h 115"/>
                  <a:gd name="T22" fmla="*/ 15 w 46"/>
                  <a:gd name="T23" fmla="*/ 8 h 115"/>
                  <a:gd name="T24" fmla="*/ 11 w 46"/>
                  <a:gd name="T25" fmla="*/ 8 h 115"/>
                  <a:gd name="T26" fmla="*/ 11 w 46"/>
                  <a:gd name="T27" fmla="*/ 4 h 115"/>
                  <a:gd name="T28" fmla="*/ 7 w 46"/>
                  <a:gd name="T29" fmla="*/ 4 h 115"/>
                  <a:gd name="T30" fmla="*/ 4 w 46"/>
                  <a:gd name="T31" fmla="*/ 4 h 115"/>
                  <a:gd name="T32" fmla="*/ 0 w 46"/>
                  <a:gd name="T33" fmla="*/ 4 h 115"/>
                  <a:gd name="T34" fmla="*/ 0 w 46"/>
                  <a:gd name="T35" fmla="*/ 0 h 115"/>
                  <a:gd name="T36" fmla="*/ 46 w 46"/>
                  <a:gd name="T37" fmla="*/ 0 h 115"/>
                  <a:gd name="T38" fmla="*/ 46 w 46"/>
                  <a:gd name="T39" fmla="*/ 4 h 115"/>
                  <a:gd name="T40" fmla="*/ 42 w 46"/>
                  <a:gd name="T41" fmla="*/ 4 h 115"/>
                  <a:gd name="T42" fmla="*/ 38 w 46"/>
                  <a:gd name="T43" fmla="*/ 4 h 115"/>
                  <a:gd name="T44" fmla="*/ 34 w 46"/>
                  <a:gd name="T45" fmla="*/ 8 h 115"/>
                  <a:gd name="T46" fmla="*/ 30 w 46"/>
                  <a:gd name="T47" fmla="*/ 11 h 115"/>
                  <a:gd name="T48" fmla="*/ 30 w 46"/>
                  <a:gd name="T49" fmla="*/ 19 h 115"/>
                  <a:gd name="T50" fmla="*/ 30 w 46"/>
                  <a:gd name="T51" fmla="*/ 96 h 115"/>
                  <a:gd name="T52" fmla="*/ 30 w 46"/>
                  <a:gd name="T53" fmla="*/ 100 h 115"/>
                  <a:gd name="T54" fmla="*/ 30 w 46"/>
                  <a:gd name="T55" fmla="*/ 107 h 115"/>
                  <a:gd name="T56" fmla="*/ 34 w 46"/>
                  <a:gd name="T57" fmla="*/ 107 h 115"/>
                  <a:gd name="T58" fmla="*/ 34 w 46"/>
                  <a:gd name="T59" fmla="*/ 111 h 115"/>
                  <a:gd name="T60" fmla="*/ 38 w 46"/>
                  <a:gd name="T61" fmla="*/ 111 h 115"/>
                  <a:gd name="T62" fmla="*/ 42 w 46"/>
                  <a:gd name="T63" fmla="*/ 111 h 115"/>
                  <a:gd name="T64" fmla="*/ 46 w 46"/>
                  <a:gd name="T65" fmla="*/ 11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115"/>
                  <a:gd name="T101" fmla="*/ 46 w 4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115">
                    <a:moveTo>
                      <a:pt x="46" y="111"/>
                    </a:moveTo>
                    <a:lnTo>
                      <a:pt x="46" y="115"/>
                    </a:lnTo>
                    <a:lnTo>
                      <a:pt x="0" y="115"/>
                    </a:lnTo>
                    <a:lnTo>
                      <a:pt x="0" y="111"/>
                    </a:lnTo>
                    <a:lnTo>
                      <a:pt x="4" y="111"/>
                    </a:lnTo>
                    <a:lnTo>
                      <a:pt x="7" y="111"/>
                    </a:lnTo>
                    <a:lnTo>
                      <a:pt x="11" y="107"/>
                    </a:lnTo>
                    <a:lnTo>
                      <a:pt x="15" y="103"/>
                    </a:lnTo>
                    <a:lnTo>
                      <a:pt x="15" y="96"/>
                    </a:lnTo>
                    <a:lnTo>
                      <a:pt x="15" y="19"/>
                    </a:lnTo>
                    <a:lnTo>
                      <a:pt x="15" y="11"/>
                    </a:lnTo>
                    <a:lnTo>
                      <a:pt x="15" y="8"/>
                    </a:lnTo>
                    <a:lnTo>
                      <a:pt x="11" y="8"/>
                    </a:lnTo>
                    <a:lnTo>
                      <a:pt x="11" y="4"/>
                    </a:lnTo>
                    <a:lnTo>
                      <a:pt x="7" y="4"/>
                    </a:lnTo>
                    <a:lnTo>
                      <a:pt x="4" y="4"/>
                    </a:lnTo>
                    <a:lnTo>
                      <a:pt x="0" y="4"/>
                    </a:lnTo>
                    <a:lnTo>
                      <a:pt x="0" y="0"/>
                    </a:lnTo>
                    <a:lnTo>
                      <a:pt x="46" y="0"/>
                    </a:lnTo>
                    <a:lnTo>
                      <a:pt x="46" y="4"/>
                    </a:lnTo>
                    <a:lnTo>
                      <a:pt x="42" y="4"/>
                    </a:lnTo>
                    <a:lnTo>
                      <a:pt x="38" y="4"/>
                    </a:lnTo>
                    <a:lnTo>
                      <a:pt x="34" y="8"/>
                    </a:lnTo>
                    <a:lnTo>
                      <a:pt x="30" y="11"/>
                    </a:lnTo>
                    <a:lnTo>
                      <a:pt x="30" y="19"/>
                    </a:lnTo>
                    <a:lnTo>
                      <a:pt x="30" y="96"/>
                    </a:lnTo>
                    <a:lnTo>
                      <a:pt x="30" y="100"/>
                    </a:lnTo>
                    <a:lnTo>
                      <a:pt x="30" y="107"/>
                    </a:lnTo>
                    <a:lnTo>
                      <a:pt x="34" y="107"/>
                    </a:lnTo>
                    <a:lnTo>
                      <a:pt x="34" y="111"/>
                    </a:lnTo>
                    <a:lnTo>
                      <a:pt x="38" y="111"/>
                    </a:lnTo>
                    <a:lnTo>
                      <a:pt x="42" y="111"/>
                    </a:lnTo>
                    <a:lnTo>
                      <a:pt x="46" y="111"/>
                    </a:lnTo>
                    <a:close/>
                  </a:path>
                </a:pathLst>
              </a:custGeom>
              <a:solidFill>
                <a:srgbClr val="000000"/>
              </a:solidFill>
              <a:ln w="0">
                <a:solidFill>
                  <a:srgbClr val="000000"/>
                </a:solidFill>
                <a:round/>
                <a:headEnd/>
                <a:tailEnd/>
              </a:ln>
            </p:spPr>
            <p:txBody>
              <a:bodyPr/>
              <a:lstStyle/>
              <a:p>
                <a:endParaRPr lang="en-CA"/>
              </a:p>
            </p:txBody>
          </p:sp>
          <p:sp>
            <p:nvSpPr>
              <p:cNvPr id="19550" name="Rectangle 15"/>
              <p:cNvSpPr>
                <a:spLocks noChangeArrowheads="1"/>
              </p:cNvSpPr>
              <p:nvPr/>
            </p:nvSpPr>
            <p:spPr bwMode="auto">
              <a:xfrm>
                <a:off x="1554"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51" name="Freeform 16"/>
              <p:cNvSpPr>
                <a:spLocks/>
              </p:cNvSpPr>
              <p:nvPr/>
            </p:nvSpPr>
            <p:spPr bwMode="auto">
              <a:xfrm>
                <a:off x="1731" y="1326"/>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2 h 77"/>
                  <a:gd name="T16" fmla="*/ 27 w 119"/>
                  <a:gd name="T17" fmla="*/ 16 h 77"/>
                  <a:gd name="T18" fmla="*/ 42 w 119"/>
                  <a:gd name="T19" fmla="*/ 58 h 77"/>
                  <a:gd name="T20" fmla="*/ 57 w 119"/>
                  <a:gd name="T21" fmla="*/ 19 h 77"/>
                  <a:gd name="T22" fmla="*/ 53 w 119"/>
                  <a:gd name="T23" fmla="*/ 12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2 h 77"/>
                  <a:gd name="T48" fmla="*/ 69 w 119"/>
                  <a:gd name="T49" fmla="*/ 12 h 77"/>
                  <a:gd name="T50" fmla="*/ 88 w 119"/>
                  <a:gd name="T51" fmla="*/ 54 h 77"/>
                  <a:gd name="T52" fmla="*/ 103 w 119"/>
                  <a:gd name="T53" fmla="*/ 16 h 77"/>
                  <a:gd name="T54" fmla="*/ 107 w 119"/>
                  <a:gd name="T55" fmla="*/ 8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11 w 119"/>
                  <a:gd name="T75" fmla="*/ 12 h 77"/>
                  <a:gd name="T76" fmla="*/ 88 w 119"/>
                  <a:gd name="T77" fmla="*/ 77 h 77"/>
                  <a:gd name="T78" fmla="*/ 84 w 119"/>
                  <a:gd name="T79" fmla="*/ 77 h 77"/>
                  <a:gd name="T80" fmla="*/ 61 w 119"/>
                  <a:gd name="T81" fmla="*/ 27 h 77"/>
                  <a:gd name="T82" fmla="*/ 38 w 119"/>
                  <a:gd name="T83" fmla="*/ 77 h 77"/>
                  <a:gd name="T84" fmla="*/ 34 w 119"/>
                  <a:gd name="T85" fmla="*/ 77 h 77"/>
                  <a:gd name="T86" fmla="*/ 11 w 119"/>
                  <a:gd name="T87" fmla="*/ 16 h 77"/>
                  <a:gd name="T88" fmla="*/ 7 w 119"/>
                  <a:gd name="T89" fmla="*/ 8 h 77"/>
                  <a:gd name="T90" fmla="*/ 7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2"/>
                    </a:lnTo>
                    <a:lnTo>
                      <a:pt x="27" y="16"/>
                    </a:lnTo>
                    <a:lnTo>
                      <a:pt x="42" y="58"/>
                    </a:lnTo>
                    <a:lnTo>
                      <a:pt x="57" y="19"/>
                    </a:lnTo>
                    <a:lnTo>
                      <a:pt x="53" y="12"/>
                    </a:lnTo>
                    <a:lnTo>
                      <a:pt x="53" y="8"/>
                    </a:lnTo>
                    <a:lnTo>
                      <a:pt x="50" y="4"/>
                    </a:lnTo>
                    <a:lnTo>
                      <a:pt x="46" y="4"/>
                    </a:lnTo>
                    <a:lnTo>
                      <a:pt x="42" y="0"/>
                    </a:lnTo>
                    <a:lnTo>
                      <a:pt x="76" y="0"/>
                    </a:lnTo>
                    <a:lnTo>
                      <a:pt x="73" y="4"/>
                    </a:lnTo>
                    <a:lnTo>
                      <a:pt x="69" y="4"/>
                    </a:lnTo>
                    <a:lnTo>
                      <a:pt x="69" y="8"/>
                    </a:lnTo>
                    <a:lnTo>
                      <a:pt x="69" y="12"/>
                    </a:lnTo>
                    <a:lnTo>
                      <a:pt x="88" y="54"/>
                    </a:lnTo>
                    <a:lnTo>
                      <a:pt x="103" y="16"/>
                    </a:lnTo>
                    <a:lnTo>
                      <a:pt x="107" y="8"/>
                    </a:lnTo>
                    <a:lnTo>
                      <a:pt x="107" y="4"/>
                    </a:lnTo>
                    <a:lnTo>
                      <a:pt x="103" y="4"/>
                    </a:lnTo>
                    <a:lnTo>
                      <a:pt x="96" y="0"/>
                    </a:lnTo>
                    <a:lnTo>
                      <a:pt x="119" y="0"/>
                    </a:lnTo>
                    <a:lnTo>
                      <a:pt x="115" y="4"/>
                    </a:lnTo>
                    <a:lnTo>
                      <a:pt x="111" y="12"/>
                    </a:lnTo>
                    <a:lnTo>
                      <a:pt x="88" y="77"/>
                    </a:lnTo>
                    <a:lnTo>
                      <a:pt x="84" y="77"/>
                    </a:lnTo>
                    <a:lnTo>
                      <a:pt x="61" y="27"/>
                    </a:lnTo>
                    <a:lnTo>
                      <a:pt x="38" y="77"/>
                    </a:lnTo>
                    <a:lnTo>
                      <a:pt x="34" y="77"/>
                    </a:lnTo>
                    <a:lnTo>
                      <a:pt x="11" y="16"/>
                    </a:lnTo>
                    <a:lnTo>
                      <a:pt x="7" y="8"/>
                    </a:lnTo>
                    <a:lnTo>
                      <a:pt x="7" y="4"/>
                    </a:lnTo>
                    <a:lnTo>
                      <a:pt x="4" y="4"/>
                    </a:lnTo>
                    <a:lnTo>
                      <a:pt x="0" y="0"/>
                    </a:lnTo>
                    <a:close/>
                  </a:path>
                </a:pathLst>
              </a:custGeom>
              <a:solidFill>
                <a:srgbClr val="000000"/>
              </a:solidFill>
              <a:ln w="0">
                <a:solidFill>
                  <a:srgbClr val="000000"/>
                </a:solidFill>
                <a:round/>
                <a:headEnd/>
                <a:tailEnd/>
              </a:ln>
            </p:spPr>
            <p:txBody>
              <a:bodyPr/>
              <a:lstStyle/>
              <a:p>
                <a:endParaRPr lang="en-CA"/>
              </a:p>
            </p:txBody>
          </p:sp>
          <p:sp>
            <p:nvSpPr>
              <p:cNvPr id="19552" name="Freeform 17"/>
              <p:cNvSpPr>
                <a:spLocks noEditPoints="1"/>
              </p:cNvSpPr>
              <p:nvPr/>
            </p:nvSpPr>
            <p:spPr bwMode="auto">
              <a:xfrm>
                <a:off x="1854" y="1322"/>
                <a:ext cx="69" cy="81"/>
              </a:xfrm>
              <a:custGeom>
                <a:avLst/>
                <a:gdLst>
                  <a:gd name="T0" fmla="*/ 34 w 69"/>
                  <a:gd name="T1" fmla="*/ 73 h 81"/>
                  <a:gd name="T2" fmla="*/ 26 w 69"/>
                  <a:gd name="T3" fmla="*/ 77 h 81"/>
                  <a:gd name="T4" fmla="*/ 19 w 69"/>
                  <a:gd name="T5" fmla="*/ 81 h 81"/>
                  <a:gd name="T6" fmla="*/ 3 w 69"/>
                  <a:gd name="T7" fmla="*/ 77 h 81"/>
                  <a:gd name="T8" fmla="*/ 0 w 69"/>
                  <a:gd name="T9" fmla="*/ 62 h 81"/>
                  <a:gd name="T10" fmla="*/ 3 w 69"/>
                  <a:gd name="T11" fmla="*/ 54 h 81"/>
                  <a:gd name="T12" fmla="*/ 15 w 69"/>
                  <a:gd name="T13" fmla="*/ 43 h 81"/>
                  <a:gd name="T14" fmla="*/ 42 w 69"/>
                  <a:gd name="T15" fmla="*/ 31 h 81"/>
                  <a:gd name="T16" fmla="*/ 42 w 69"/>
                  <a:gd name="T17" fmla="*/ 20 h 81"/>
                  <a:gd name="T18" fmla="*/ 34 w 69"/>
                  <a:gd name="T19" fmla="*/ 8 h 81"/>
                  <a:gd name="T20" fmla="*/ 23 w 69"/>
                  <a:gd name="T21" fmla="*/ 8 h 81"/>
                  <a:gd name="T22" fmla="*/ 19 w 69"/>
                  <a:gd name="T23" fmla="*/ 12 h 81"/>
                  <a:gd name="T24" fmla="*/ 19 w 69"/>
                  <a:gd name="T25" fmla="*/ 23 h 81"/>
                  <a:gd name="T26" fmla="*/ 15 w 69"/>
                  <a:gd name="T27" fmla="*/ 27 h 81"/>
                  <a:gd name="T28" fmla="*/ 11 w 69"/>
                  <a:gd name="T29" fmla="*/ 31 h 81"/>
                  <a:gd name="T30" fmla="*/ 3 w 69"/>
                  <a:gd name="T31" fmla="*/ 27 h 81"/>
                  <a:gd name="T32" fmla="*/ 3 w 69"/>
                  <a:gd name="T33" fmla="*/ 23 h 81"/>
                  <a:gd name="T34" fmla="*/ 11 w 69"/>
                  <a:gd name="T35" fmla="*/ 8 h 81"/>
                  <a:gd name="T36" fmla="*/ 30 w 69"/>
                  <a:gd name="T37" fmla="*/ 0 h 81"/>
                  <a:gd name="T38" fmla="*/ 46 w 69"/>
                  <a:gd name="T39" fmla="*/ 4 h 81"/>
                  <a:gd name="T40" fmla="*/ 53 w 69"/>
                  <a:gd name="T41" fmla="*/ 12 h 81"/>
                  <a:gd name="T42" fmla="*/ 57 w 69"/>
                  <a:gd name="T43" fmla="*/ 27 h 81"/>
                  <a:gd name="T44" fmla="*/ 57 w 69"/>
                  <a:gd name="T45" fmla="*/ 62 h 81"/>
                  <a:gd name="T46" fmla="*/ 57 w 69"/>
                  <a:gd name="T47" fmla="*/ 69 h 81"/>
                  <a:gd name="T48" fmla="*/ 57 w 69"/>
                  <a:gd name="T49" fmla="*/ 69 h 81"/>
                  <a:gd name="T50" fmla="*/ 61 w 69"/>
                  <a:gd name="T51" fmla="*/ 69 h 81"/>
                  <a:gd name="T52" fmla="*/ 65 w 69"/>
                  <a:gd name="T53" fmla="*/ 69 h 81"/>
                  <a:gd name="T54" fmla="*/ 69 w 69"/>
                  <a:gd name="T55" fmla="*/ 69 h 81"/>
                  <a:gd name="T56" fmla="*/ 49 w 69"/>
                  <a:gd name="T57" fmla="*/ 81 h 81"/>
                  <a:gd name="T58" fmla="*/ 46 w 69"/>
                  <a:gd name="T59" fmla="*/ 77 h 81"/>
                  <a:gd name="T60" fmla="*/ 42 w 69"/>
                  <a:gd name="T61" fmla="*/ 69 h 81"/>
                  <a:gd name="T62" fmla="*/ 42 w 69"/>
                  <a:gd name="T63" fmla="*/ 35 h 81"/>
                  <a:gd name="T64" fmla="*/ 26 w 69"/>
                  <a:gd name="T65" fmla="*/ 43 h 81"/>
                  <a:gd name="T66" fmla="*/ 15 w 69"/>
                  <a:gd name="T67" fmla="*/ 50 h 81"/>
                  <a:gd name="T68" fmla="*/ 15 w 69"/>
                  <a:gd name="T69" fmla="*/ 58 h 81"/>
                  <a:gd name="T70" fmla="*/ 19 w 69"/>
                  <a:gd name="T71" fmla="*/ 66 h 81"/>
                  <a:gd name="T72" fmla="*/ 26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4" y="73"/>
                    </a:lnTo>
                    <a:lnTo>
                      <a:pt x="30" y="77"/>
                    </a:lnTo>
                    <a:lnTo>
                      <a:pt x="26" y="77"/>
                    </a:lnTo>
                    <a:lnTo>
                      <a:pt x="23" y="81"/>
                    </a:lnTo>
                    <a:lnTo>
                      <a:pt x="19" y="81"/>
                    </a:lnTo>
                    <a:lnTo>
                      <a:pt x="11" y="81"/>
                    </a:lnTo>
                    <a:lnTo>
                      <a:pt x="3" y="77"/>
                    </a:lnTo>
                    <a:lnTo>
                      <a:pt x="0" y="69"/>
                    </a:lnTo>
                    <a:lnTo>
                      <a:pt x="0" y="62"/>
                    </a:lnTo>
                    <a:lnTo>
                      <a:pt x="0" y="58"/>
                    </a:lnTo>
                    <a:lnTo>
                      <a:pt x="3" y="54"/>
                    </a:lnTo>
                    <a:lnTo>
                      <a:pt x="7" y="46"/>
                    </a:lnTo>
                    <a:lnTo>
                      <a:pt x="15" y="43"/>
                    </a:lnTo>
                    <a:lnTo>
                      <a:pt x="26" y="35"/>
                    </a:lnTo>
                    <a:lnTo>
                      <a:pt x="42" y="31"/>
                    </a:lnTo>
                    <a:lnTo>
                      <a:pt x="42" y="27"/>
                    </a:lnTo>
                    <a:lnTo>
                      <a:pt x="42" y="20"/>
                    </a:lnTo>
                    <a:lnTo>
                      <a:pt x="38" y="12"/>
                    </a:lnTo>
                    <a:lnTo>
                      <a:pt x="34" y="8"/>
                    </a:lnTo>
                    <a:lnTo>
                      <a:pt x="26" y="8"/>
                    </a:lnTo>
                    <a:lnTo>
                      <a:pt x="23" y="8"/>
                    </a:lnTo>
                    <a:lnTo>
                      <a:pt x="19" y="12"/>
                    </a:lnTo>
                    <a:lnTo>
                      <a:pt x="19" y="16"/>
                    </a:lnTo>
                    <a:lnTo>
                      <a:pt x="19" y="23"/>
                    </a:lnTo>
                    <a:lnTo>
                      <a:pt x="15" y="27"/>
                    </a:lnTo>
                    <a:lnTo>
                      <a:pt x="15" y="31"/>
                    </a:lnTo>
                    <a:lnTo>
                      <a:pt x="11" y="31"/>
                    </a:lnTo>
                    <a:lnTo>
                      <a:pt x="7" y="31"/>
                    </a:lnTo>
                    <a:lnTo>
                      <a:pt x="3" y="27"/>
                    </a:lnTo>
                    <a:lnTo>
                      <a:pt x="3" y="23"/>
                    </a:lnTo>
                    <a:lnTo>
                      <a:pt x="3" y="16"/>
                    </a:lnTo>
                    <a:lnTo>
                      <a:pt x="11" y="8"/>
                    </a:lnTo>
                    <a:lnTo>
                      <a:pt x="19" y="4"/>
                    </a:lnTo>
                    <a:lnTo>
                      <a:pt x="30" y="0"/>
                    </a:lnTo>
                    <a:lnTo>
                      <a:pt x="38" y="4"/>
                    </a:lnTo>
                    <a:lnTo>
                      <a:pt x="46" y="4"/>
                    </a:lnTo>
                    <a:lnTo>
                      <a:pt x="49" y="8"/>
                    </a:lnTo>
                    <a:lnTo>
                      <a:pt x="53" y="12"/>
                    </a:lnTo>
                    <a:lnTo>
                      <a:pt x="57" y="20"/>
                    </a:lnTo>
                    <a:lnTo>
                      <a:pt x="57" y="27"/>
                    </a:lnTo>
                    <a:lnTo>
                      <a:pt x="57" y="54"/>
                    </a:lnTo>
                    <a:lnTo>
                      <a:pt x="57" y="62"/>
                    </a:lnTo>
                    <a:lnTo>
                      <a:pt x="57" y="66"/>
                    </a:lnTo>
                    <a:lnTo>
                      <a:pt x="57" y="69"/>
                    </a:lnTo>
                    <a:lnTo>
                      <a:pt x="61" y="69"/>
                    </a:lnTo>
                    <a:lnTo>
                      <a:pt x="65" y="69"/>
                    </a:lnTo>
                    <a:lnTo>
                      <a:pt x="69" y="66"/>
                    </a:lnTo>
                    <a:lnTo>
                      <a:pt x="69" y="69"/>
                    </a:lnTo>
                    <a:lnTo>
                      <a:pt x="61" y="77"/>
                    </a:lnTo>
                    <a:lnTo>
                      <a:pt x="49" y="81"/>
                    </a:lnTo>
                    <a:lnTo>
                      <a:pt x="46" y="81"/>
                    </a:lnTo>
                    <a:lnTo>
                      <a:pt x="46" y="77"/>
                    </a:lnTo>
                    <a:lnTo>
                      <a:pt x="42" y="73"/>
                    </a:lnTo>
                    <a:lnTo>
                      <a:pt x="42" y="69"/>
                    </a:lnTo>
                    <a:close/>
                    <a:moveTo>
                      <a:pt x="42" y="62"/>
                    </a:moveTo>
                    <a:lnTo>
                      <a:pt x="42" y="35"/>
                    </a:lnTo>
                    <a:lnTo>
                      <a:pt x="30" y="39"/>
                    </a:lnTo>
                    <a:lnTo>
                      <a:pt x="26" y="43"/>
                    </a:lnTo>
                    <a:lnTo>
                      <a:pt x="19" y="46"/>
                    </a:lnTo>
                    <a:lnTo>
                      <a:pt x="15" y="50"/>
                    </a:lnTo>
                    <a:lnTo>
                      <a:pt x="15" y="54"/>
                    </a:lnTo>
                    <a:lnTo>
                      <a:pt x="15" y="58"/>
                    </a:lnTo>
                    <a:lnTo>
                      <a:pt x="15" y="62"/>
                    </a:lnTo>
                    <a:lnTo>
                      <a:pt x="19" y="66"/>
                    </a:lnTo>
                    <a:lnTo>
                      <a:pt x="23" y="69"/>
                    </a:lnTo>
                    <a:lnTo>
                      <a:pt x="26" y="69"/>
                    </a:lnTo>
                    <a:lnTo>
                      <a:pt x="34" y="69"/>
                    </a:lnTo>
                    <a:lnTo>
                      <a:pt x="42" y="62"/>
                    </a:lnTo>
                    <a:close/>
                  </a:path>
                </a:pathLst>
              </a:custGeom>
              <a:solidFill>
                <a:srgbClr val="000000"/>
              </a:solidFill>
              <a:ln w="0">
                <a:solidFill>
                  <a:srgbClr val="000000"/>
                </a:solidFill>
                <a:round/>
                <a:headEnd/>
                <a:tailEnd/>
              </a:ln>
            </p:spPr>
            <p:txBody>
              <a:bodyPr/>
              <a:lstStyle/>
              <a:p>
                <a:endParaRPr lang="en-CA"/>
              </a:p>
            </p:txBody>
          </p:sp>
          <p:sp>
            <p:nvSpPr>
              <p:cNvPr id="19553" name="Freeform 18"/>
              <p:cNvSpPr>
                <a:spLocks/>
              </p:cNvSpPr>
              <p:nvPr/>
            </p:nvSpPr>
            <p:spPr bwMode="auto">
              <a:xfrm>
                <a:off x="1926" y="1322"/>
                <a:ext cx="81" cy="81"/>
              </a:xfrm>
              <a:custGeom>
                <a:avLst/>
                <a:gdLst>
                  <a:gd name="T0" fmla="*/ 23 w 81"/>
                  <a:gd name="T1" fmla="*/ 20 h 81"/>
                  <a:gd name="T2" fmla="*/ 31 w 81"/>
                  <a:gd name="T3" fmla="*/ 8 h 81"/>
                  <a:gd name="T4" fmla="*/ 43 w 81"/>
                  <a:gd name="T5" fmla="*/ 4 h 81"/>
                  <a:gd name="T6" fmla="*/ 50 w 81"/>
                  <a:gd name="T7" fmla="*/ 0 h 81"/>
                  <a:gd name="T8" fmla="*/ 54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69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4 w 81"/>
                  <a:gd name="T49" fmla="*/ 69 h 81"/>
                  <a:gd name="T50" fmla="*/ 54 w 81"/>
                  <a:gd name="T51" fmla="*/ 69 h 81"/>
                  <a:gd name="T52" fmla="*/ 54 w 81"/>
                  <a:gd name="T53" fmla="*/ 62 h 81"/>
                  <a:gd name="T54" fmla="*/ 54 w 81"/>
                  <a:gd name="T55" fmla="*/ 31 h 81"/>
                  <a:gd name="T56" fmla="*/ 54 w 81"/>
                  <a:gd name="T57" fmla="*/ 23 h 81"/>
                  <a:gd name="T58" fmla="*/ 54 w 81"/>
                  <a:gd name="T59" fmla="*/ 16 h 81"/>
                  <a:gd name="T60" fmla="*/ 50 w 81"/>
                  <a:gd name="T61" fmla="*/ 16 h 81"/>
                  <a:gd name="T62" fmla="*/ 43 w 81"/>
                  <a:gd name="T63" fmla="*/ 12 h 81"/>
                  <a:gd name="T64" fmla="*/ 35 w 81"/>
                  <a:gd name="T65" fmla="*/ 16 h 81"/>
                  <a:gd name="T66" fmla="*/ 23 w 81"/>
                  <a:gd name="T67" fmla="*/ 23 h 81"/>
                  <a:gd name="T68" fmla="*/ 23 w 81"/>
                  <a:gd name="T69" fmla="*/ 62 h 81"/>
                  <a:gd name="T70" fmla="*/ 23 w 81"/>
                  <a:gd name="T71" fmla="*/ 69 h 81"/>
                  <a:gd name="T72" fmla="*/ 23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0 w 81"/>
                  <a:gd name="T89" fmla="*/ 77 h 81"/>
                  <a:gd name="T90" fmla="*/ 4 w 81"/>
                  <a:gd name="T91" fmla="*/ 77 h 81"/>
                  <a:gd name="T92" fmla="*/ 8 w 81"/>
                  <a:gd name="T93" fmla="*/ 73 h 81"/>
                  <a:gd name="T94" fmla="*/ 8 w 81"/>
                  <a:gd name="T95" fmla="*/ 69 h 81"/>
                  <a:gd name="T96" fmla="*/ 8 w 81"/>
                  <a:gd name="T97" fmla="*/ 62 h 81"/>
                  <a:gd name="T98" fmla="*/ 8 w 81"/>
                  <a:gd name="T99" fmla="*/ 35 h 81"/>
                  <a:gd name="T100" fmla="*/ 8 w 81"/>
                  <a:gd name="T101" fmla="*/ 23 h 81"/>
                  <a:gd name="T102" fmla="*/ 8 w 81"/>
                  <a:gd name="T103" fmla="*/ 16 h 81"/>
                  <a:gd name="T104" fmla="*/ 8 w 81"/>
                  <a:gd name="T105" fmla="*/ 16 h 81"/>
                  <a:gd name="T106" fmla="*/ 8 w 81"/>
                  <a:gd name="T107" fmla="*/ 12 h 81"/>
                  <a:gd name="T108" fmla="*/ 8 w 81"/>
                  <a:gd name="T109" fmla="*/ 12 h 81"/>
                  <a:gd name="T110" fmla="*/ 4 w 81"/>
                  <a:gd name="T111" fmla="*/ 12 h 81"/>
                  <a:gd name="T112" fmla="*/ 4 w 81"/>
                  <a:gd name="T113" fmla="*/ 12 h 81"/>
                  <a:gd name="T114" fmla="*/ 0 w 81"/>
                  <a:gd name="T115" fmla="*/ 12 h 81"/>
                  <a:gd name="T116" fmla="*/ 0 w 81"/>
                  <a:gd name="T117" fmla="*/ 12 h 81"/>
                  <a:gd name="T118" fmla="*/ 20 w 81"/>
                  <a:gd name="T119" fmla="*/ 0 h 81"/>
                  <a:gd name="T120" fmla="*/ 23 w 81"/>
                  <a:gd name="T121" fmla="*/ 0 h 81"/>
                  <a:gd name="T122" fmla="*/ 23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3" y="20"/>
                    </a:moveTo>
                    <a:lnTo>
                      <a:pt x="31" y="8"/>
                    </a:lnTo>
                    <a:lnTo>
                      <a:pt x="43" y="4"/>
                    </a:lnTo>
                    <a:lnTo>
                      <a:pt x="50" y="0"/>
                    </a:lnTo>
                    <a:lnTo>
                      <a:pt x="54" y="4"/>
                    </a:lnTo>
                    <a:lnTo>
                      <a:pt x="62" y="4"/>
                    </a:lnTo>
                    <a:lnTo>
                      <a:pt x="66" y="8"/>
                    </a:lnTo>
                    <a:lnTo>
                      <a:pt x="69" y="16"/>
                    </a:lnTo>
                    <a:lnTo>
                      <a:pt x="69" y="20"/>
                    </a:lnTo>
                    <a:lnTo>
                      <a:pt x="69" y="31"/>
                    </a:lnTo>
                    <a:lnTo>
                      <a:pt x="69" y="62"/>
                    </a:lnTo>
                    <a:lnTo>
                      <a:pt x="69" y="69"/>
                    </a:lnTo>
                    <a:lnTo>
                      <a:pt x="69" y="73"/>
                    </a:lnTo>
                    <a:lnTo>
                      <a:pt x="73" y="73"/>
                    </a:lnTo>
                    <a:lnTo>
                      <a:pt x="73" y="77"/>
                    </a:lnTo>
                    <a:lnTo>
                      <a:pt x="77" y="77"/>
                    </a:lnTo>
                    <a:lnTo>
                      <a:pt x="81" y="77"/>
                    </a:lnTo>
                    <a:lnTo>
                      <a:pt x="81" y="81"/>
                    </a:lnTo>
                    <a:lnTo>
                      <a:pt x="46" y="81"/>
                    </a:lnTo>
                    <a:lnTo>
                      <a:pt x="46" y="77"/>
                    </a:lnTo>
                    <a:lnTo>
                      <a:pt x="50" y="77"/>
                    </a:lnTo>
                    <a:lnTo>
                      <a:pt x="54" y="77"/>
                    </a:lnTo>
                    <a:lnTo>
                      <a:pt x="54" y="73"/>
                    </a:lnTo>
                    <a:lnTo>
                      <a:pt x="54" y="69"/>
                    </a:lnTo>
                    <a:lnTo>
                      <a:pt x="54" y="62"/>
                    </a:lnTo>
                    <a:lnTo>
                      <a:pt x="54" y="31"/>
                    </a:lnTo>
                    <a:lnTo>
                      <a:pt x="54" y="23"/>
                    </a:lnTo>
                    <a:lnTo>
                      <a:pt x="54" y="16"/>
                    </a:lnTo>
                    <a:lnTo>
                      <a:pt x="50" y="16"/>
                    </a:lnTo>
                    <a:lnTo>
                      <a:pt x="43" y="12"/>
                    </a:lnTo>
                    <a:lnTo>
                      <a:pt x="35" y="16"/>
                    </a:lnTo>
                    <a:lnTo>
                      <a:pt x="23" y="23"/>
                    </a:lnTo>
                    <a:lnTo>
                      <a:pt x="23" y="62"/>
                    </a:lnTo>
                    <a:lnTo>
                      <a:pt x="23" y="69"/>
                    </a:lnTo>
                    <a:lnTo>
                      <a:pt x="23" y="73"/>
                    </a:lnTo>
                    <a:lnTo>
                      <a:pt x="27" y="73"/>
                    </a:lnTo>
                    <a:lnTo>
                      <a:pt x="27" y="77"/>
                    </a:lnTo>
                    <a:lnTo>
                      <a:pt x="31" y="77"/>
                    </a:lnTo>
                    <a:lnTo>
                      <a:pt x="35" y="77"/>
                    </a:lnTo>
                    <a:lnTo>
                      <a:pt x="35" y="81"/>
                    </a:lnTo>
                    <a:lnTo>
                      <a:pt x="0" y="81"/>
                    </a:lnTo>
                    <a:lnTo>
                      <a:pt x="0" y="77"/>
                    </a:lnTo>
                    <a:lnTo>
                      <a:pt x="4" y="77"/>
                    </a:lnTo>
                    <a:lnTo>
                      <a:pt x="8" y="73"/>
                    </a:lnTo>
                    <a:lnTo>
                      <a:pt x="8" y="69"/>
                    </a:lnTo>
                    <a:lnTo>
                      <a:pt x="8" y="62"/>
                    </a:lnTo>
                    <a:lnTo>
                      <a:pt x="8" y="35"/>
                    </a:lnTo>
                    <a:lnTo>
                      <a:pt x="8" y="23"/>
                    </a:lnTo>
                    <a:lnTo>
                      <a:pt x="8" y="16"/>
                    </a:lnTo>
                    <a:lnTo>
                      <a:pt x="8" y="12"/>
                    </a:lnTo>
                    <a:lnTo>
                      <a:pt x="4" y="12"/>
                    </a:lnTo>
                    <a:lnTo>
                      <a:pt x="0" y="12"/>
                    </a:lnTo>
                    <a:lnTo>
                      <a:pt x="20" y="0"/>
                    </a:lnTo>
                    <a:lnTo>
                      <a:pt x="23" y="0"/>
                    </a:lnTo>
                    <a:lnTo>
                      <a:pt x="23" y="20"/>
                    </a:lnTo>
                    <a:close/>
                  </a:path>
                </a:pathLst>
              </a:custGeom>
              <a:solidFill>
                <a:srgbClr val="000000"/>
              </a:solidFill>
              <a:ln w="0">
                <a:solidFill>
                  <a:srgbClr val="000000"/>
                </a:solidFill>
                <a:round/>
                <a:headEnd/>
                <a:tailEnd/>
              </a:ln>
            </p:spPr>
            <p:txBody>
              <a:bodyPr/>
              <a:lstStyle/>
              <a:p>
                <a:endParaRPr lang="en-CA"/>
              </a:p>
            </p:txBody>
          </p:sp>
          <p:sp>
            <p:nvSpPr>
              <p:cNvPr id="19554" name="Freeform 19"/>
              <p:cNvSpPr>
                <a:spLocks/>
              </p:cNvSpPr>
              <p:nvPr/>
            </p:nvSpPr>
            <p:spPr bwMode="auto">
              <a:xfrm>
                <a:off x="2007"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8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8 w 50"/>
                  <a:gd name="T33" fmla="*/ 96 h 100"/>
                  <a:gd name="T34" fmla="*/ 35 w 50"/>
                  <a:gd name="T35" fmla="*/ 100 h 100"/>
                  <a:gd name="T36" fmla="*/ 27 w 50"/>
                  <a:gd name="T37" fmla="*/ 100 h 100"/>
                  <a:gd name="T38" fmla="*/ 23 w 50"/>
                  <a:gd name="T39" fmla="*/ 100 h 100"/>
                  <a:gd name="T40" fmla="*/ 19 w 50"/>
                  <a:gd name="T41" fmla="*/ 96 h 100"/>
                  <a:gd name="T42" fmla="*/ 15 w 50"/>
                  <a:gd name="T43" fmla="*/ 96 h 100"/>
                  <a:gd name="T44" fmla="*/ 15 w 50"/>
                  <a:gd name="T45" fmla="*/ 92 h 100"/>
                  <a:gd name="T46" fmla="*/ 12 w 50"/>
                  <a:gd name="T47" fmla="*/ 88 h 100"/>
                  <a:gd name="T48" fmla="*/ 12 w 50"/>
                  <a:gd name="T49" fmla="*/ 81 h 100"/>
                  <a:gd name="T50" fmla="*/ 12 w 50"/>
                  <a:gd name="T51" fmla="*/ 27 h 100"/>
                  <a:gd name="T52" fmla="*/ 0 w 50"/>
                  <a:gd name="T53" fmla="*/ 27 h 100"/>
                  <a:gd name="T54" fmla="*/ 0 w 50"/>
                  <a:gd name="T55" fmla="*/ 27 h 100"/>
                  <a:gd name="T56" fmla="*/ 4 w 50"/>
                  <a:gd name="T57" fmla="*/ 23 h 100"/>
                  <a:gd name="T58" fmla="*/ 12 w 50"/>
                  <a:gd name="T59" fmla="*/ 19 h 100"/>
                  <a:gd name="T60" fmla="*/ 15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8" y="88"/>
                    </a:lnTo>
                    <a:lnTo>
                      <a:pt x="42" y="88"/>
                    </a:lnTo>
                    <a:lnTo>
                      <a:pt x="46" y="85"/>
                    </a:lnTo>
                    <a:lnTo>
                      <a:pt x="50" y="85"/>
                    </a:lnTo>
                    <a:lnTo>
                      <a:pt x="46" y="92"/>
                    </a:lnTo>
                    <a:lnTo>
                      <a:pt x="38" y="96"/>
                    </a:lnTo>
                    <a:lnTo>
                      <a:pt x="35" y="100"/>
                    </a:lnTo>
                    <a:lnTo>
                      <a:pt x="27" y="100"/>
                    </a:lnTo>
                    <a:lnTo>
                      <a:pt x="23" y="100"/>
                    </a:lnTo>
                    <a:lnTo>
                      <a:pt x="19" y="96"/>
                    </a:lnTo>
                    <a:lnTo>
                      <a:pt x="15" y="96"/>
                    </a:lnTo>
                    <a:lnTo>
                      <a:pt x="15" y="92"/>
                    </a:lnTo>
                    <a:lnTo>
                      <a:pt x="12" y="88"/>
                    </a:lnTo>
                    <a:lnTo>
                      <a:pt x="12" y="81"/>
                    </a:lnTo>
                    <a:lnTo>
                      <a:pt x="12" y="27"/>
                    </a:lnTo>
                    <a:lnTo>
                      <a:pt x="0" y="27"/>
                    </a:lnTo>
                    <a:lnTo>
                      <a:pt x="4" y="23"/>
                    </a:lnTo>
                    <a:lnTo>
                      <a:pt x="12" y="19"/>
                    </a:lnTo>
                    <a:lnTo>
                      <a:pt x="15" y="16"/>
                    </a:lnTo>
                    <a:lnTo>
                      <a:pt x="19" y="12"/>
                    </a:lnTo>
                    <a:lnTo>
                      <a:pt x="23" y="4"/>
                    </a:lnTo>
                    <a:lnTo>
                      <a:pt x="27" y="0"/>
                    </a:lnTo>
                    <a:close/>
                  </a:path>
                </a:pathLst>
              </a:custGeom>
              <a:solidFill>
                <a:srgbClr val="000000"/>
              </a:solidFill>
              <a:ln w="0">
                <a:solidFill>
                  <a:srgbClr val="000000"/>
                </a:solidFill>
                <a:round/>
                <a:headEnd/>
                <a:tailEnd/>
              </a:ln>
            </p:spPr>
            <p:txBody>
              <a:bodyPr/>
              <a:lstStyle/>
              <a:p>
                <a:endParaRPr lang="en-CA"/>
              </a:p>
            </p:txBody>
          </p:sp>
          <p:sp>
            <p:nvSpPr>
              <p:cNvPr id="19555" name="Rectangle 20"/>
              <p:cNvSpPr>
                <a:spLocks noChangeArrowheads="1"/>
              </p:cNvSpPr>
              <p:nvPr/>
            </p:nvSpPr>
            <p:spPr bwMode="auto">
              <a:xfrm>
                <a:off x="2107"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56" name="Freeform 21"/>
              <p:cNvSpPr>
                <a:spLocks/>
              </p:cNvSpPr>
              <p:nvPr/>
            </p:nvSpPr>
            <p:spPr bwMode="auto">
              <a:xfrm>
                <a:off x="2283" y="1303"/>
                <a:ext cx="46" cy="100"/>
              </a:xfrm>
              <a:custGeom>
                <a:avLst/>
                <a:gdLst>
                  <a:gd name="T0" fmla="*/ 23 w 46"/>
                  <a:gd name="T1" fmla="*/ 0 h 100"/>
                  <a:gd name="T2" fmla="*/ 23 w 46"/>
                  <a:gd name="T3" fmla="*/ 23 h 100"/>
                  <a:gd name="T4" fmla="*/ 42 w 46"/>
                  <a:gd name="T5" fmla="*/ 23 h 100"/>
                  <a:gd name="T6" fmla="*/ 42 w 46"/>
                  <a:gd name="T7" fmla="*/ 27 h 100"/>
                  <a:gd name="T8" fmla="*/ 23 w 46"/>
                  <a:gd name="T9" fmla="*/ 27 h 100"/>
                  <a:gd name="T10" fmla="*/ 23 w 46"/>
                  <a:gd name="T11" fmla="*/ 77 h 100"/>
                  <a:gd name="T12" fmla="*/ 27 w 46"/>
                  <a:gd name="T13" fmla="*/ 85 h 100"/>
                  <a:gd name="T14" fmla="*/ 27 w 46"/>
                  <a:gd name="T15" fmla="*/ 88 h 100"/>
                  <a:gd name="T16" fmla="*/ 31 w 46"/>
                  <a:gd name="T17" fmla="*/ 88 h 100"/>
                  <a:gd name="T18" fmla="*/ 31 w 46"/>
                  <a:gd name="T19" fmla="*/ 88 h 100"/>
                  <a:gd name="T20" fmla="*/ 35 w 46"/>
                  <a:gd name="T21" fmla="*/ 88 h 100"/>
                  <a:gd name="T22" fmla="*/ 39 w 46"/>
                  <a:gd name="T23" fmla="*/ 88 h 100"/>
                  <a:gd name="T24" fmla="*/ 39 w 46"/>
                  <a:gd name="T25" fmla="*/ 88 h 100"/>
                  <a:gd name="T26" fmla="*/ 42 w 46"/>
                  <a:gd name="T27" fmla="*/ 85 h 100"/>
                  <a:gd name="T28" fmla="*/ 46 w 46"/>
                  <a:gd name="T29" fmla="*/ 85 h 100"/>
                  <a:gd name="T30" fmla="*/ 42 w 46"/>
                  <a:gd name="T31" fmla="*/ 92 h 100"/>
                  <a:gd name="T32" fmla="*/ 39 w 46"/>
                  <a:gd name="T33" fmla="*/ 96 h 100"/>
                  <a:gd name="T34" fmla="*/ 31 w 46"/>
                  <a:gd name="T35" fmla="*/ 100 h 100"/>
                  <a:gd name="T36" fmla="*/ 27 w 46"/>
                  <a:gd name="T37" fmla="*/ 100 h 100"/>
                  <a:gd name="T38" fmla="*/ 23 w 46"/>
                  <a:gd name="T39" fmla="*/ 100 h 100"/>
                  <a:gd name="T40" fmla="*/ 19 w 46"/>
                  <a:gd name="T41" fmla="*/ 96 h 100"/>
                  <a:gd name="T42" fmla="*/ 16 w 46"/>
                  <a:gd name="T43" fmla="*/ 96 h 100"/>
                  <a:gd name="T44" fmla="*/ 12 w 46"/>
                  <a:gd name="T45" fmla="*/ 92 h 100"/>
                  <a:gd name="T46" fmla="*/ 12 w 46"/>
                  <a:gd name="T47" fmla="*/ 88 h 100"/>
                  <a:gd name="T48" fmla="*/ 12 w 46"/>
                  <a:gd name="T49" fmla="*/ 81 h 100"/>
                  <a:gd name="T50" fmla="*/ 12 w 46"/>
                  <a:gd name="T51" fmla="*/ 27 h 100"/>
                  <a:gd name="T52" fmla="*/ 0 w 46"/>
                  <a:gd name="T53" fmla="*/ 27 h 100"/>
                  <a:gd name="T54" fmla="*/ 0 w 46"/>
                  <a:gd name="T55" fmla="*/ 27 h 100"/>
                  <a:gd name="T56" fmla="*/ 4 w 46"/>
                  <a:gd name="T57" fmla="*/ 23 h 100"/>
                  <a:gd name="T58" fmla="*/ 8 w 46"/>
                  <a:gd name="T59" fmla="*/ 19 h 100"/>
                  <a:gd name="T60" fmla="*/ 12 w 46"/>
                  <a:gd name="T61" fmla="*/ 16 h 100"/>
                  <a:gd name="T62" fmla="*/ 16 w 46"/>
                  <a:gd name="T63" fmla="*/ 12 h 100"/>
                  <a:gd name="T64" fmla="*/ 19 w 46"/>
                  <a:gd name="T65" fmla="*/ 4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27"/>
                    </a:lnTo>
                    <a:lnTo>
                      <a:pt x="23" y="27"/>
                    </a:lnTo>
                    <a:lnTo>
                      <a:pt x="23" y="77"/>
                    </a:lnTo>
                    <a:lnTo>
                      <a:pt x="27" y="85"/>
                    </a:lnTo>
                    <a:lnTo>
                      <a:pt x="27" y="88"/>
                    </a:lnTo>
                    <a:lnTo>
                      <a:pt x="31" y="88"/>
                    </a:lnTo>
                    <a:lnTo>
                      <a:pt x="35" y="88"/>
                    </a:lnTo>
                    <a:lnTo>
                      <a:pt x="39" y="88"/>
                    </a:lnTo>
                    <a:lnTo>
                      <a:pt x="42" y="85"/>
                    </a:lnTo>
                    <a:lnTo>
                      <a:pt x="46" y="85"/>
                    </a:lnTo>
                    <a:lnTo>
                      <a:pt x="42" y="92"/>
                    </a:lnTo>
                    <a:lnTo>
                      <a:pt x="39" y="96"/>
                    </a:lnTo>
                    <a:lnTo>
                      <a:pt x="31" y="100"/>
                    </a:lnTo>
                    <a:lnTo>
                      <a:pt x="27" y="100"/>
                    </a:lnTo>
                    <a:lnTo>
                      <a:pt x="23" y="100"/>
                    </a:lnTo>
                    <a:lnTo>
                      <a:pt x="19" y="96"/>
                    </a:lnTo>
                    <a:lnTo>
                      <a:pt x="16" y="96"/>
                    </a:lnTo>
                    <a:lnTo>
                      <a:pt x="12" y="92"/>
                    </a:lnTo>
                    <a:lnTo>
                      <a:pt x="12" y="88"/>
                    </a:lnTo>
                    <a:lnTo>
                      <a:pt x="12" y="81"/>
                    </a:lnTo>
                    <a:lnTo>
                      <a:pt x="12" y="27"/>
                    </a:lnTo>
                    <a:lnTo>
                      <a:pt x="0" y="27"/>
                    </a:lnTo>
                    <a:lnTo>
                      <a:pt x="4" y="23"/>
                    </a:lnTo>
                    <a:lnTo>
                      <a:pt x="8" y="19"/>
                    </a:lnTo>
                    <a:lnTo>
                      <a:pt x="12" y="16"/>
                    </a:lnTo>
                    <a:lnTo>
                      <a:pt x="16" y="12"/>
                    </a:lnTo>
                    <a:lnTo>
                      <a:pt x="19" y="4"/>
                    </a:lnTo>
                    <a:lnTo>
                      <a:pt x="23" y="0"/>
                    </a:lnTo>
                    <a:close/>
                  </a:path>
                </a:pathLst>
              </a:custGeom>
              <a:solidFill>
                <a:srgbClr val="000000"/>
              </a:solidFill>
              <a:ln w="0">
                <a:solidFill>
                  <a:srgbClr val="000000"/>
                </a:solidFill>
                <a:round/>
                <a:headEnd/>
                <a:tailEnd/>
              </a:ln>
            </p:spPr>
            <p:txBody>
              <a:bodyPr/>
              <a:lstStyle/>
              <a:p>
                <a:endParaRPr lang="en-CA"/>
              </a:p>
            </p:txBody>
          </p:sp>
          <p:sp>
            <p:nvSpPr>
              <p:cNvPr id="19557" name="Freeform 22"/>
              <p:cNvSpPr>
                <a:spLocks noEditPoints="1"/>
              </p:cNvSpPr>
              <p:nvPr/>
            </p:nvSpPr>
            <p:spPr bwMode="auto">
              <a:xfrm>
                <a:off x="2333" y="1322"/>
                <a:ext cx="73" cy="81"/>
              </a:xfrm>
              <a:custGeom>
                <a:avLst/>
                <a:gdLst>
                  <a:gd name="T0" fmla="*/ 39 w 73"/>
                  <a:gd name="T1" fmla="*/ 0 h 81"/>
                  <a:gd name="T2" fmla="*/ 46 w 73"/>
                  <a:gd name="T3" fmla="*/ 4 h 81"/>
                  <a:gd name="T4" fmla="*/ 58 w 73"/>
                  <a:gd name="T5" fmla="*/ 8 h 81"/>
                  <a:gd name="T6" fmla="*/ 65 w 73"/>
                  <a:gd name="T7" fmla="*/ 16 h 81"/>
                  <a:gd name="T8" fmla="*/ 69 w 73"/>
                  <a:gd name="T9" fmla="*/ 27 h 81"/>
                  <a:gd name="T10" fmla="*/ 73 w 73"/>
                  <a:gd name="T11" fmla="*/ 39 h 81"/>
                  <a:gd name="T12" fmla="*/ 73 w 73"/>
                  <a:gd name="T13" fmla="*/ 50 h 81"/>
                  <a:gd name="T14" fmla="*/ 69 w 73"/>
                  <a:gd name="T15" fmla="*/ 62 h 81"/>
                  <a:gd name="T16" fmla="*/ 62 w 73"/>
                  <a:gd name="T17" fmla="*/ 69 h 81"/>
                  <a:gd name="T18" fmla="*/ 54 w 73"/>
                  <a:gd name="T19" fmla="*/ 77 h 81"/>
                  <a:gd name="T20" fmla="*/ 46 w 73"/>
                  <a:gd name="T21" fmla="*/ 81 h 81"/>
                  <a:gd name="T22" fmla="*/ 35 w 73"/>
                  <a:gd name="T23" fmla="*/ 81 h 81"/>
                  <a:gd name="T24" fmla="*/ 27 w 73"/>
                  <a:gd name="T25" fmla="*/ 81 h 81"/>
                  <a:gd name="T26" fmla="*/ 15 w 73"/>
                  <a:gd name="T27" fmla="*/ 73 h 81"/>
                  <a:gd name="T28" fmla="*/ 8 w 73"/>
                  <a:gd name="T29" fmla="*/ 69 h 81"/>
                  <a:gd name="T30" fmla="*/ 4 w 73"/>
                  <a:gd name="T31" fmla="*/ 54 h 81"/>
                  <a:gd name="T32" fmla="*/ 0 w 73"/>
                  <a:gd name="T33" fmla="*/ 43 h 81"/>
                  <a:gd name="T34" fmla="*/ 4 w 73"/>
                  <a:gd name="T35" fmla="*/ 31 h 81"/>
                  <a:gd name="T36" fmla="*/ 8 w 73"/>
                  <a:gd name="T37" fmla="*/ 23 h 81"/>
                  <a:gd name="T38" fmla="*/ 12 w 73"/>
                  <a:gd name="T39" fmla="*/ 12 h 81"/>
                  <a:gd name="T40" fmla="*/ 19 w 73"/>
                  <a:gd name="T41" fmla="*/ 8 h 81"/>
                  <a:gd name="T42" fmla="*/ 27 w 73"/>
                  <a:gd name="T43" fmla="*/ 4 h 81"/>
                  <a:gd name="T44" fmla="*/ 39 w 73"/>
                  <a:gd name="T45" fmla="*/ 0 h 81"/>
                  <a:gd name="T46" fmla="*/ 35 w 73"/>
                  <a:gd name="T47" fmla="*/ 8 h 81"/>
                  <a:gd name="T48" fmla="*/ 31 w 73"/>
                  <a:gd name="T49" fmla="*/ 8 h 81"/>
                  <a:gd name="T50" fmla="*/ 27 w 73"/>
                  <a:gd name="T51" fmla="*/ 12 h 81"/>
                  <a:gd name="T52" fmla="*/ 19 w 73"/>
                  <a:gd name="T53" fmla="*/ 12 h 81"/>
                  <a:gd name="T54" fmla="*/ 19 w 73"/>
                  <a:gd name="T55" fmla="*/ 20 h 81"/>
                  <a:gd name="T56" fmla="*/ 15 w 73"/>
                  <a:gd name="T57" fmla="*/ 27 h 81"/>
                  <a:gd name="T58" fmla="*/ 15 w 73"/>
                  <a:gd name="T59" fmla="*/ 35 h 81"/>
                  <a:gd name="T60" fmla="*/ 15 w 73"/>
                  <a:gd name="T61" fmla="*/ 50 h 81"/>
                  <a:gd name="T62" fmla="*/ 23 w 73"/>
                  <a:gd name="T63" fmla="*/ 66 h 81"/>
                  <a:gd name="T64" fmla="*/ 27 w 73"/>
                  <a:gd name="T65" fmla="*/ 69 h 81"/>
                  <a:gd name="T66" fmla="*/ 35 w 73"/>
                  <a:gd name="T67" fmla="*/ 73 h 81"/>
                  <a:gd name="T68" fmla="*/ 39 w 73"/>
                  <a:gd name="T69" fmla="*/ 77 h 81"/>
                  <a:gd name="T70" fmla="*/ 46 w 73"/>
                  <a:gd name="T71" fmla="*/ 73 h 81"/>
                  <a:gd name="T72" fmla="*/ 54 w 73"/>
                  <a:gd name="T73" fmla="*/ 69 h 81"/>
                  <a:gd name="T74" fmla="*/ 58 w 73"/>
                  <a:gd name="T75" fmla="*/ 62 h 81"/>
                  <a:gd name="T76" fmla="*/ 58 w 73"/>
                  <a:gd name="T77" fmla="*/ 46 h 81"/>
                  <a:gd name="T78" fmla="*/ 58 w 73"/>
                  <a:gd name="T79" fmla="*/ 35 h 81"/>
                  <a:gd name="T80" fmla="*/ 54 w 73"/>
                  <a:gd name="T81" fmla="*/ 23 h 81"/>
                  <a:gd name="T82" fmla="*/ 50 w 73"/>
                  <a:gd name="T83" fmla="*/ 16 h 81"/>
                  <a:gd name="T84" fmla="*/ 42 w 73"/>
                  <a:gd name="T85" fmla="*/ 8 h 81"/>
                  <a:gd name="T86" fmla="*/ 35 w 73"/>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1"/>
                  <a:gd name="T134" fmla="*/ 73 w 73"/>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1">
                    <a:moveTo>
                      <a:pt x="39" y="0"/>
                    </a:moveTo>
                    <a:lnTo>
                      <a:pt x="46" y="4"/>
                    </a:lnTo>
                    <a:lnTo>
                      <a:pt x="58" y="8"/>
                    </a:lnTo>
                    <a:lnTo>
                      <a:pt x="65" y="16"/>
                    </a:lnTo>
                    <a:lnTo>
                      <a:pt x="69" y="27"/>
                    </a:lnTo>
                    <a:lnTo>
                      <a:pt x="73" y="39"/>
                    </a:lnTo>
                    <a:lnTo>
                      <a:pt x="73" y="50"/>
                    </a:lnTo>
                    <a:lnTo>
                      <a:pt x="69" y="62"/>
                    </a:lnTo>
                    <a:lnTo>
                      <a:pt x="62" y="69"/>
                    </a:lnTo>
                    <a:lnTo>
                      <a:pt x="54" y="77"/>
                    </a:lnTo>
                    <a:lnTo>
                      <a:pt x="46" y="81"/>
                    </a:lnTo>
                    <a:lnTo>
                      <a:pt x="35" y="81"/>
                    </a:lnTo>
                    <a:lnTo>
                      <a:pt x="27" y="81"/>
                    </a:lnTo>
                    <a:lnTo>
                      <a:pt x="15" y="73"/>
                    </a:lnTo>
                    <a:lnTo>
                      <a:pt x="8" y="69"/>
                    </a:lnTo>
                    <a:lnTo>
                      <a:pt x="4" y="54"/>
                    </a:lnTo>
                    <a:lnTo>
                      <a:pt x="0" y="43"/>
                    </a:lnTo>
                    <a:lnTo>
                      <a:pt x="4" y="31"/>
                    </a:lnTo>
                    <a:lnTo>
                      <a:pt x="8" y="23"/>
                    </a:lnTo>
                    <a:lnTo>
                      <a:pt x="12" y="12"/>
                    </a:lnTo>
                    <a:lnTo>
                      <a:pt x="19" y="8"/>
                    </a:lnTo>
                    <a:lnTo>
                      <a:pt x="27" y="4"/>
                    </a:lnTo>
                    <a:lnTo>
                      <a:pt x="39" y="0"/>
                    </a:lnTo>
                    <a:close/>
                    <a:moveTo>
                      <a:pt x="35" y="8"/>
                    </a:moveTo>
                    <a:lnTo>
                      <a:pt x="31" y="8"/>
                    </a:lnTo>
                    <a:lnTo>
                      <a:pt x="27" y="12"/>
                    </a:lnTo>
                    <a:lnTo>
                      <a:pt x="19" y="12"/>
                    </a:lnTo>
                    <a:lnTo>
                      <a:pt x="19" y="20"/>
                    </a:lnTo>
                    <a:lnTo>
                      <a:pt x="15" y="27"/>
                    </a:lnTo>
                    <a:lnTo>
                      <a:pt x="15" y="35"/>
                    </a:lnTo>
                    <a:lnTo>
                      <a:pt x="15" y="50"/>
                    </a:lnTo>
                    <a:lnTo>
                      <a:pt x="23" y="66"/>
                    </a:lnTo>
                    <a:lnTo>
                      <a:pt x="27" y="69"/>
                    </a:lnTo>
                    <a:lnTo>
                      <a:pt x="35" y="73"/>
                    </a:lnTo>
                    <a:lnTo>
                      <a:pt x="39" y="77"/>
                    </a:lnTo>
                    <a:lnTo>
                      <a:pt x="46" y="73"/>
                    </a:lnTo>
                    <a:lnTo>
                      <a:pt x="54" y="69"/>
                    </a:lnTo>
                    <a:lnTo>
                      <a:pt x="58" y="62"/>
                    </a:lnTo>
                    <a:lnTo>
                      <a:pt x="58" y="46"/>
                    </a:lnTo>
                    <a:lnTo>
                      <a:pt x="58" y="35"/>
                    </a:lnTo>
                    <a:lnTo>
                      <a:pt x="54" y="23"/>
                    </a:lnTo>
                    <a:lnTo>
                      <a:pt x="50" y="16"/>
                    </a:lnTo>
                    <a:lnTo>
                      <a:pt x="42" y="8"/>
                    </a:lnTo>
                    <a:lnTo>
                      <a:pt x="35" y="8"/>
                    </a:lnTo>
                    <a:close/>
                  </a:path>
                </a:pathLst>
              </a:custGeom>
              <a:solidFill>
                <a:srgbClr val="000000"/>
              </a:solidFill>
              <a:ln w="0">
                <a:solidFill>
                  <a:srgbClr val="000000"/>
                </a:solidFill>
                <a:round/>
                <a:headEnd/>
                <a:tailEnd/>
              </a:ln>
            </p:spPr>
            <p:txBody>
              <a:bodyPr/>
              <a:lstStyle/>
              <a:p>
                <a:endParaRPr lang="en-CA"/>
              </a:p>
            </p:txBody>
          </p:sp>
          <p:sp>
            <p:nvSpPr>
              <p:cNvPr id="19558" name="Rectangle 23"/>
              <p:cNvSpPr>
                <a:spLocks noChangeArrowheads="1"/>
              </p:cNvSpPr>
              <p:nvPr/>
            </p:nvSpPr>
            <p:spPr bwMode="auto">
              <a:xfrm>
                <a:off x="2705"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59" name="Freeform 24"/>
              <p:cNvSpPr>
                <a:spLocks noEditPoints="1"/>
              </p:cNvSpPr>
              <p:nvPr/>
            </p:nvSpPr>
            <p:spPr bwMode="auto">
              <a:xfrm>
                <a:off x="2889" y="1322"/>
                <a:ext cx="66" cy="81"/>
              </a:xfrm>
              <a:custGeom>
                <a:avLst/>
                <a:gdLst>
                  <a:gd name="T0" fmla="*/ 16 w 66"/>
                  <a:gd name="T1" fmla="*/ 31 h 81"/>
                  <a:gd name="T2" fmla="*/ 16 w 66"/>
                  <a:gd name="T3" fmla="*/ 46 h 81"/>
                  <a:gd name="T4" fmla="*/ 23 w 66"/>
                  <a:gd name="T5" fmla="*/ 58 h 81"/>
                  <a:gd name="T6" fmla="*/ 31 w 66"/>
                  <a:gd name="T7" fmla="*/ 66 h 81"/>
                  <a:gd name="T8" fmla="*/ 43 w 66"/>
                  <a:gd name="T9" fmla="*/ 66 h 81"/>
                  <a:gd name="T10" fmla="*/ 50 w 66"/>
                  <a:gd name="T11" fmla="*/ 66 h 81"/>
                  <a:gd name="T12" fmla="*/ 54 w 66"/>
                  <a:gd name="T13" fmla="*/ 62 h 81"/>
                  <a:gd name="T14" fmla="*/ 58 w 66"/>
                  <a:gd name="T15" fmla="*/ 58 h 81"/>
                  <a:gd name="T16" fmla="*/ 62 w 66"/>
                  <a:gd name="T17" fmla="*/ 50 h 81"/>
                  <a:gd name="T18" fmla="*/ 66 w 66"/>
                  <a:gd name="T19" fmla="*/ 50 h 81"/>
                  <a:gd name="T20" fmla="*/ 62 w 66"/>
                  <a:gd name="T21" fmla="*/ 62 h 81"/>
                  <a:gd name="T22" fmla="*/ 54 w 66"/>
                  <a:gd name="T23" fmla="*/ 73 h 81"/>
                  <a:gd name="T24" fmla="*/ 47 w 66"/>
                  <a:gd name="T25" fmla="*/ 77 h 81"/>
                  <a:gd name="T26" fmla="*/ 35 w 66"/>
                  <a:gd name="T27" fmla="*/ 81 h 81"/>
                  <a:gd name="T28" fmla="*/ 23 w 66"/>
                  <a:gd name="T29" fmla="*/ 77 h 81"/>
                  <a:gd name="T30" fmla="*/ 12 w 66"/>
                  <a:gd name="T31" fmla="*/ 69 h 81"/>
                  <a:gd name="T32" fmla="*/ 8 w 66"/>
                  <a:gd name="T33" fmla="*/ 62 h 81"/>
                  <a:gd name="T34" fmla="*/ 4 w 66"/>
                  <a:gd name="T35" fmla="*/ 54 h 81"/>
                  <a:gd name="T36" fmla="*/ 0 w 66"/>
                  <a:gd name="T37" fmla="*/ 43 h 81"/>
                  <a:gd name="T38" fmla="*/ 4 w 66"/>
                  <a:gd name="T39" fmla="*/ 31 h 81"/>
                  <a:gd name="T40" fmla="*/ 8 w 66"/>
                  <a:gd name="T41" fmla="*/ 20 h 81"/>
                  <a:gd name="T42" fmla="*/ 12 w 66"/>
                  <a:gd name="T43" fmla="*/ 12 h 81"/>
                  <a:gd name="T44" fmla="*/ 20 w 66"/>
                  <a:gd name="T45" fmla="*/ 8 h 81"/>
                  <a:gd name="T46" fmla="*/ 27 w 66"/>
                  <a:gd name="T47" fmla="*/ 4 h 81"/>
                  <a:gd name="T48" fmla="*/ 35 w 66"/>
                  <a:gd name="T49" fmla="*/ 0 h 81"/>
                  <a:gd name="T50" fmla="*/ 47 w 66"/>
                  <a:gd name="T51" fmla="*/ 4 h 81"/>
                  <a:gd name="T52" fmla="*/ 58 w 66"/>
                  <a:gd name="T53" fmla="*/ 12 h 81"/>
                  <a:gd name="T54" fmla="*/ 62 w 66"/>
                  <a:gd name="T55" fmla="*/ 20 h 81"/>
                  <a:gd name="T56" fmla="*/ 66 w 66"/>
                  <a:gd name="T57" fmla="*/ 31 h 81"/>
                  <a:gd name="T58" fmla="*/ 16 w 66"/>
                  <a:gd name="T59" fmla="*/ 31 h 81"/>
                  <a:gd name="T60" fmla="*/ 16 w 66"/>
                  <a:gd name="T61" fmla="*/ 27 h 81"/>
                  <a:gd name="T62" fmla="*/ 47 w 66"/>
                  <a:gd name="T63" fmla="*/ 27 h 81"/>
                  <a:gd name="T64" fmla="*/ 47 w 66"/>
                  <a:gd name="T65" fmla="*/ 20 h 81"/>
                  <a:gd name="T66" fmla="*/ 47 w 66"/>
                  <a:gd name="T67" fmla="*/ 16 h 81"/>
                  <a:gd name="T68" fmla="*/ 43 w 66"/>
                  <a:gd name="T69" fmla="*/ 12 h 81"/>
                  <a:gd name="T70" fmla="*/ 39 w 66"/>
                  <a:gd name="T71" fmla="*/ 12 h 81"/>
                  <a:gd name="T72" fmla="*/ 35 w 66"/>
                  <a:gd name="T73" fmla="*/ 8 h 81"/>
                  <a:gd name="T74" fmla="*/ 31 w 66"/>
                  <a:gd name="T75" fmla="*/ 8 h 81"/>
                  <a:gd name="T76" fmla="*/ 27 w 66"/>
                  <a:gd name="T77" fmla="*/ 8 h 81"/>
                  <a:gd name="T78" fmla="*/ 20 w 66"/>
                  <a:gd name="T79" fmla="*/ 12 h 81"/>
                  <a:gd name="T80" fmla="*/ 16 w 66"/>
                  <a:gd name="T81" fmla="*/ 20 h 81"/>
                  <a:gd name="T82" fmla="*/ 16 w 66"/>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1"/>
                  <a:gd name="T128" fmla="*/ 66 w 6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1">
                    <a:moveTo>
                      <a:pt x="16" y="31"/>
                    </a:moveTo>
                    <a:lnTo>
                      <a:pt x="16" y="46"/>
                    </a:lnTo>
                    <a:lnTo>
                      <a:pt x="23" y="58"/>
                    </a:lnTo>
                    <a:lnTo>
                      <a:pt x="31" y="66"/>
                    </a:lnTo>
                    <a:lnTo>
                      <a:pt x="43" y="66"/>
                    </a:lnTo>
                    <a:lnTo>
                      <a:pt x="50" y="66"/>
                    </a:lnTo>
                    <a:lnTo>
                      <a:pt x="54" y="62"/>
                    </a:lnTo>
                    <a:lnTo>
                      <a:pt x="58" y="58"/>
                    </a:lnTo>
                    <a:lnTo>
                      <a:pt x="62" y="50"/>
                    </a:lnTo>
                    <a:lnTo>
                      <a:pt x="66" y="50"/>
                    </a:lnTo>
                    <a:lnTo>
                      <a:pt x="62" y="62"/>
                    </a:lnTo>
                    <a:lnTo>
                      <a:pt x="54" y="73"/>
                    </a:lnTo>
                    <a:lnTo>
                      <a:pt x="47" y="77"/>
                    </a:lnTo>
                    <a:lnTo>
                      <a:pt x="35" y="81"/>
                    </a:lnTo>
                    <a:lnTo>
                      <a:pt x="23" y="77"/>
                    </a:lnTo>
                    <a:lnTo>
                      <a:pt x="12" y="69"/>
                    </a:lnTo>
                    <a:lnTo>
                      <a:pt x="8" y="62"/>
                    </a:lnTo>
                    <a:lnTo>
                      <a:pt x="4" y="54"/>
                    </a:lnTo>
                    <a:lnTo>
                      <a:pt x="0" y="43"/>
                    </a:lnTo>
                    <a:lnTo>
                      <a:pt x="4" y="31"/>
                    </a:lnTo>
                    <a:lnTo>
                      <a:pt x="8" y="20"/>
                    </a:lnTo>
                    <a:lnTo>
                      <a:pt x="12" y="12"/>
                    </a:lnTo>
                    <a:lnTo>
                      <a:pt x="20" y="8"/>
                    </a:lnTo>
                    <a:lnTo>
                      <a:pt x="27" y="4"/>
                    </a:lnTo>
                    <a:lnTo>
                      <a:pt x="35" y="0"/>
                    </a:lnTo>
                    <a:lnTo>
                      <a:pt x="47" y="4"/>
                    </a:lnTo>
                    <a:lnTo>
                      <a:pt x="58" y="12"/>
                    </a:lnTo>
                    <a:lnTo>
                      <a:pt x="62" y="20"/>
                    </a:lnTo>
                    <a:lnTo>
                      <a:pt x="66" y="31"/>
                    </a:lnTo>
                    <a:lnTo>
                      <a:pt x="16" y="31"/>
                    </a:lnTo>
                    <a:close/>
                    <a:moveTo>
                      <a:pt x="16" y="27"/>
                    </a:moveTo>
                    <a:lnTo>
                      <a:pt x="47" y="27"/>
                    </a:lnTo>
                    <a:lnTo>
                      <a:pt x="47" y="20"/>
                    </a:lnTo>
                    <a:lnTo>
                      <a:pt x="47" y="16"/>
                    </a:lnTo>
                    <a:lnTo>
                      <a:pt x="43" y="12"/>
                    </a:lnTo>
                    <a:lnTo>
                      <a:pt x="39" y="12"/>
                    </a:lnTo>
                    <a:lnTo>
                      <a:pt x="35" y="8"/>
                    </a:lnTo>
                    <a:lnTo>
                      <a:pt x="31" y="8"/>
                    </a:lnTo>
                    <a:lnTo>
                      <a:pt x="27" y="8"/>
                    </a:lnTo>
                    <a:lnTo>
                      <a:pt x="20" y="12"/>
                    </a:lnTo>
                    <a:lnTo>
                      <a:pt x="16" y="20"/>
                    </a:lnTo>
                    <a:lnTo>
                      <a:pt x="16" y="27"/>
                    </a:lnTo>
                    <a:close/>
                  </a:path>
                </a:pathLst>
              </a:custGeom>
              <a:solidFill>
                <a:srgbClr val="000000"/>
              </a:solidFill>
              <a:ln w="0">
                <a:solidFill>
                  <a:srgbClr val="000000"/>
                </a:solidFill>
                <a:round/>
                <a:headEnd/>
                <a:tailEnd/>
              </a:ln>
            </p:spPr>
            <p:txBody>
              <a:bodyPr/>
              <a:lstStyle/>
              <a:p>
                <a:endParaRPr lang="en-CA"/>
              </a:p>
            </p:txBody>
          </p:sp>
          <p:sp>
            <p:nvSpPr>
              <p:cNvPr id="19560" name="Freeform 25"/>
              <p:cNvSpPr>
                <a:spLocks noEditPoints="1"/>
              </p:cNvSpPr>
              <p:nvPr/>
            </p:nvSpPr>
            <p:spPr bwMode="auto">
              <a:xfrm>
                <a:off x="2966" y="1322"/>
                <a:ext cx="69" cy="81"/>
              </a:xfrm>
              <a:custGeom>
                <a:avLst/>
                <a:gdLst>
                  <a:gd name="T0" fmla="*/ 35 w 69"/>
                  <a:gd name="T1" fmla="*/ 73 h 81"/>
                  <a:gd name="T2" fmla="*/ 27 w 69"/>
                  <a:gd name="T3" fmla="*/ 77 h 81"/>
                  <a:gd name="T4" fmla="*/ 19 w 69"/>
                  <a:gd name="T5" fmla="*/ 81 h 81"/>
                  <a:gd name="T6" fmla="*/ 4 w 69"/>
                  <a:gd name="T7" fmla="*/ 77 h 81"/>
                  <a:gd name="T8" fmla="*/ 0 w 69"/>
                  <a:gd name="T9" fmla="*/ 62 h 81"/>
                  <a:gd name="T10" fmla="*/ 4 w 69"/>
                  <a:gd name="T11" fmla="*/ 54 h 81"/>
                  <a:gd name="T12" fmla="*/ 16 w 69"/>
                  <a:gd name="T13" fmla="*/ 43 h 81"/>
                  <a:gd name="T14" fmla="*/ 42 w 69"/>
                  <a:gd name="T15" fmla="*/ 31 h 81"/>
                  <a:gd name="T16" fmla="*/ 42 w 69"/>
                  <a:gd name="T17" fmla="*/ 20 h 81"/>
                  <a:gd name="T18" fmla="*/ 35 w 69"/>
                  <a:gd name="T19" fmla="*/ 8 h 81"/>
                  <a:gd name="T20" fmla="*/ 23 w 69"/>
                  <a:gd name="T21" fmla="*/ 8 h 81"/>
                  <a:gd name="T22" fmla="*/ 19 w 69"/>
                  <a:gd name="T23" fmla="*/ 12 h 81"/>
                  <a:gd name="T24" fmla="*/ 19 w 69"/>
                  <a:gd name="T25" fmla="*/ 23 h 81"/>
                  <a:gd name="T26" fmla="*/ 16 w 69"/>
                  <a:gd name="T27" fmla="*/ 27 h 81"/>
                  <a:gd name="T28" fmla="*/ 12 w 69"/>
                  <a:gd name="T29" fmla="*/ 31 h 81"/>
                  <a:gd name="T30" fmla="*/ 8 w 69"/>
                  <a:gd name="T31" fmla="*/ 27 h 81"/>
                  <a:gd name="T32" fmla="*/ 4 w 69"/>
                  <a:gd name="T33" fmla="*/ 23 h 81"/>
                  <a:gd name="T34" fmla="*/ 12 w 69"/>
                  <a:gd name="T35" fmla="*/ 8 h 81"/>
                  <a:gd name="T36" fmla="*/ 31 w 69"/>
                  <a:gd name="T37" fmla="*/ 0 h 81"/>
                  <a:gd name="T38" fmla="*/ 46 w 69"/>
                  <a:gd name="T39" fmla="*/ 4 h 81"/>
                  <a:gd name="T40" fmla="*/ 54 w 69"/>
                  <a:gd name="T41" fmla="*/ 12 h 81"/>
                  <a:gd name="T42" fmla="*/ 58 w 69"/>
                  <a:gd name="T43" fmla="*/ 27 h 81"/>
                  <a:gd name="T44" fmla="*/ 58 w 69"/>
                  <a:gd name="T45" fmla="*/ 62 h 81"/>
                  <a:gd name="T46" fmla="*/ 58 w 69"/>
                  <a:gd name="T47" fmla="*/ 69 h 81"/>
                  <a:gd name="T48" fmla="*/ 58 w 69"/>
                  <a:gd name="T49" fmla="*/ 69 h 81"/>
                  <a:gd name="T50" fmla="*/ 62 w 69"/>
                  <a:gd name="T51" fmla="*/ 69 h 81"/>
                  <a:gd name="T52" fmla="*/ 65 w 69"/>
                  <a:gd name="T53" fmla="*/ 69 h 81"/>
                  <a:gd name="T54" fmla="*/ 69 w 69"/>
                  <a:gd name="T55" fmla="*/ 69 h 81"/>
                  <a:gd name="T56" fmla="*/ 50 w 69"/>
                  <a:gd name="T57" fmla="*/ 81 h 81"/>
                  <a:gd name="T58" fmla="*/ 46 w 69"/>
                  <a:gd name="T59" fmla="*/ 77 h 81"/>
                  <a:gd name="T60" fmla="*/ 42 w 69"/>
                  <a:gd name="T61" fmla="*/ 69 h 81"/>
                  <a:gd name="T62" fmla="*/ 42 w 69"/>
                  <a:gd name="T63" fmla="*/ 35 h 81"/>
                  <a:gd name="T64" fmla="*/ 27 w 69"/>
                  <a:gd name="T65" fmla="*/ 43 h 81"/>
                  <a:gd name="T66" fmla="*/ 16 w 69"/>
                  <a:gd name="T67" fmla="*/ 50 h 81"/>
                  <a:gd name="T68" fmla="*/ 16 w 69"/>
                  <a:gd name="T69" fmla="*/ 58 h 81"/>
                  <a:gd name="T70" fmla="*/ 19 w 69"/>
                  <a:gd name="T71" fmla="*/ 66 h 81"/>
                  <a:gd name="T72" fmla="*/ 27 w 69"/>
                  <a:gd name="T73" fmla="*/ 69 h 81"/>
                  <a:gd name="T74" fmla="*/ 42 w 69"/>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1"/>
                  <a:gd name="T116" fmla="*/ 69 w 69"/>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1">
                    <a:moveTo>
                      <a:pt x="42" y="69"/>
                    </a:moveTo>
                    <a:lnTo>
                      <a:pt x="35" y="73"/>
                    </a:lnTo>
                    <a:lnTo>
                      <a:pt x="31" y="77"/>
                    </a:lnTo>
                    <a:lnTo>
                      <a:pt x="27" y="77"/>
                    </a:lnTo>
                    <a:lnTo>
                      <a:pt x="23" y="81"/>
                    </a:lnTo>
                    <a:lnTo>
                      <a:pt x="19" y="81"/>
                    </a:lnTo>
                    <a:lnTo>
                      <a:pt x="12" y="81"/>
                    </a:lnTo>
                    <a:lnTo>
                      <a:pt x="4" y="77"/>
                    </a:lnTo>
                    <a:lnTo>
                      <a:pt x="0" y="69"/>
                    </a:lnTo>
                    <a:lnTo>
                      <a:pt x="0" y="62"/>
                    </a:lnTo>
                    <a:lnTo>
                      <a:pt x="0" y="58"/>
                    </a:lnTo>
                    <a:lnTo>
                      <a:pt x="4" y="54"/>
                    </a:lnTo>
                    <a:lnTo>
                      <a:pt x="8" y="46"/>
                    </a:lnTo>
                    <a:lnTo>
                      <a:pt x="16" y="43"/>
                    </a:lnTo>
                    <a:lnTo>
                      <a:pt x="27" y="35"/>
                    </a:lnTo>
                    <a:lnTo>
                      <a:pt x="42" y="31"/>
                    </a:lnTo>
                    <a:lnTo>
                      <a:pt x="42" y="27"/>
                    </a:lnTo>
                    <a:lnTo>
                      <a:pt x="42" y="20"/>
                    </a:lnTo>
                    <a:lnTo>
                      <a:pt x="39" y="12"/>
                    </a:lnTo>
                    <a:lnTo>
                      <a:pt x="35" y="8"/>
                    </a:lnTo>
                    <a:lnTo>
                      <a:pt x="31" y="8"/>
                    </a:lnTo>
                    <a:lnTo>
                      <a:pt x="23" y="8"/>
                    </a:lnTo>
                    <a:lnTo>
                      <a:pt x="19" y="12"/>
                    </a:lnTo>
                    <a:lnTo>
                      <a:pt x="19" y="16"/>
                    </a:lnTo>
                    <a:lnTo>
                      <a:pt x="19" y="23"/>
                    </a:lnTo>
                    <a:lnTo>
                      <a:pt x="19" y="27"/>
                    </a:lnTo>
                    <a:lnTo>
                      <a:pt x="16" y="27"/>
                    </a:lnTo>
                    <a:lnTo>
                      <a:pt x="16" y="31"/>
                    </a:lnTo>
                    <a:lnTo>
                      <a:pt x="12" y="31"/>
                    </a:lnTo>
                    <a:lnTo>
                      <a:pt x="8" y="31"/>
                    </a:lnTo>
                    <a:lnTo>
                      <a:pt x="8" y="27"/>
                    </a:lnTo>
                    <a:lnTo>
                      <a:pt x="4" y="27"/>
                    </a:lnTo>
                    <a:lnTo>
                      <a:pt x="4" y="23"/>
                    </a:lnTo>
                    <a:lnTo>
                      <a:pt x="4" y="16"/>
                    </a:lnTo>
                    <a:lnTo>
                      <a:pt x="12" y="8"/>
                    </a:lnTo>
                    <a:lnTo>
                      <a:pt x="19" y="4"/>
                    </a:lnTo>
                    <a:lnTo>
                      <a:pt x="31" y="0"/>
                    </a:lnTo>
                    <a:lnTo>
                      <a:pt x="42" y="4"/>
                    </a:lnTo>
                    <a:lnTo>
                      <a:pt x="46" y="4"/>
                    </a:lnTo>
                    <a:lnTo>
                      <a:pt x="54" y="8"/>
                    </a:lnTo>
                    <a:lnTo>
                      <a:pt x="54" y="12"/>
                    </a:lnTo>
                    <a:lnTo>
                      <a:pt x="58" y="20"/>
                    </a:lnTo>
                    <a:lnTo>
                      <a:pt x="58" y="27"/>
                    </a:lnTo>
                    <a:lnTo>
                      <a:pt x="58" y="54"/>
                    </a:lnTo>
                    <a:lnTo>
                      <a:pt x="58" y="62"/>
                    </a:lnTo>
                    <a:lnTo>
                      <a:pt x="58" y="66"/>
                    </a:lnTo>
                    <a:lnTo>
                      <a:pt x="58" y="69"/>
                    </a:lnTo>
                    <a:lnTo>
                      <a:pt x="62" y="69"/>
                    </a:lnTo>
                    <a:lnTo>
                      <a:pt x="65" y="69"/>
                    </a:lnTo>
                    <a:lnTo>
                      <a:pt x="69" y="66"/>
                    </a:lnTo>
                    <a:lnTo>
                      <a:pt x="69" y="69"/>
                    </a:lnTo>
                    <a:lnTo>
                      <a:pt x="62" y="77"/>
                    </a:lnTo>
                    <a:lnTo>
                      <a:pt x="50" y="81"/>
                    </a:lnTo>
                    <a:lnTo>
                      <a:pt x="46" y="81"/>
                    </a:lnTo>
                    <a:lnTo>
                      <a:pt x="46" y="77"/>
                    </a:lnTo>
                    <a:lnTo>
                      <a:pt x="42" y="73"/>
                    </a:lnTo>
                    <a:lnTo>
                      <a:pt x="42" y="69"/>
                    </a:lnTo>
                    <a:close/>
                    <a:moveTo>
                      <a:pt x="42" y="62"/>
                    </a:moveTo>
                    <a:lnTo>
                      <a:pt x="42" y="35"/>
                    </a:lnTo>
                    <a:lnTo>
                      <a:pt x="31" y="39"/>
                    </a:lnTo>
                    <a:lnTo>
                      <a:pt x="27" y="43"/>
                    </a:lnTo>
                    <a:lnTo>
                      <a:pt x="19" y="46"/>
                    </a:lnTo>
                    <a:lnTo>
                      <a:pt x="16" y="50"/>
                    </a:lnTo>
                    <a:lnTo>
                      <a:pt x="16" y="54"/>
                    </a:lnTo>
                    <a:lnTo>
                      <a:pt x="16" y="58"/>
                    </a:lnTo>
                    <a:lnTo>
                      <a:pt x="16" y="62"/>
                    </a:lnTo>
                    <a:lnTo>
                      <a:pt x="19" y="66"/>
                    </a:lnTo>
                    <a:lnTo>
                      <a:pt x="23" y="69"/>
                    </a:lnTo>
                    <a:lnTo>
                      <a:pt x="27" y="69"/>
                    </a:lnTo>
                    <a:lnTo>
                      <a:pt x="35" y="69"/>
                    </a:lnTo>
                    <a:lnTo>
                      <a:pt x="42" y="62"/>
                    </a:lnTo>
                    <a:close/>
                  </a:path>
                </a:pathLst>
              </a:custGeom>
              <a:solidFill>
                <a:srgbClr val="000000"/>
              </a:solidFill>
              <a:ln w="0">
                <a:solidFill>
                  <a:srgbClr val="000000"/>
                </a:solidFill>
                <a:round/>
                <a:headEnd/>
                <a:tailEnd/>
              </a:ln>
            </p:spPr>
            <p:txBody>
              <a:bodyPr/>
              <a:lstStyle/>
              <a:p>
                <a:endParaRPr lang="en-CA"/>
              </a:p>
            </p:txBody>
          </p:sp>
          <p:sp>
            <p:nvSpPr>
              <p:cNvPr id="19561" name="Freeform 26"/>
              <p:cNvSpPr>
                <a:spLocks/>
              </p:cNvSpPr>
              <p:nvPr/>
            </p:nvSpPr>
            <p:spPr bwMode="auto">
              <a:xfrm>
                <a:off x="3035" y="1303"/>
                <a:ext cx="50" cy="100"/>
              </a:xfrm>
              <a:custGeom>
                <a:avLst/>
                <a:gdLst>
                  <a:gd name="T0" fmla="*/ 27 w 50"/>
                  <a:gd name="T1" fmla="*/ 0 h 100"/>
                  <a:gd name="T2" fmla="*/ 27 w 50"/>
                  <a:gd name="T3" fmla="*/ 23 h 100"/>
                  <a:gd name="T4" fmla="*/ 46 w 50"/>
                  <a:gd name="T5" fmla="*/ 23 h 100"/>
                  <a:gd name="T6" fmla="*/ 46 w 50"/>
                  <a:gd name="T7" fmla="*/ 27 h 100"/>
                  <a:gd name="T8" fmla="*/ 27 w 50"/>
                  <a:gd name="T9" fmla="*/ 27 h 100"/>
                  <a:gd name="T10" fmla="*/ 27 w 50"/>
                  <a:gd name="T11" fmla="*/ 77 h 100"/>
                  <a:gd name="T12" fmla="*/ 27 w 50"/>
                  <a:gd name="T13" fmla="*/ 85 h 100"/>
                  <a:gd name="T14" fmla="*/ 31 w 50"/>
                  <a:gd name="T15" fmla="*/ 88 h 100"/>
                  <a:gd name="T16" fmla="*/ 31 w 50"/>
                  <a:gd name="T17" fmla="*/ 88 h 100"/>
                  <a:gd name="T18" fmla="*/ 35 w 50"/>
                  <a:gd name="T19" fmla="*/ 88 h 100"/>
                  <a:gd name="T20" fmla="*/ 39 w 50"/>
                  <a:gd name="T21" fmla="*/ 88 h 100"/>
                  <a:gd name="T22" fmla="*/ 42 w 50"/>
                  <a:gd name="T23" fmla="*/ 88 h 100"/>
                  <a:gd name="T24" fmla="*/ 42 w 50"/>
                  <a:gd name="T25" fmla="*/ 88 h 100"/>
                  <a:gd name="T26" fmla="*/ 46 w 50"/>
                  <a:gd name="T27" fmla="*/ 85 h 100"/>
                  <a:gd name="T28" fmla="*/ 50 w 50"/>
                  <a:gd name="T29" fmla="*/ 85 h 100"/>
                  <a:gd name="T30" fmla="*/ 46 w 50"/>
                  <a:gd name="T31" fmla="*/ 92 h 100"/>
                  <a:gd name="T32" fmla="*/ 39 w 50"/>
                  <a:gd name="T33" fmla="*/ 96 h 100"/>
                  <a:gd name="T34" fmla="*/ 35 w 50"/>
                  <a:gd name="T35" fmla="*/ 100 h 100"/>
                  <a:gd name="T36" fmla="*/ 31 w 50"/>
                  <a:gd name="T37" fmla="*/ 100 h 100"/>
                  <a:gd name="T38" fmla="*/ 23 w 50"/>
                  <a:gd name="T39" fmla="*/ 100 h 100"/>
                  <a:gd name="T40" fmla="*/ 19 w 50"/>
                  <a:gd name="T41" fmla="*/ 96 h 100"/>
                  <a:gd name="T42" fmla="*/ 19 w 50"/>
                  <a:gd name="T43" fmla="*/ 96 h 100"/>
                  <a:gd name="T44" fmla="*/ 16 w 50"/>
                  <a:gd name="T45" fmla="*/ 92 h 100"/>
                  <a:gd name="T46" fmla="*/ 16 w 50"/>
                  <a:gd name="T47" fmla="*/ 88 h 100"/>
                  <a:gd name="T48" fmla="*/ 16 w 50"/>
                  <a:gd name="T49" fmla="*/ 81 h 100"/>
                  <a:gd name="T50" fmla="*/ 16 w 50"/>
                  <a:gd name="T51" fmla="*/ 27 h 100"/>
                  <a:gd name="T52" fmla="*/ 0 w 50"/>
                  <a:gd name="T53" fmla="*/ 27 h 100"/>
                  <a:gd name="T54" fmla="*/ 0 w 50"/>
                  <a:gd name="T55" fmla="*/ 27 h 100"/>
                  <a:gd name="T56" fmla="*/ 8 w 50"/>
                  <a:gd name="T57" fmla="*/ 23 h 100"/>
                  <a:gd name="T58" fmla="*/ 12 w 50"/>
                  <a:gd name="T59" fmla="*/ 19 h 100"/>
                  <a:gd name="T60" fmla="*/ 16 w 50"/>
                  <a:gd name="T61" fmla="*/ 16 h 100"/>
                  <a:gd name="T62" fmla="*/ 19 w 50"/>
                  <a:gd name="T63" fmla="*/ 12 h 100"/>
                  <a:gd name="T64" fmla="*/ 23 w 50"/>
                  <a:gd name="T65" fmla="*/ 4 h 100"/>
                  <a:gd name="T66" fmla="*/ 27 w 50"/>
                  <a:gd name="T67" fmla="*/ 0 h 100"/>
                  <a:gd name="T68" fmla="*/ 27 w 5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100"/>
                  <a:gd name="T107" fmla="*/ 50 w 5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100">
                    <a:moveTo>
                      <a:pt x="27" y="0"/>
                    </a:moveTo>
                    <a:lnTo>
                      <a:pt x="27" y="23"/>
                    </a:lnTo>
                    <a:lnTo>
                      <a:pt x="46" y="23"/>
                    </a:lnTo>
                    <a:lnTo>
                      <a:pt x="46" y="27"/>
                    </a:lnTo>
                    <a:lnTo>
                      <a:pt x="27" y="27"/>
                    </a:lnTo>
                    <a:lnTo>
                      <a:pt x="27" y="77"/>
                    </a:lnTo>
                    <a:lnTo>
                      <a:pt x="27" y="85"/>
                    </a:lnTo>
                    <a:lnTo>
                      <a:pt x="31" y="88"/>
                    </a:lnTo>
                    <a:lnTo>
                      <a:pt x="35" y="88"/>
                    </a:lnTo>
                    <a:lnTo>
                      <a:pt x="39" y="88"/>
                    </a:lnTo>
                    <a:lnTo>
                      <a:pt x="42" y="88"/>
                    </a:lnTo>
                    <a:lnTo>
                      <a:pt x="46" y="85"/>
                    </a:lnTo>
                    <a:lnTo>
                      <a:pt x="50" y="85"/>
                    </a:lnTo>
                    <a:lnTo>
                      <a:pt x="46" y="92"/>
                    </a:lnTo>
                    <a:lnTo>
                      <a:pt x="39" y="96"/>
                    </a:lnTo>
                    <a:lnTo>
                      <a:pt x="35" y="100"/>
                    </a:lnTo>
                    <a:lnTo>
                      <a:pt x="31" y="100"/>
                    </a:lnTo>
                    <a:lnTo>
                      <a:pt x="23" y="100"/>
                    </a:lnTo>
                    <a:lnTo>
                      <a:pt x="19" y="96"/>
                    </a:lnTo>
                    <a:lnTo>
                      <a:pt x="16" y="92"/>
                    </a:lnTo>
                    <a:lnTo>
                      <a:pt x="16" y="88"/>
                    </a:lnTo>
                    <a:lnTo>
                      <a:pt x="16" y="81"/>
                    </a:lnTo>
                    <a:lnTo>
                      <a:pt x="16" y="27"/>
                    </a:lnTo>
                    <a:lnTo>
                      <a:pt x="0" y="27"/>
                    </a:lnTo>
                    <a:lnTo>
                      <a:pt x="8" y="23"/>
                    </a:lnTo>
                    <a:lnTo>
                      <a:pt x="12" y="19"/>
                    </a:lnTo>
                    <a:lnTo>
                      <a:pt x="16" y="16"/>
                    </a:lnTo>
                    <a:lnTo>
                      <a:pt x="19" y="12"/>
                    </a:lnTo>
                    <a:lnTo>
                      <a:pt x="23" y="4"/>
                    </a:lnTo>
                    <a:lnTo>
                      <a:pt x="27" y="0"/>
                    </a:lnTo>
                    <a:close/>
                  </a:path>
                </a:pathLst>
              </a:custGeom>
              <a:solidFill>
                <a:srgbClr val="000000"/>
              </a:solidFill>
              <a:ln w="0">
                <a:solidFill>
                  <a:srgbClr val="000000"/>
                </a:solidFill>
                <a:round/>
                <a:headEnd/>
                <a:tailEnd/>
              </a:ln>
            </p:spPr>
            <p:txBody>
              <a:bodyPr/>
              <a:lstStyle/>
              <a:p>
                <a:endParaRPr lang="en-CA"/>
              </a:p>
            </p:txBody>
          </p:sp>
          <p:sp>
            <p:nvSpPr>
              <p:cNvPr id="19562" name="Rectangle 27"/>
              <p:cNvSpPr>
                <a:spLocks noChangeArrowheads="1"/>
              </p:cNvSpPr>
              <p:nvPr/>
            </p:nvSpPr>
            <p:spPr bwMode="auto">
              <a:xfrm>
                <a:off x="3304"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63" name="Freeform 28"/>
              <p:cNvSpPr>
                <a:spLocks/>
              </p:cNvSpPr>
              <p:nvPr/>
            </p:nvSpPr>
            <p:spPr bwMode="auto">
              <a:xfrm>
                <a:off x="3500" y="1288"/>
                <a:ext cx="99" cy="115"/>
              </a:xfrm>
              <a:custGeom>
                <a:avLst/>
                <a:gdLst>
                  <a:gd name="T0" fmla="*/ 92 w 99"/>
                  <a:gd name="T1" fmla="*/ 0 h 115"/>
                  <a:gd name="T2" fmla="*/ 95 w 99"/>
                  <a:gd name="T3" fmla="*/ 38 h 115"/>
                  <a:gd name="T4" fmla="*/ 92 w 99"/>
                  <a:gd name="T5" fmla="*/ 38 h 115"/>
                  <a:gd name="T6" fmla="*/ 88 w 99"/>
                  <a:gd name="T7" fmla="*/ 23 h 115"/>
                  <a:gd name="T8" fmla="*/ 80 w 99"/>
                  <a:gd name="T9" fmla="*/ 11 h 115"/>
                  <a:gd name="T10" fmla="*/ 69 w 99"/>
                  <a:gd name="T11" fmla="*/ 8 h 115"/>
                  <a:gd name="T12" fmla="*/ 57 w 99"/>
                  <a:gd name="T13" fmla="*/ 4 h 115"/>
                  <a:gd name="T14" fmla="*/ 46 w 99"/>
                  <a:gd name="T15" fmla="*/ 8 h 115"/>
                  <a:gd name="T16" fmla="*/ 38 w 99"/>
                  <a:gd name="T17" fmla="*/ 11 h 115"/>
                  <a:gd name="T18" fmla="*/ 30 w 99"/>
                  <a:gd name="T19" fmla="*/ 19 h 115"/>
                  <a:gd name="T20" fmla="*/ 23 w 99"/>
                  <a:gd name="T21" fmla="*/ 27 h 115"/>
                  <a:gd name="T22" fmla="*/ 19 w 99"/>
                  <a:gd name="T23" fmla="*/ 42 h 115"/>
                  <a:gd name="T24" fmla="*/ 19 w 99"/>
                  <a:gd name="T25" fmla="*/ 57 h 115"/>
                  <a:gd name="T26" fmla="*/ 19 w 99"/>
                  <a:gd name="T27" fmla="*/ 73 h 115"/>
                  <a:gd name="T28" fmla="*/ 23 w 99"/>
                  <a:gd name="T29" fmla="*/ 84 h 115"/>
                  <a:gd name="T30" fmla="*/ 30 w 99"/>
                  <a:gd name="T31" fmla="*/ 96 h 115"/>
                  <a:gd name="T32" fmla="*/ 38 w 99"/>
                  <a:gd name="T33" fmla="*/ 103 h 115"/>
                  <a:gd name="T34" fmla="*/ 49 w 99"/>
                  <a:gd name="T35" fmla="*/ 107 h 115"/>
                  <a:gd name="T36" fmla="*/ 61 w 99"/>
                  <a:gd name="T37" fmla="*/ 107 h 115"/>
                  <a:gd name="T38" fmla="*/ 69 w 99"/>
                  <a:gd name="T39" fmla="*/ 107 h 115"/>
                  <a:gd name="T40" fmla="*/ 76 w 99"/>
                  <a:gd name="T41" fmla="*/ 103 h 115"/>
                  <a:gd name="T42" fmla="*/ 88 w 99"/>
                  <a:gd name="T43" fmla="*/ 96 h 115"/>
                  <a:gd name="T44" fmla="*/ 95 w 99"/>
                  <a:gd name="T45" fmla="*/ 84 h 115"/>
                  <a:gd name="T46" fmla="*/ 99 w 99"/>
                  <a:gd name="T47" fmla="*/ 88 h 115"/>
                  <a:gd name="T48" fmla="*/ 88 w 99"/>
                  <a:gd name="T49" fmla="*/ 100 h 115"/>
                  <a:gd name="T50" fmla="*/ 80 w 99"/>
                  <a:gd name="T51" fmla="*/ 107 h 115"/>
                  <a:gd name="T52" fmla="*/ 69 w 99"/>
                  <a:gd name="T53" fmla="*/ 115 h 115"/>
                  <a:gd name="T54" fmla="*/ 53 w 99"/>
                  <a:gd name="T55" fmla="*/ 115 h 115"/>
                  <a:gd name="T56" fmla="*/ 38 w 99"/>
                  <a:gd name="T57" fmla="*/ 111 h 115"/>
                  <a:gd name="T58" fmla="*/ 23 w 99"/>
                  <a:gd name="T59" fmla="*/ 107 h 115"/>
                  <a:gd name="T60" fmla="*/ 11 w 99"/>
                  <a:gd name="T61" fmla="*/ 96 h 115"/>
                  <a:gd name="T62" fmla="*/ 3 w 99"/>
                  <a:gd name="T63" fmla="*/ 84 h 115"/>
                  <a:gd name="T64" fmla="*/ 0 w 99"/>
                  <a:gd name="T65" fmla="*/ 73 h 115"/>
                  <a:gd name="T66" fmla="*/ 0 w 99"/>
                  <a:gd name="T67" fmla="*/ 57 h 115"/>
                  <a:gd name="T68" fmla="*/ 3 w 99"/>
                  <a:gd name="T69" fmla="*/ 42 h 115"/>
                  <a:gd name="T70" fmla="*/ 7 w 99"/>
                  <a:gd name="T71" fmla="*/ 27 h 115"/>
                  <a:gd name="T72" fmla="*/ 15 w 99"/>
                  <a:gd name="T73" fmla="*/ 15 h 115"/>
                  <a:gd name="T74" fmla="*/ 26 w 99"/>
                  <a:gd name="T75" fmla="*/ 8 h 115"/>
                  <a:gd name="T76" fmla="*/ 42 w 99"/>
                  <a:gd name="T77" fmla="*/ 0 h 115"/>
                  <a:gd name="T78" fmla="*/ 57 w 99"/>
                  <a:gd name="T79" fmla="*/ 0 h 115"/>
                  <a:gd name="T80" fmla="*/ 69 w 99"/>
                  <a:gd name="T81" fmla="*/ 0 h 115"/>
                  <a:gd name="T82" fmla="*/ 80 w 99"/>
                  <a:gd name="T83" fmla="*/ 4 h 115"/>
                  <a:gd name="T84" fmla="*/ 84 w 99"/>
                  <a:gd name="T85" fmla="*/ 8 h 115"/>
                  <a:gd name="T86" fmla="*/ 84 w 99"/>
                  <a:gd name="T87" fmla="*/ 8 h 115"/>
                  <a:gd name="T88" fmla="*/ 88 w 99"/>
                  <a:gd name="T89" fmla="*/ 8 h 115"/>
                  <a:gd name="T90" fmla="*/ 88 w 99"/>
                  <a:gd name="T91" fmla="*/ 4 h 115"/>
                  <a:gd name="T92" fmla="*/ 88 w 99"/>
                  <a:gd name="T93" fmla="*/ 4 h 115"/>
                  <a:gd name="T94" fmla="*/ 92 w 99"/>
                  <a:gd name="T95" fmla="*/ 0 h 115"/>
                  <a:gd name="T96" fmla="*/ 92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2" y="0"/>
                    </a:moveTo>
                    <a:lnTo>
                      <a:pt x="95" y="38"/>
                    </a:lnTo>
                    <a:lnTo>
                      <a:pt x="92" y="38"/>
                    </a:lnTo>
                    <a:lnTo>
                      <a:pt x="88" y="23"/>
                    </a:lnTo>
                    <a:lnTo>
                      <a:pt x="80" y="11"/>
                    </a:lnTo>
                    <a:lnTo>
                      <a:pt x="69" y="8"/>
                    </a:lnTo>
                    <a:lnTo>
                      <a:pt x="57" y="4"/>
                    </a:lnTo>
                    <a:lnTo>
                      <a:pt x="46" y="8"/>
                    </a:lnTo>
                    <a:lnTo>
                      <a:pt x="38" y="11"/>
                    </a:lnTo>
                    <a:lnTo>
                      <a:pt x="30" y="19"/>
                    </a:lnTo>
                    <a:lnTo>
                      <a:pt x="23" y="27"/>
                    </a:lnTo>
                    <a:lnTo>
                      <a:pt x="19" y="42"/>
                    </a:lnTo>
                    <a:lnTo>
                      <a:pt x="19" y="57"/>
                    </a:lnTo>
                    <a:lnTo>
                      <a:pt x="19" y="73"/>
                    </a:lnTo>
                    <a:lnTo>
                      <a:pt x="23" y="84"/>
                    </a:lnTo>
                    <a:lnTo>
                      <a:pt x="30" y="96"/>
                    </a:lnTo>
                    <a:lnTo>
                      <a:pt x="38" y="103"/>
                    </a:lnTo>
                    <a:lnTo>
                      <a:pt x="49" y="107"/>
                    </a:lnTo>
                    <a:lnTo>
                      <a:pt x="61" y="107"/>
                    </a:lnTo>
                    <a:lnTo>
                      <a:pt x="69" y="107"/>
                    </a:lnTo>
                    <a:lnTo>
                      <a:pt x="76" y="103"/>
                    </a:lnTo>
                    <a:lnTo>
                      <a:pt x="88" y="96"/>
                    </a:lnTo>
                    <a:lnTo>
                      <a:pt x="95" y="84"/>
                    </a:lnTo>
                    <a:lnTo>
                      <a:pt x="99" y="88"/>
                    </a:lnTo>
                    <a:lnTo>
                      <a:pt x="88" y="100"/>
                    </a:lnTo>
                    <a:lnTo>
                      <a:pt x="80" y="107"/>
                    </a:lnTo>
                    <a:lnTo>
                      <a:pt x="69" y="115"/>
                    </a:lnTo>
                    <a:lnTo>
                      <a:pt x="53" y="115"/>
                    </a:lnTo>
                    <a:lnTo>
                      <a:pt x="38" y="111"/>
                    </a:lnTo>
                    <a:lnTo>
                      <a:pt x="23" y="107"/>
                    </a:lnTo>
                    <a:lnTo>
                      <a:pt x="11" y="96"/>
                    </a:lnTo>
                    <a:lnTo>
                      <a:pt x="3" y="84"/>
                    </a:lnTo>
                    <a:lnTo>
                      <a:pt x="0" y="73"/>
                    </a:lnTo>
                    <a:lnTo>
                      <a:pt x="0" y="57"/>
                    </a:lnTo>
                    <a:lnTo>
                      <a:pt x="3" y="42"/>
                    </a:lnTo>
                    <a:lnTo>
                      <a:pt x="7" y="27"/>
                    </a:lnTo>
                    <a:lnTo>
                      <a:pt x="15" y="15"/>
                    </a:lnTo>
                    <a:lnTo>
                      <a:pt x="26" y="8"/>
                    </a:lnTo>
                    <a:lnTo>
                      <a:pt x="42" y="0"/>
                    </a:lnTo>
                    <a:lnTo>
                      <a:pt x="57" y="0"/>
                    </a:lnTo>
                    <a:lnTo>
                      <a:pt x="69" y="0"/>
                    </a:lnTo>
                    <a:lnTo>
                      <a:pt x="80" y="4"/>
                    </a:lnTo>
                    <a:lnTo>
                      <a:pt x="84" y="8"/>
                    </a:lnTo>
                    <a:lnTo>
                      <a:pt x="88" y="8"/>
                    </a:lnTo>
                    <a:lnTo>
                      <a:pt x="88" y="4"/>
                    </a:lnTo>
                    <a:lnTo>
                      <a:pt x="92" y="0"/>
                    </a:lnTo>
                    <a:close/>
                  </a:path>
                </a:pathLst>
              </a:custGeom>
              <a:solidFill>
                <a:srgbClr val="000000"/>
              </a:solidFill>
              <a:ln w="0">
                <a:solidFill>
                  <a:srgbClr val="000000"/>
                </a:solidFill>
                <a:round/>
                <a:headEnd/>
                <a:tailEnd/>
              </a:ln>
            </p:spPr>
            <p:txBody>
              <a:bodyPr/>
              <a:lstStyle/>
              <a:p>
                <a:endParaRPr lang="en-CA"/>
              </a:p>
            </p:txBody>
          </p:sp>
          <p:sp>
            <p:nvSpPr>
              <p:cNvPr id="19564" name="Freeform 29"/>
              <p:cNvSpPr>
                <a:spLocks/>
              </p:cNvSpPr>
              <p:nvPr/>
            </p:nvSpPr>
            <p:spPr bwMode="auto">
              <a:xfrm>
                <a:off x="3607" y="1284"/>
                <a:ext cx="81" cy="119"/>
              </a:xfrm>
              <a:custGeom>
                <a:avLst/>
                <a:gdLst>
                  <a:gd name="T0" fmla="*/ 23 w 81"/>
                  <a:gd name="T1" fmla="*/ 58 h 119"/>
                  <a:gd name="T2" fmla="*/ 38 w 81"/>
                  <a:gd name="T3" fmla="*/ 42 h 119"/>
                  <a:gd name="T4" fmla="*/ 50 w 81"/>
                  <a:gd name="T5" fmla="*/ 38 h 119"/>
                  <a:gd name="T6" fmla="*/ 61 w 81"/>
                  <a:gd name="T7" fmla="*/ 42 h 119"/>
                  <a:gd name="T8" fmla="*/ 69 w 81"/>
                  <a:gd name="T9" fmla="*/ 54 h 119"/>
                  <a:gd name="T10" fmla="*/ 69 w 81"/>
                  <a:gd name="T11" fmla="*/ 73 h 119"/>
                  <a:gd name="T12" fmla="*/ 69 w 81"/>
                  <a:gd name="T13" fmla="*/ 107 h 119"/>
                  <a:gd name="T14" fmla="*/ 73 w 81"/>
                  <a:gd name="T15" fmla="*/ 111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4 w 81"/>
                  <a:gd name="T27" fmla="*/ 104 h 119"/>
                  <a:gd name="T28" fmla="*/ 54 w 81"/>
                  <a:gd name="T29" fmla="*/ 73 h 119"/>
                  <a:gd name="T30" fmla="*/ 54 w 81"/>
                  <a:gd name="T31" fmla="*/ 58 h 119"/>
                  <a:gd name="T32" fmla="*/ 50 w 81"/>
                  <a:gd name="T33" fmla="*/ 54 h 119"/>
                  <a:gd name="T34" fmla="*/ 42 w 81"/>
                  <a:gd name="T35" fmla="*/ 50 h 119"/>
                  <a:gd name="T36" fmla="*/ 34 w 81"/>
                  <a:gd name="T37" fmla="*/ 54 h 119"/>
                  <a:gd name="T38" fmla="*/ 23 w 81"/>
                  <a:gd name="T39" fmla="*/ 61 h 119"/>
                  <a:gd name="T40" fmla="*/ 23 w 81"/>
                  <a:gd name="T41" fmla="*/ 107 h 119"/>
                  <a:gd name="T42" fmla="*/ 27 w 81"/>
                  <a:gd name="T43" fmla="*/ 111 h 119"/>
                  <a:gd name="T44" fmla="*/ 31 w 81"/>
                  <a:gd name="T45" fmla="*/ 115 h 119"/>
                  <a:gd name="T46" fmla="*/ 34 w 81"/>
                  <a:gd name="T47" fmla="*/ 119 h 119"/>
                  <a:gd name="T48" fmla="*/ 0 w 81"/>
                  <a:gd name="T49" fmla="*/ 115 h 119"/>
                  <a:gd name="T50" fmla="*/ 8 w 81"/>
                  <a:gd name="T51" fmla="*/ 115 h 119"/>
                  <a:gd name="T52" fmla="*/ 8 w 81"/>
                  <a:gd name="T53" fmla="*/ 111 h 119"/>
                  <a:gd name="T54" fmla="*/ 11 w 81"/>
                  <a:gd name="T55" fmla="*/ 100 h 119"/>
                  <a:gd name="T56" fmla="*/ 11 w 81"/>
                  <a:gd name="T57" fmla="*/ 19 h 119"/>
                  <a:gd name="T58" fmla="*/ 8 w 81"/>
                  <a:gd name="T59" fmla="*/ 12 h 119"/>
                  <a:gd name="T60" fmla="*/ 8 w 81"/>
                  <a:gd name="T61" fmla="*/ 8 h 119"/>
                  <a:gd name="T62" fmla="*/ 4 w 81"/>
                  <a:gd name="T63" fmla="*/ 8 h 119"/>
                  <a:gd name="T64" fmla="*/ 0 w 81"/>
                  <a:gd name="T65" fmla="*/ 8 h 119"/>
                  <a:gd name="T66" fmla="*/ 23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3" y="0"/>
                    </a:moveTo>
                    <a:lnTo>
                      <a:pt x="23" y="58"/>
                    </a:lnTo>
                    <a:lnTo>
                      <a:pt x="31" y="46"/>
                    </a:lnTo>
                    <a:lnTo>
                      <a:pt x="38" y="42"/>
                    </a:lnTo>
                    <a:lnTo>
                      <a:pt x="46" y="42"/>
                    </a:lnTo>
                    <a:lnTo>
                      <a:pt x="50" y="38"/>
                    </a:lnTo>
                    <a:lnTo>
                      <a:pt x="58" y="42"/>
                    </a:lnTo>
                    <a:lnTo>
                      <a:pt x="61" y="42"/>
                    </a:lnTo>
                    <a:lnTo>
                      <a:pt x="65" y="50"/>
                    </a:lnTo>
                    <a:lnTo>
                      <a:pt x="69" y="54"/>
                    </a:lnTo>
                    <a:lnTo>
                      <a:pt x="69" y="61"/>
                    </a:lnTo>
                    <a:lnTo>
                      <a:pt x="69" y="73"/>
                    </a:lnTo>
                    <a:lnTo>
                      <a:pt x="69" y="100"/>
                    </a:lnTo>
                    <a:lnTo>
                      <a:pt x="69" y="107"/>
                    </a:lnTo>
                    <a:lnTo>
                      <a:pt x="69" y="111"/>
                    </a:lnTo>
                    <a:lnTo>
                      <a:pt x="73" y="111"/>
                    </a:lnTo>
                    <a:lnTo>
                      <a:pt x="73" y="115"/>
                    </a:lnTo>
                    <a:lnTo>
                      <a:pt x="77" y="115"/>
                    </a:lnTo>
                    <a:lnTo>
                      <a:pt x="81" y="115"/>
                    </a:lnTo>
                    <a:lnTo>
                      <a:pt x="81" y="119"/>
                    </a:lnTo>
                    <a:lnTo>
                      <a:pt x="46" y="119"/>
                    </a:lnTo>
                    <a:lnTo>
                      <a:pt x="46" y="115"/>
                    </a:lnTo>
                    <a:lnTo>
                      <a:pt x="50" y="115"/>
                    </a:lnTo>
                    <a:lnTo>
                      <a:pt x="54" y="115"/>
                    </a:lnTo>
                    <a:lnTo>
                      <a:pt x="54" y="111"/>
                    </a:lnTo>
                    <a:lnTo>
                      <a:pt x="54" y="107"/>
                    </a:lnTo>
                    <a:lnTo>
                      <a:pt x="54" y="104"/>
                    </a:lnTo>
                    <a:lnTo>
                      <a:pt x="54" y="100"/>
                    </a:lnTo>
                    <a:lnTo>
                      <a:pt x="54" y="73"/>
                    </a:lnTo>
                    <a:lnTo>
                      <a:pt x="54"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65" name="Freeform 30"/>
              <p:cNvSpPr>
                <a:spLocks noEditPoints="1"/>
              </p:cNvSpPr>
              <p:nvPr/>
            </p:nvSpPr>
            <p:spPr bwMode="auto">
              <a:xfrm>
                <a:off x="3695" y="1284"/>
                <a:ext cx="35" cy="119"/>
              </a:xfrm>
              <a:custGeom>
                <a:avLst/>
                <a:gdLst>
                  <a:gd name="T0" fmla="*/ 19 w 35"/>
                  <a:gd name="T1" fmla="*/ 0 h 119"/>
                  <a:gd name="T2" fmla="*/ 19 w 35"/>
                  <a:gd name="T3" fmla="*/ 0 h 119"/>
                  <a:gd name="T4" fmla="*/ 23 w 35"/>
                  <a:gd name="T5" fmla="*/ 4 h 119"/>
                  <a:gd name="T6" fmla="*/ 27 w 35"/>
                  <a:gd name="T7" fmla="*/ 8 h 119"/>
                  <a:gd name="T8" fmla="*/ 27 w 35"/>
                  <a:gd name="T9" fmla="*/ 8 h 119"/>
                  <a:gd name="T10" fmla="*/ 27 w 35"/>
                  <a:gd name="T11" fmla="*/ 12 h 119"/>
                  <a:gd name="T12" fmla="*/ 23 w 35"/>
                  <a:gd name="T13" fmla="*/ 15 h 119"/>
                  <a:gd name="T14" fmla="*/ 19 w 35"/>
                  <a:gd name="T15" fmla="*/ 19 h 119"/>
                  <a:gd name="T16" fmla="*/ 19 w 35"/>
                  <a:gd name="T17" fmla="*/ 19 h 119"/>
                  <a:gd name="T18" fmla="*/ 16 w 35"/>
                  <a:gd name="T19" fmla="*/ 19 h 119"/>
                  <a:gd name="T20" fmla="*/ 12 w 35"/>
                  <a:gd name="T21" fmla="*/ 15 h 119"/>
                  <a:gd name="T22" fmla="*/ 8 w 35"/>
                  <a:gd name="T23" fmla="*/ 12 h 119"/>
                  <a:gd name="T24" fmla="*/ 8 w 35"/>
                  <a:gd name="T25" fmla="*/ 8 h 119"/>
                  <a:gd name="T26" fmla="*/ 8 w 35"/>
                  <a:gd name="T27" fmla="*/ 8 h 119"/>
                  <a:gd name="T28" fmla="*/ 12 w 35"/>
                  <a:gd name="T29" fmla="*/ 4 h 119"/>
                  <a:gd name="T30" fmla="*/ 16 w 35"/>
                  <a:gd name="T31" fmla="*/ 0 h 119"/>
                  <a:gd name="T32" fmla="*/ 19 w 35"/>
                  <a:gd name="T33" fmla="*/ 0 h 119"/>
                  <a:gd name="T34" fmla="*/ 27 w 35"/>
                  <a:gd name="T35" fmla="*/ 38 h 119"/>
                  <a:gd name="T36" fmla="*/ 27 w 35"/>
                  <a:gd name="T37" fmla="*/ 100 h 119"/>
                  <a:gd name="T38" fmla="*/ 27 w 35"/>
                  <a:gd name="T39" fmla="*/ 107 h 119"/>
                  <a:gd name="T40" fmla="*/ 27 w 35"/>
                  <a:gd name="T41" fmla="*/ 111 h 119"/>
                  <a:gd name="T42" fmla="*/ 27 w 35"/>
                  <a:gd name="T43" fmla="*/ 111 h 119"/>
                  <a:gd name="T44" fmla="*/ 31 w 35"/>
                  <a:gd name="T45" fmla="*/ 115 h 119"/>
                  <a:gd name="T46" fmla="*/ 31 w 35"/>
                  <a:gd name="T47" fmla="*/ 115 h 119"/>
                  <a:gd name="T48" fmla="*/ 35 w 35"/>
                  <a:gd name="T49" fmla="*/ 115 h 119"/>
                  <a:gd name="T50" fmla="*/ 35 w 35"/>
                  <a:gd name="T51" fmla="*/ 119 h 119"/>
                  <a:gd name="T52" fmla="*/ 0 w 35"/>
                  <a:gd name="T53" fmla="*/ 119 h 119"/>
                  <a:gd name="T54" fmla="*/ 0 w 35"/>
                  <a:gd name="T55" fmla="*/ 115 h 119"/>
                  <a:gd name="T56" fmla="*/ 4 w 35"/>
                  <a:gd name="T57" fmla="*/ 115 h 119"/>
                  <a:gd name="T58" fmla="*/ 8 w 35"/>
                  <a:gd name="T59" fmla="*/ 115 h 119"/>
                  <a:gd name="T60" fmla="*/ 8 w 35"/>
                  <a:gd name="T61" fmla="*/ 111 h 119"/>
                  <a:gd name="T62" fmla="*/ 12 w 35"/>
                  <a:gd name="T63" fmla="*/ 111 h 119"/>
                  <a:gd name="T64" fmla="*/ 12 w 35"/>
                  <a:gd name="T65" fmla="*/ 107 h 119"/>
                  <a:gd name="T66" fmla="*/ 12 w 35"/>
                  <a:gd name="T67" fmla="*/ 100 h 119"/>
                  <a:gd name="T68" fmla="*/ 12 w 35"/>
                  <a:gd name="T69" fmla="*/ 73 h 119"/>
                  <a:gd name="T70" fmla="*/ 12 w 35"/>
                  <a:gd name="T71" fmla="*/ 61 h 119"/>
                  <a:gd name="T72" fmla="*/ 12 w 35"/>
                  <a:gd name="T73" fmla="*/ 54 h 119"/>
                  <a:gd name="T74" fmla="*/ 12 w 35"/>
                  <a:gd name="T75" fmla="*/ 54 h 119"/>
                  <a:gd name="T76" fmla="*/ 8 w 35"/>
                  <a:gd name="T77" fmla="*/ 50 h 119"/>
                  <a:gd name="T78" fmla="*/ 8 w 35"/>
                  <a:gd name="T79" fmla="*/ 50 h 119"/>
                  <a:gd name="T80" fmla="*/ 8 w 35"/>
                  <a:gd name="T81" fmla="*/ 50 h 119"/>
                  <a:gd name="T82" fmla="*/ 4 w 35"/>
                  <a:gd name="T83" fmla="*/ 50 h 119"/>
                  <a:gd name="T84" fmla="*/ 0 w 35"/>
                  <a:gd name="T85" fmla="*/ 50 h 119"/>
                  <a:gd name="T86" fmla="*/ 0 w 35"/>
                  <a:gd name="T87" fmla="*/ 50 h 119"/>
                  <a:gd name="T88" fmla="*/ 23 w 35"/>
                  <a:gd name="T89" fmla="*/ 38 h 119"/>
                  <a:gd name="T90" fmla="*/ 27 w 35"/>
                  <a:gd name="T91" fmla="*/ 38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119"/>
                  <a:gd name="T140" fmla="*/ 35 w 35"/>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119">
                    <a:moveTo>
                      <a:pt x="19" y="0"/>
                    </a:moveTo>
                    <a:lnTo>
                      <a:pt x="19" y="0"/>
                    </a:lnTo>
                    <a:lnTo>
                      <a:pt x="23" y="4"/>
                    </a:lnTo>
                    <a:lnTo>
                      <a:pt x="27" y="8"/>
                    </a:lnTo>
                    <a:lnTo>
                      <a:pt x="27" y="12"/>
                    </a:lnTo>
                    <a:lnTo>
                      <a:pt x="23" y="15"/>
                    </a:lnTo>
                    <a:lnTo>
                      <a:pt x="19" y="19"/>
                    </a:lnTo>
                    <a:lnTo>
                      <a:pt x="16" y="19"/>
                    </a:lnTo>
                    <a:lnTo>
                      <a:pt x="12" y="15"/>
                    </a:lnTo>
                    <a:lnTo>
                      <a:pt x="8" y="12"/>
                    </a:lnTo>
                    <a:lnTo>
                      <a:pt x="8" y="8"/>
                    </a:lnTo>
                    <a:lnTo>
                      <a:pt x="12" y="4"/>
                    </a:lnTo>
                    <a:lnTo>
                      <a:pt x="16" y="0"/>
                    </a:lnTo>
                    <a:lnTo>
                      <a:pt x="19" y="0"/>
                    </a:lnTo>
                    <a:close/>
                    <a:moveTo>
                      <a:pt x="27" y="38"/>
                    </a:moveTo>
                    <a:lnTo>
                      <a:pt x="27" y="100"/>
                    </a:lnTo>
                    <a:lnTo>
                      <a:pt x="27" y="107"/>
                    </a:lnTo>
                    <a:lnTo>
                      <a:pt x="27" y="111"/>
                    </a:lnTo>
                    <a:lnTo>
                      <a:pt x="31" y="115"/>
                    </a:lnTo>
                    <a:lnTo>
                      <a:pt x="35" y="115"/>
                    </a:lnTo>
                    <a:lnTo>
                      <a:pt x="35" y="119"/>
                    </a:lnTo>
                    <a:lnTo>
                      <a:pt x="0" y="119"/>
                    </a:lnTo>
                    <a:lnTo>
                      <a:pt x="0" y="115"/>
                    </a:lnTo>
                    <a:lnTo>
                      <a:pt x="4" y="115"/>
                    </a:lnTo>
                    <a:lnTo>
                      <a:pt x="8" y="115"/>
                    </a:lnTo>
                    <a:lnTo>
                      <a:pt x="8" y="111"/>
                    </a:lnTo>
                    <a:lnTo>
                      <a:pt x="12" y="111"/>
                    </a:lnTo>
                    <a:lnTo>
                      <a:pt x="12" y="107"/>
                    </a:lnTo>
                    <a:lnTo>
                      <a:pt x="12" y="100"/>
                    </a:lnTo>
                    <a:lnTo>
                      <a:pt x="12" y="73"/>
                    </a:lnTo>
                    <a:lnTo>
                      <a:pt x="12" y="61"/>
                    </a:lnTo>
                    <a:lnTo>
                      <a:pt x="12" y="54"/>
                    </a:lnTo>
                    <a:lnTo>
                      <a:pt x="8" y="50"/>
                    </a:lnTo>
                    <a:lnTo>
                      <a:pt x="4" y="50"/>
                    </a:lnTo>
                    <a:lnTo>
                      <a:pt x="0" y="50"/>
                    </a:lnTo>
                    <a:lnTo>
                      <a:pt x="23" y="38"/>
                    </a:lnTo>
                    <a:lnTo>
                      <a:pt x="27" y="38"/>
                    </a:lnTo>
                    <a:close/>
                  </a:path>
                </a:pathLst>
              </a:custGeom>
              <a:solidFill>
                <a:srgbClr val="000000"/>
              </a:solidFill>
              <a:ln w="0">
                <a:solidFill>
                  <a:srgbClr val="000000"/>
                </a:solidFill>
                <a:round/>
                <a:headEnd/>
                <a:tailEnd/>
              </a:ln>
            </p:spPr>
            <p:txBody>
              <a:bodyPr/>
              <a:lstStyle/>
              <a:p>
                <a:endParaRPr lang="en-CA"/>
              </a:p>
            </p:txBody>
          </p:sp>
          <p:sp>
            <p:nvSpPr>
              <p:cNvPr id="19566" name="Freeform 31"/>
              <p:cNvSpPr>
                <a:spLocks/>
              </p:cNvSpPr>
              <p:nvPr/>
            </p:nvSpPr>
            <p:spPr bwMode="auto">
              <a:xfrm>
                <a:off x="3737" y="1322"/>
                <a:ext cx="81" cy="81"/>
              </a:xfrm>
              <a:custGeom>
                <a:avLst/>
                <a:gdLst>
                  <a:gd name="T0" fmla="*/ 27 w 81"/>
                  <a:gd name="T1" fmla="*/ 20 h 81"/>
                  <a:gd name="T2" fmla="*/ 35 w 81"/>
                  <a:gd name="T3" fmla="*/ 8 h 81"/>
                  <a:gd name="T4" fmla="*/ 43 w 81"/>
                  <a:gd name="T5" fmla="*/ 4 h 81"/>
                  <a:gd name="T6" fmla="*/ 50 w 81"/>
                  <a:gd name="T7" fmla="*/ 0 h 81"/>
                  <a:gd name="T8" fmla="*/ 58 w 81"/>
                  <a:gd name="T9" fmla="*/ 4 h 81"/>
                  <a:gd name="T10" fmla="*/ 62 w 81"/>
                  <a:gd name="T11" fmla="*/ 4 h 81"/>
                  <a:gd name="T12" fmla="*/ 66 w 81"/>
                  <a:gd name="T13" fmla="*/ 8 h 81"/>
                  <a:gd name="T14" fmla="*/ 69 w 81"/>
                  <a:gd name="T15" fmla="*/ 16 h 81"/>
                  <a:gd name="T16" fmla="*/ 69 w 81"/>
                  <a:gd name="T17" fmla="*/ 20 h 81"/>
                  <a:gd name="T18" fmla="*/ 69 w 81"/>
                  <a:gd name="T19" fmla="*/ 31 h 81"/>
                  <a:gd name="T20" fmla="*/ 69 w 81"/>
                  <a:gd name="T21" fmla="*/ 62 h 81"/>
                  <a:gd name="T22" fmla="*/ 69 w 81"/>
                  <a:gd name="T23" fmla="*/ 69 h 81"/>
                  <a:gd name="T24" fmla="*/ 73 w 81"/>
                  <a:gd name="T25" fmla="*/ 73 h 81"/>
                  <a:gd name="T26" fmla="*/ 73 w 81"/>
                  <a:gd name="T27" fmla="*/ 73 h 81"/>
                  <a:gd name="T28" fmla="*/ 73 w 81"/>
                  <a:gd name="T29" fmla="*/ 77 h 81"/>
                  <a:gd name="T30" fmla="*/ 77 w 81"/>
                  <a:gd name="T31" fmla="*/ 77 h 81"/>
                  <a:gd name="T32" fmla="*/ 81 w 81"/>
                  <a:gd name="T33" fmla="*/ 77 h 81"/>
                  <a:gd name="T34" fmla="*/ 81 w 81"/>
                  <a:gd name="T35" fmla="*/ 81 h 81"/>
                  <a:gd name="T36" fmla="*/ 46 w 81"/>
                  <a:gd name="T37" fmla="*/ 81 h 81"/>
                  <a:gd name="T38" fmla="*/ 46 w 81"/>
                  <a:gd name="T39" fmla="*/ 77 h 81"/>
                  <a:gd name="T40" fmla="*/ 46 w 81"/>
                  <a:gd name="T41" fmla="*/ 77 h 81"/>
                  <a:gd name="T42" fmla="*/ 50 w 81"/>
                  <a:gd name="T43" fmla="*/ 77 h 81"/>
                  <a:gd name="T44" fmla="*/ 54 w 81"/>
                  <a:gd name="T45" fmla="*/ 77 h 81"/>
                  <a:gd name="T46" fmla="*/ 54 w 81"/>
                  <a:gd name="T47" fmla="*/ 73 h 81"/>
                  <a:gd name="T48" fmla="*/ 58 w 81"/>
                  <a:gd name="T49" fmla="*/ 69 h 81"/>
                  <a:gd name="T50" fmla="*/ 58 w 81"/>
                  <a:gd name="T51" fmla="*/ 69 h 81"/>
                  <a:gd name="T52" fmla="*/ 58 w 81"/>
                  <a:gd name="T53" fmla="*/ 62 h 81"/>
                  <a:gd name="T54" fmla="*/ 58 w 81"/>
                  <a:gd name="T55" fmla="*/ 31 h 81"/>
                  <a:gd name="T56" fmla="*/ 58 w 81"/>
                  <a:gd name="T57" fmla="*/ 23 h 81"/>
                  <a:gd name="T58" fmla="*/ 54 w 81"/>
                  <a:gd name="T59" fmla="*/ 16 h 81"/>
                  <a:gd name="T60" fmla="*/ 50 w 81"/>
                  <a:gd name="T61" fmla="*/ 16 h 81"/>
                  <a:gd name="T62" fmla="*/ 46 w 81"/>
                  <a:gd name="T63" fmla="*/ 12 h 81"/>
                  <a:gd name="T64" fmla="*/ 35 w 81"/>
                  <a:gd name="T65" fmla="*/ 16 h 81"/>
                  <a:gd name="T66" fmla="*/ 27 w 81"/>
                  <a:gd name="T67" fmla="*/ 23 h 81"/>
                  <a:gd name="T68" fmla="*/ 27 w 81"/>
                  <a:gd name="T69" fmla="*/ 62 h 81"/>
                  <a:gd name="T70" fmla="*/ 27 w 81"/>
                  <a:gd name="T71" fmla="*/ 69 h 81"/>
                  <a:gd name="T72" fmla="*/ 27 w 81"/>
                  <a:gd name="T73" fmla="*/ 73 h 81"/>
                  <a:gd name="T74" fmla="*/ 27 w 81"/>
                  <a:gd name="T75" fmla="*/ 73 h 81"/>
                  <a:gd name="T76" fmla="*/ 27 w 81"/>
                  <a:gd name="T77" fmla="*/ 77 h 81"/>
                  <a:gd name="T78" fmla="*/ 31 w 81"/>
                  <a:gd name="T79" fmla="*/ 77 h 81"/>
                  <a:gd name="T80" fmla="*/ 35 w 81"/>
                  <a:gd name="T81" fmla="*/ 77 h 81"/>
                  <a:gd name="T82" fmla="*/ 35 w 81"/>
                  <a:gd name="T83" fmla="*/ 81 h 81"/>
                  <a:gd name="T84" fmla="*/ 0 w 81"/>
                  <a:gd name="T85" fmla="*/ 81 h 81"/>
                  <a:gd name="T86" fmla="*/ 0 w 81"/>
                  <a:gd name="T87" fmla="*/ 77 h 81"/>
                  <a:gd name="T88" fmla="*/ 4 w 81"/>
                  <a:gd name="T89" fmla="*/ 77 h 81"/>
                  <a:gd name="T90" fmla="*/ 8 w 81"/>
                  <a:gd name="T91" fmla="*/ 77 h 81"/>
                  <a:gd name="T92" fmla="*/ 8 w 81"/>
                  <a:gd name="T93" fmla="*/ 73 h 81"/>
                  <a:gd name="T94" fmla="*/ 12 w 81"/>
                  <a:gd name="T95" fmla="*/ 69 h 81"/>
                  <a:gd name="T96" fmla="*/ 12 w 81"/>
                  <a:gd name="T97" fmla="*/ 62 h 81"/>
                  <a:gd name="T98" fmla="*/ 12 w 81"/>
                  <a:gd name="T99" fmla="*/ 35 h 81"/>
                  <a:gd name="T100" fmla="*/ 12 w 81"/>
                  <a:gd name="T101" fmla="*/ 23 h 81"/>
                  <a:gd name="T102" fmla="*/ 12 w 81"/>
                  <a:gd name="T103" fmla="*/ 16 h 81"/>
                  <a:gd name="T104" fmla="*/ 12 w 81"/>
                  <a:gd name="T105" fmla="*/ 16 h 81"/>
                  <a:gd name="T106" fmla="*/ 8 w 81"/>
                  <a:gd name="T107" fmla="*/ 12 h 81"/>
                  <a:gd name="T108" fmla="*/ 8 w 81"/>
                  <a:gd name="T109" fmla="*/ 12 h 81"/>
                  <a:gd name="T110" fmla="*/ 8 w 81"/>
                  <a:gd name="T111" fmla="*/ 12 h 81"/>
                  <a:gd name="T112" fmla="*/ 4 w 81"/>
                  <a:gd name="T113" fmla="*/ 12 h 81"/>
                  <a:gd name="T114" fmla="*/ 0 w 81"/>
                  <a:gd name="T115" fmla="*/ 12 h 81"/>
                  <a:gd name="T116" fmla="*/ 0 w 81"/>
                  <a:gd name="T117" fmla="*/ 12 h 81"/>
                  <a:gd name="T118" fmla="*/ 23 w 81"/>
                  <a:gd name="T119" fmla="*/ 0 h 81"/>
                  <a:gd name="T120" fmla="*/ 27 w 81"/>
                  <a:gd name="T121" fmla="*/ 0 h 81"/>
                  <a:gd name="T122" fmla="*/ 27 w 81"/>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81"/>
                  <a:gd name="T188" fmla="*/ 81 w 8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81">
                    <a:moveTo>
                      <a:pt x="27" y="20"/>
                    </a:moveTo>
                    <a:lnTo>
                      <a:pt x="35" y="8"/>
                    </a:lnTo>
                    <a:lnTo>
                      <a:pt x="43" y="4"/>
                    </a:lnTo>
                    <a:lnTo>
                      <a:pt x="50" y="0"/>
                    </a:lnTo>
                    <a:lnTo>
                      <a:pt x="58" y="4"/>
                    </a:lnTo>
                    <a:lnTo>
                      <a:pt x="62" y="4"/>
                    </a:lnTo>
                    <a:lnTo>
                      <a:pt x="66" y="8"/>
                    </a:lnTo>
                    <a:lnTo>
                      <a:pt x="69" y="16"/>
                    </a:lnTo>
                    <a:lnTo>
                      <a:pt x="69" y="20"/>
                    </a:lnTo>
                    <a:lnTo>
                      <a:pt x="69" y="31"/>
                    </a:lnTo>
                    <a:lnTo>
                      <a:pt x="69" y="62"/>
                    </a:lnTo>
                    <a:lnTo>
                      <a:pt x="69" y="69"/>
                    </a:lnTo>
                    <a:lnTo>
                      <a:pt x="73" y="73"/>
                    </a:lnTo>
                    <a:lnTo>
                      <a:pt x="73" y="77"/>
                    </a:lnTo>
                    <a:lnTo>
                      <a:pt x="77" y="77"/>
                    </a:lnTo>
                    <a:lnTo>
                      <a:pt x="81" y="77"/>
                    </a:lnTo>
                    <a:lnTo>
                      <a:pt x="81" y="81"/>
                    </a:lnTo>
                    <a:lnTo>
                      <a:pt x="46" y="81"/>
                    </a:lnTo>
                    <a:lnTo>
                      <a:pt x="46" y="77"/>
                    </a:lnTo>
                    <a:lnTo>
                      <a:pt x="50" y="77"/>
                    </a:lnTo>
                    <a:lnTo>
                      <a:pt x="54" y="77"/>
                    </a:lnTo>
                    <a:lnTo>
                      <a:pt x="54" y="73"/>
                    </a:lnTo>
                    <a:lnTo>
                      <a:pt x="58" y="69"/>
                    </a:lnTo>
                    <a:lnTo>
                      <a:pt x="58" y="62"/>
                    </a:lnTo>
                    <a:lnTo>
                      <a:pt x="58" y="31"/>
                    </a:lnTo>
                    <a:lnTo>
                      <a:pt x="58" y="23"/>
                    </a:lnTo>
                    <a:lnTo>
                      <a:pt x="54" y="16"/>
                    </a:lnTo>
                    <a:lnTo>
                      <a:pt x="50" y="16"/>
                    </a:lnTo>
                    <a:lnTo>
                      <a:pt x="46" y="12"/>
                    </a:lnTo>
                    <a:lnTo>
                      <a:pt x="35" y="16"/>
                    </a:lnTo>
                    <a:lnTo>
                      <a:pt x="27" y="23"/>
                    </a:lnTo>
                    <a:lnTo>
                      <a:pt x="27" y="62"/>
                    </a:lnTo>
                    <a:lnTo>
                      <a:pt x="27" y="69"/>
                    </a:lnTo>
                    <a:lnTo>
                      <a:pt x="27" y="73"/>
                    </a:lnTo>
                    <a:lnTo>
                      <a:pt x="27" y="77"/>
                    </a:lnTo>
                    <a:lnTo>
                      <a:pt x="31" y="77"/>
                    </a:lnTo>
                    <a:lnTo>
                      <a:pt x="35" y="77"/>
                    </a:lnTo>
                    <a:lnTo>
                      <a:pt x="35" y="81"/>
                    </a:lnTo>
                    <a:lnTo>
                      <a:pt x="0" y="81"/>
                    </a:lnTo>
                    <a:lnTo>
                      <a:pt x="0" y="77"/>
                    </a:lnTo>
                    <a:lnTo>
                      <a:pt x="4" y="77"/>
                    </a:lnTo>
                    <a:lnTo>
                      <a:pt x="8" y="77"/>
                    </a:lnTo>
                    <a:lnTo>
                      <a:pt x="8" y="73"/>
                    </a:lnTo>
                    <a:lnTo>
                      <a:pt x="12" y="69"/>
                    </a:lnTo>
                    <a:lnTo>
                      <a:pt x="12" y="62"/>
                    </a:lnTo>
                    <a:lnTo>
                      <a:pt x="12" y="35"/>
                    </a:lnTo>
                    <a:lnTo>
                      <a:pt x="12" y="23"/>
                    </a:lnTo>
                    <a:lnTo>
                      <a:pt x="12" y="16"/>
                    </a:lnTo>
                    <a:lnTo>
                      <a:pt x="8"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endParaRPr lang="en-CA"/>
              </a:p>
            </p:txBody>
          </p:sp>
          <p:sp>
            <p:nvSpPr>
              <p:cNvPr id="19567" name="Freeform 32"/>
              <p:cNvSpPr>
                <a:spLocks noEditPoints="1"/>
              </p:cNvSpPr>
              <p:nvPr/>
            </p:nvSpPr>
            <p:spPr bwMode="auto">
              <a:xfrm>
                <a:off x="3826" y="1322"/>
                <a:ext cx="61" cy="81"/>
              </a:xfrm>
              <a:custGeom>
                <a:avLst/>
                <a:gdLst>
                  <a:gd name="T0" fmla="*/ 11 w 61"/>
                  <a:gd name="T1" fmla="*/ 31 h 81"/>
                  <a:gd name="T2" fmla="*/ 15 w 61"/>
                  <a:gd name="T3" fmla="*/ 46 h 81"/>
                  <a:gd name="T4" fmla="*/ 19 w 61"/>
                  <a:gd name="T5" fmla="*/ 58 h 81"/>
                  <a:gd name="T6" fmla="*/ 30 w 61"/>
                  <a:gd name="T7" fmla="*/ 66 h 81"/>
                  <a:gd name="T8" fmla="*/ 38 w 61"/>
                  <a:gd name="T9" fmla="*/ 66 h 81"/>
                  <a:gd name="T10" fmla="*/ 46 w 61"/>
                  <a:gd name="T11" fmla="*/ 66 h 81"/>
                  <a:gd name="T12" fmla="*/ 53 w 61"/>
                  <a:gd name="T13" fmla="*/ 62 h 81"/>
                  <a:gd name="T14" fmla="*/ 57 w 61"/>
                  <a:gd name="T15" fmla="*/ 58 h 81"/>
                  <a:gd name="T16" fmla="*/ 61 w 61"/>
                  <a:gd name="T17" fmla="*/ 50 h 81"/>
                  <a:gd name="T18" fmla="*/ 61 w 61"/>
                  <a:gd name="T19" fmla="*/ 50 h 81"/>
                  <a:gd name="T20" fmla="*/ 57 w 61"/>
                  <a:gd name="T21" fmla="*/ 62 h 81"/>
                  <a:gd name="T22" fmla="*/ 53 w 61"/>
                  <a:gd name="T23" fmla="*/ 73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4 h 81"/>
                  <a:gd name="T36" fmla="*/ 0 w 61"/>
                  <a:gd name="T37" fmla="*/ 43 h 81"/>
                  <a:gd name="T38" fmla="*/ 0 w 61"/>
                  <a:gd name="T39" fmla="*/ 31 h 81"/>
                  <a:gd name="T40" fmla="*/ 3 w 61"/>
                  <a:gd name="T41" fmla="*/ 20 h 81"/>
                  <a:gd name="T42" fmla="*/ 7 w 61"/>
                  <a:gd name="T43" fmla="*/ 12 h 81"/>
                  <a:gd name="T44" fmla="*/ 15 w 61"/>
                  <a:gd name="T45" fmla="*/ 8 h 81"/>
                  <a:gd name="T46" fmla="*/ 23 w 61"/>
                  <a:gd name="T47" fmla="*/ 4 h 81"/>
                  <a:gd name="T48" fmla="*/ 34 w 61"/>
                  <a:gd name="T49" fmla="*/ 0 h 81"/>
                  <a:gd name="T50" fmla="*/ 46 w 61"/>
                  <a:gd name="T51" fmla="*/ 4 h 81"/>
                  <a:gd name="T52" fmla="*/ 53 w 61"/>
                  <a:gd name="T53" fmla="*/ 12 h 81"/>
                  <a:gd name="T54" fmla="*/ 61 w 61"/>
                  <a:gd name="T55" fmla="*/ 20 h 81"/>
                  <a:gd name="T56" fmla="*/ 61 w 61"/>
                  <a:gd name="T57" fmla="*/ 31 h 81"/>
                  <a:gd name="T58" fmla="*/ 11 w 61"/>
                  <a:gd name="T59" fmla="*/ 31 h 81"/>
                  <a:gd name="T60" fmla="*/ 11 w 61"/>
                  <a:gd name="T61" fmla="*/ 27 h 81"/>
                  <a:gd name="T62" fmla="*/ 46 w 61"/>
                  <a:gd name="T63" fmla="*/ 27 h 81"/>
                  <a:gd name="T64" fmla="*/ 46 w 61"/>
                  <a:gd name="T65" fmla="*/ 20 h 81"/>
                  <a:gd name="T66" fmla="*/ 42 w 61"/>
                  <a:gd name="T67" fmla="*/ 16 h 81"/>
                  <a:gd name="T68" fmla="*/ 42 w 61"/>
                  <a:gd name="T69" fmla="*/ 12 h 81"/>
                  <a:gd name="T70" fmla="*/ 38 w 61"/>
                  <a:gd name="T71" fmla="*/ 12 h 81"/>
                  <a:gd name="T72" fmla="*/ 34 w 61"/>
                  <a:gd name="T73" fmla="*/ 8 h 81"/>
                  <a:gd name="T74" fmla="*/ 30 w 61"/>
                  <a:gd name="T75" fmla="*/ 8 h 81"/>
                  <a:gd name="T76" fmla="*/ 23 w 61"/>
                  <a:gd name="T77" fmla="*/ 8 h 81"/>
                  <a:gd name="T78" fmla="*/ 19 w 61"/>
                  <a:gd name="T79" fmla="*/ 12 h 81"/>
                  <a:gd name="T80" fmla="*/ 15 w 61"/>
                  <a:gd name="T81" fmla="*/ 20 h 81"/>
                  <a:gd name="T82" fmla="*/ 11 w 61"/>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8"/>
                    </a:lnTo>
                    <a:lnTo>
                      <a:pt x="30" y="66"/>
                    </a:lnTo>
                    <a:lnTo>
                      <a:pt x="38" y="66"/>
                    </a:lnTo>
                    <a:lnTo>
                      <a:pt x="46" y="66"/>
                    </a:lnTo>
                    <a:lnTo>
                      <a:pt x="53" y="62"/>
                    </a:lnTo>
                    <a:lnTo>
                      <a:pt x="57" y="58"/>
                    </a:lnTo>
                    <a:lnTo>
                      <a:pt x="61" y="50"/>
                    </a:lnTo>
                    <a:lnTo>
                      <a:pt x="57" y="62"/>
                    </a:lnTo>
                    <a:lnTo>
                      <a:pt x="53" y="73"/>
                    </a:lnTo>
                    <a:lnTo>
                      <a:pt x="42" y="77"/>
                    </a:lnTo>
                    <a:lnTo>
                      <a:pt x="30" y="81"/>
                    </a:lnTo>
                    <a:lnTo>
                      <a:pt x="19" y="77"/>
                    </a:lnTo>
                    <a:lnTo>
                      <a:pt x="7" y="69"/>
                    </a:lnTo>
                    <a:lnTo>
                      <a:pt x="3" y="62"/>
                    </a:lnTo>
                    <a:lnTo>
                      <a:pt x="0" y="54"/>
                    </a:lnTo>
                    <a:lnTo>
                      <a:pt x="0" y="43"/>
                    </a:lnTo>
                    <a:lnTo>
                      <a:pt x="0" y="31"/>
                    </a:lnTo>
                    <a:lnTo>
                      <a:pt x="3" y="20"/>
                    </a:lnTo>
                    <a:lnTo>
                      <a:pt x="7" y="12"/>
                    </a:lnTo>
                    <a:lnTo>
                      <a:pt x="15" y="8"/>
                    </a:lnTo>
                    <a:lnTo>
                      <a:pt x="23" y="4"/>
                    </a:lnTo>
                    <a:lnTo>
                      <a:pt x="34" y="0"/>
                    </a:lnTo>
                    <a:lnTo>
                      <a:pt x="46" y="4"/>
                    </a:lnTo>
                    <a:lnTo>
                      <a:pt x="53" y="12"/>
                    </a:lnTo>
                    <a:lnTo>
                      <a:pt x="61" y="20"/>
                    </a:lnTo>
                    <a:lnTo>
                      <a:pt x="61" y="31"/>
                    </a:lnTo>
                    <a:lnTo>
                      <a:pt x="11" y="31"/>
                    </a:lnTo>
                    <a:close/>
                    <a:moveTo>
                      <a:pt x="11" y="27"/>
                    </a:moveTo>
                    <a:lnTo>
                      <a:pt x="46" y="27"/>
                    </a:lnTo>
                    <a:lnTo>
                      <a:pt x="46" y="20"/>
                    </a:lnTo>
                    <a:lnTo>
                      <a:pt x="42" y="16"/>
                    </a:lnTo>
                    <a:lnTo>
                      <a:pt x="42" y="12"/>
                    </a:lnTo>
                    <a:lnTo>
                      <a:pt x="38" y="12"/>
                    </a:lnTo>
                    <a:lnTo>
                      <a:pt x="34" y="8"/>
                    </a:lnTo>
                    <a:lnTo>
                      <a:pt x="30" y="8"/>
                    </a:lnTo>
                    <a:lnTo>
                      <a:pt x="23" y="8"/>
                    </a:lnTo>
                    <a:lnTo>
                      <a:pt x="19" y="12"/>
                    </a:lnTo>
                    <a:lnTo>
                      <a:pt x="15" y="20"/>
                    </a:lnTo>
                    <a:lnTo>
                      <a:pt x="11" y="27"/>
                    </a:lnTo>
                    <a:close/>
                  </a:path>
                </a:pathLst>
              </a:custGeom>
              <a:solidFill>
                <a:srgbClr val="000000"/>
              </a:solidFill>
              <a:ln w="0">
                <a:solidFill>
                  <a:srgbClr val="000000"/>
                </a:solidFill>
                <a:round/>
                <a:headEnd/>
                <a:tailEnd/>
              </a:ln>
            </p:spPr>
            <p:txBody>
              <a:bodyPr/>
              <a:lstStyle/>
              <a:p>
                <a:endParaRPr lang="en-CA"/>
              </a:p>
            </p:txBody>
          </p:sp>
          <p:sp>
            <p:nvSpPr>
              <p:cNvPr id="19568" name="Freeform 33"/>
              <p:cNvSpPr>
                <a:spLocks/>
              </p:cNvSpPr>
              <p:nvPr/>
            </p:nvSpPr>
            <p:spPr bwMode="auto">
              <a:xfrm>
                <a:off x="3902" y="1322"/>
                <a:ext cx="54" cy="81"/>
              </a:xfrm>
              <a:custGeom>
                <a:avLst/>
                <a:gdLst>
                  <a:gd name="T0" fmla="*/ 46 w 54"/>
                  <a:gd name="T1" fmla="*/ 0 h 81"/>
                  <a:gd name="T2" fmla="*/ 46 w 54"/>
                  <a:gd name="T3" fmla="*/ 27 h 81"/>
                  <a:gd name="T4" fmla="*/ 46 w 54"/>
                  <a:gd name="T5" fmla="*/ 27 h 81"/>
                  <a:gd name="T6" fmla="*/ 43 w 54"/>
                  <a:gd name="T7" fmla="*/ 20 h 81"/>
                  <a:gd name="T8" fmla="*/ 39 w 54"/>
                  <a:gd name="T9" fmla="*/ 12 h 81"/>
                  <a:gd name="T10" fmla="*/ 31 w 54"/>
                  <a:gd name="T11" fmla="*/ 8 h 81"/>
                  <a:gd name="T12" fmla="*/ 27 w 54"/>
                  <a:gd name="T13" fmla="*/ 8 h 81"/>
                  <a:gd name="T14" fmla="*/ 20 w 54"/>
                  <a:gd name="T15" fmla="*/ 8 h 81"/>
                  <a:gd name="T16" fmla="*/ 16 w 54"/>
                  <a:gd name="T17" fmla="*/ 12 h 81"/>
                  <a:gd name="T18" fmla="*/ 12 w 54"/>
                  <a:gd name="T19" fmla="*/ 12 h 81"/>
                  <a:gd name="T20" fmla="*/ 12 w 54"/>
                  <a:gd name="T21" fmla="*/ 16 h 81"/>
                  <a:gd name="T22" fmla="*/ 12 w 54"/>
                  <a:gd name="T23" fmla="*/ 20 h 81"/>
                  <a:gd name="T24" fmla="*/ 16 w 54"/>
                  <a:gd name="T25" fmla="*/ 23 h 81"/>
                  <a:gd name="T26" fmla="*/ 20 w 54"/>
                  <a:gd name="T27" fmla="*/ 27 h 81"/>
                  <a:gd name="T28" fmla="*/ 23 w 54"/>
                  <a:gd name="T29" fmla="*/ 31 h 81"/>
                  <a:gd name="T30" fmla="*/ 35 w 54"/>
                  <a:gd name="T31" fmla="*/ 39 h 81"/>
                  <a:gd name="T32" fmla="*/ 46 w 54"/>
                  <a:gd name="T33" fmla="*/ 43 h 81"/>
                  <a:gd name="T34" fmla="*/ 50 w 54"/>
                  <a:gd name="T35" fmla="*/ 50 h 81"/>
                  <a:gd name="T36" fmla="*/ 54 w 54"/>
                  <a:gd name="T37" fmla="*/ 58 h 81"/>
                  <a:gd name="T38" fmla="*/ 50 w 54"/>
                  <a:gd name="T39" fmla="*/ 69 h 81"/>
                  <a:gd name="T40" fmla="*/ 46 w 54"/>
                  <a:gd name="T41" fmla="*/ 73 h 81"/>
                  <a:gd name="T42" fmla="*/ 35 w 54"/>
                  <a:gd name="T43" fmla="*/ 81 h 81"/>
                  <a:gd name="T44" fmla="*/ 27 w 54"/>
                  <a:gd name="T45" fmla="*/ 81 h 81"/>
                  <a:gd name="T46" fmla="*/ 20 w 54"/>
                  <a:gd name="T47" fmla="*/ 81 h 81"/>
                  <a:gd name="T48" fmla="*/ 12 w 54"/>
                  <a:gd name="T49" fmla="*/ 77 h 81"/>
                  <a:gd name="T50" fmla="*/ 8 w 54"/>
                  <a:gd name="T51" fmla="*/ 77 h 81"/>
                  <a:gd name="T52" fmla="*/ 8 w 54"/>
                  <a:gd name="T53" fmla="*/ 77 h 81"/>
                  <a:gd name="T54" fmla="*/ 4 w 54"/>
                  <a:gd name="T55" fmla="*/ 77 h 81"/>
                  <a:gd name="T56" fmla="*/ 4 w 54"/>
                  <a:gd name="T57" fmla="*/ 81 h 81"/>
                  <a:gd name="T58" fmla="*/ 0 w 54"/>
                  <a:gd name="T59" fmla="*/ 81 h 81"/>
                  <a:gd name="T60" fmla="*/ 0 w 54"/>
                  <a:gd name="T61" fmla="*/ 54 h 81"/>
                  <a:gd name="T62" fmla="*/ 4 w 54"/>
                  <a:gd name="T63" fmla="*/ 54 h 81"/>
                  <a:gd name="T64" fmla="*/ 8 w 54"/>
                  <a:gd name="T65" fmla="*/ 66 h 81"/>
                  <a:gd name="T66" fmla="*/ 12 w 54"/>
                  <a:gd name="T67" fmla="*/ 69 h 81"/>
                  <a:gd name="T68" fmla="*/ 20 w 54"/>
                  <a:gd name="T69" fmla="*/ 73 h 81"/>
                  <a:gd name="T70" fmla="*/ 27 w 54"/>
                  <a:gd name="T71" fmla="*/ 77 h 81"/>
                  <a:gd name="T72" fmla="*/ 31 w 54"/>
                  <a:gd name="T73" fmla="*/ 73 h 81"/>
                  <a:gd name="T74" fmla="*/ 39 w 54"/>
                  <a:gd name="T75" fmla="*/ 73 h 81"/>
                  <a:gd name="T76" fmla="*/ 39 w 54"/>
                  <a:gd name="T77" fmla="*/ 69 h 81"/>
                  <a:gd name="T78" fmla="*/ 39 w 54"/>
                  <a:gd name="T79" fmla="*/ 66 h 81"/>
                  <a:gd name="T80" fmla="*/ 39 w 54"/>
                  <a:gd name="T81" fmla="*/ 58 h 81"/>
                  <a:gd name="T82" fmla="*/ 39 w 54"/>
                  <a:gd name="T83" fmla="*/ 54 h 81"/>
                  <a:gd name="T84" fmla="*/ 31 w 54"/>
                  <a:gd name="T85" fmla="*/ 50 h 81"/>
                  <a:gd name="T86" fmla="*/ 20 w 54"/>
                  <a:gd name="T87" fmla="*/ 46 h 81"/>
                  <a:gd name="T88" fmla="*/ 12 w 54"/>
                  <a:gd name="T89" fmla="*/ 39 h 81"/>
                  <a:gd name="T90" fmla="*/ 4 w 54"/>
                  <a:gd name="T91" fmla="*/ 35 h 81"/>
                  <a:gd name="T92" fmla="*/ 4 w 54"/>
                  <a:gd name="T93" fmla="*/ 31 h 81"/>
                  <a:gd name="T94" fmla="*/ 0 w 54"/>
                  <a:gd name="T95" fmla="*/ 23 h 81"/>
                  <a:gd name="T96" fmla="*/ 4 w 54"/>
                  <a:gd name="T97" fmla="*/ 16 h 81"/>
                  <a:gd name="T98" fmla="*/ 8 w 54"/>
                  <a:gd name="T99" fmla="*/ 8 h 81"/>
                  <a:gd name="T100" fmla="*/ 16 w 54"/>
                  <a:gd name="T101" fmla="*/ 4 h 81"/>
                  <a:gd name="T102" fmla="*/ 27 w 54"/>
                  <a:gd name="T103" fmla="*/ 0 h 81"/>
                  <a:gd name="T104" fmla="*/ 31 w 54"/>
                  <a:gd name="T105" fmla="*/ 4 h 81"/>
                  <a:gd name="T106" fmla="*/ 35 w 54"/>
                  <a:gd name="T107" fmla="*/ 4 h 81"/>
                  <a:gd name="T108" fmla="*/ 39 w 54"/>
                  <a:gd name="T109" fmla="*/ 4 h 81"/>
                  <a:gd name="T110" fmla="*/ 43 w 54"/>
                  <a:gd name="T111" fmla="*/ 4 h 81"/>
                  <a:gd name="T112" fmla="*/ 43 w 54"/>
                  <a:gd name="T113" fmla="*/ 4 h 81"/>
                  <a:gd name="T114" fmla="*/ 43 w 54"/>
                  <a:gd name="T115" fmla="*/ 4 h 81"/>
                  <a:gd name="T116" fmla="*/ 46 w 54"/>
                  <a:gd name="T117" fmla="*/ 4 h 81"/>
                  <a:gd name="T118" fmla="*/ 46 w 54"/>
                  <a:gd name="T119" fmla="*/ 0 h 81"/>
                  <a:gd name="T120" fmla="*/ 46 w 54"/>
                  <a:gd name="T121" fmla="*/ 0 h 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81"/>
                  <a:gd name="T185" fmla="*/ 54 w 54"/>
                  <a:gd name="T186" fmla="*/ 81 h 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81">
                    <a:moveTo>
                      <a:pt x="46" y="0"/>
                    </a:moveTo>
                    <a:lnTo>
                      <a:pt x="46" y="27"/>
                    </a:lnTo>
                    <a:lnTo>
                      <a:pt x="43" y="20"/>
                    </a:lnTo>
                    <a:lnTo>
                      <a:pt x="39" y="12"/>
                    </a:lnTo>
                    <a:lnTo>
                      <a:pt x="31" y="8"/>
                    </a:lnTo>
                    <a:lnTo>
                      <a:pt x="27" y="8"/>
                    </a:lnTo>
                    <a:lnTo>
                      <a:pt x="20" y="8"/>
                    </a:lnTo>
                    <a:lnTo>
                      <a:pt x="16" y="12"/>
                    </a:lnTo>
                    <a:lnTo>
                      <a:pt x="12" y="12"/>
                    </a:lnTo>
                    <a:lnTo>
                      <a:pt x="12" y="16"/>
                    </a:lnTo>
                    <a:lnTo>
                      <a:pt x="12" y="20"/>
                    </a:lnTo>
                    <a:lnTo>
                      <a:pt x="16" y="23"/>
                    </a:lnTo>
                    <a:lnTo>
                      <a:pt x="20" y="27"/>
                    </a:lnTo>
                    <a:lnTo>
                      <a:pt x="23" y="31"/>
                    </a:lnTo>
                    <a:lnTo>
                      <a:pt x="35" y="39"/>
                    </a:lnTo>
                    <a:lnTo>
                      <a:pt x="46" y="43"/>
                    </a:lnTo>
                    <a:lnTo>
                      <a:pt x="50" y="50"/>
                    </a:lnTo>
                    <a:lnTo>
                      <a:pt x="54" y="58"/>
                    </a:lnTo>
                    <a:lnTo>
                      <a:pt x="50" y="69"/>
                    </a:lnTo>
                    <a:lnTo>
                      <a:pt x="46" y="73"/>
                    </a:lnTo>
                    <a:lnTo>
                      <a:pt x="35" y="81"/>
                    </a:lnTo>
                    <a:lnTo>
                      <a:pt x="27" y="81"/>
                    </a:lnTo>
                    <a:lnTo>
                      <a:pt x="20" y="81"/>
                    </a:lnTo>
                    <a:lnTo>
                      <a:pt x="12" y="77"/>
                    </a:lnTo>
                    <a:lnTo>
                      <a:pt x="8" y="77"/>
                    </a:lnTo>
                    <a:lnTo>
                      <a:pt x="4" y="77"/>
                    </a:lnTo>
                    <a:lnTo>
                      <a:pt x="4" y="81"/>
                    </a:lnTo>
                    <a:lnTo>
                      <a:pt x="0" y="81"/>
                    </a:lnTo>
                    <a:lnTo>
                      <a:pt x="0" y="54"/>
                    </a:lnTo>
                    <a:lnTo>
                      <a:pt x="4" y="54"/>
                    </a:lnTo>
                    <a:lnTo>
                      <a:pt x="8" y="66"/>
                    </a:lnTo>
                    <a:lnTo>
                      <a:pt x="12" y="69"/>
                    </a:lnTo>
                    <a:lnTo>
                      <a:pt x="20" y="73"/>
                    </a:lnTo>
                    <a:lnTo>
                      <a:pt x="27" y="77"/>
                    </a:lnTo>
                    <a:lnTo>
                      <a:pt x="31" y="73"/>
                    </a:lnTo>
                    <a:lnTo>
                      <a:pt x="39" y="73"/>
                    </a:lnTo>
                    <a:lnTo>
                      <a:pt x="39" y="69"/>
                    </a:lnTo>
                    <a:lnTo>
                      <a:pt x="39" y="66"/>
                    </a:lnTo>
                    <a:lnTo>
                      <a:pt x="39" y="58"/>
                    </a:lnTo>
                    <a:lnTo>
                      <a:pt x="39" y="54"/>
                    </a:lnTo>
                    <a:lnTo>
                      <a:pt x="31" y="50"/>
                    </a:lnTo>
                    <a:lnTo>
                      <a:pt x="20" y="46"/>
                    </a:lnTo>
                    <a:lnTo>
                      <a:pt x="12" y="39"/>
                    </a:lnTo>
                    <a:lnTo>
                      <a:pt x="4" y="35"/>
                    </a:lnTo>
                    <a:lnTo>
                      <a:pt x="4" y="31"/>
                    </a:lnTo>
                    <a:lnTo>
                      <a:pt x="0" y="23"/>
                    </a:lnTo>
                    <a:lnTo>
                      <a:pt x="4" y="16"/>
                    </a:lnTo>
                    <a:lnTo>
                      <a:pt x="8" y="8"/>
                    </a:lnTo>
                    <a:lnTo>
                      <a:pt x="16" y="4"/>
                    </a:lnTo>
                    <a:lnTo>
                      <a:pt x="27" y="0"/>
                    </a:lnTo>
                    <a:lnTo>
                      <a:pt x="31" y="4"/>
                    </a:lnTo>
                    <a:lnTo>
                      <a:pt x="35" y="4"/>
                    </a:lnTo>
                    <a:lnTo>
                      <a:pt x="39" y="4"/>
                    </a:lnTo>
                    <a:lnTo>
                      <a:pt x="43" y="4"/>
                    </a:lnTo>
                    <a:lnTo>
                      <a:pt x="46" y="4"/>
                    </a:lnTo>
                    <a:lnTo>
                      <a:pt x="46" y="0"/>
                    </a:lnTo>
                    <a:close/>
                  </a:path>
                </a:pathLst>
              </a:custGeom>
              <a:solidFill>
                <a:srgbClr val="000000"/>
              </a:solidFill>
              <a:ln w="0">
                <a:solidFill>
                  <a:srgbClr val="000000"/>
                </a:solidFill>
                <a:round/>
                <a:headEnd/>
                <a:tailEnd/>
              </a:ln>
            </p:spPr>
            <p:txBody>
              <a:bodyPr/>
              <a:lstStyle/>
              <a:p>
                <a:endParaRPr lang="en-CA"/>
              </a:p>
            </p:txBody>
          </p:sp>
          <p:sp>
            <p:nvSpPr>
              <p:cNvPr id="19569" name="Freeform 34"/>
              <p:cNvSpPr>
                <a:spLocks noEditPoints="1"/>
              </p:cNvSpPr>
              <p:nvPr/>
            </p:nvSpPr>
            <p:spPr bwMode="auto">
              <a:xfrm>
                <a:off x="3964" y="1322"/>
                <a:ext cx="65" cy="81"/>
              </a:xfrm>
              <a:custGeom>
                <a:avLst/>
                <a:gdLst>
                  <a:gd name="T0" fmla="*/ 15 w 65"/>
                  <a:gd name="T1" fmla="*/ 31 h 81"/>
                  <a:gd name="T2" fmla="*/ 15 w 65"/>
                  <a:gd name="T3" fmla="*/ 46 h 81"/>
                  <a:gd name="T4" fmla="*/ 23 w 65"/>
                  <a:gd name="T5" fmla="*/ 58 h 81"/>
                  <a:gd name="T6" fmla="*/ 30 w 65"/>
                  <a:gd name="T7" fmla="*/ 66 h 81"/>
                  <a:gd name="T8" fmla="*/ 42 w 65"/>
                  <a:gd name="T9" fmla="*/ 66 h 81"/>
                  <a:gd name="T10" fmla="*/ 46 w 65"/>
                  <a:gd name="T11" fmla="*/ 66 h 81"/>
                  <a:gd name="T12" fmla="*/ 54 w 65"/>
                  <a:gd name="T13" fmla="*/ 62 h 81"/>
                  <a:gd name="T14" fmla="*/ 57 w 65"/>
                  <a:gd name="T15" fmla="*/ 58 h 81"/>
                  <a:gd name="T16" fmla="*/ 61 w 65"/>
                  <a:gd name="T17" fmla="*/ 50 h 81"/>
                  <a:gd name="T18" fmla="*/ 65 w 65"/>
                  <a:gd name="T19" fmla="*/ 50 h 81"/>
                  <a:gd name="T20" fmla="*/ 61 w 65"/>
                  <a:gd name="T21" fmla="*/ 62 h 81"/>
                  <a:gd name="T22" fmla="*/ 54 w 65"/>
                  <a:gd name="T23" fmla="*/ 73 h 81"/>
                  <a:gd name="T24" fmla="*/ 46 w 65"/>
                  <a:gd name="T25" fmla="*/ 77 h 81"/>
                  <a:gd name="T26" fmla="*/ 34 w 65"/>
                  <a:gd name="T27" fmla="*/ 81 h 81"/>
                  <a:gd name="T28" fmla="*/ 23 w 65"/>
                  <a:gd name="T29" fmla="*/ 77 h 81"/>
                  <a:gd name="T30" fmla="*/ 11 w 65"/>
                  <a:gd name="T31" fmla="*/ 69 h 81"/>
                  <a:gd name="T32" fmla="*/ 7 w 65"/>
                  <a:gd name="T33" fmla="*/ 62 h 81"/>
                  <a:gd name="T34" fmla="*/ 4 w 65"/>
                  <a:gd name="T35" fmla="*/ 54 h 81"/>
                  <a:gd name="T36" fmla="*/ 0 w 65"/>
                  <a:gd name="T37" fmla="*/ 43 h 81"/>
                  <a:gd name="T38" fmla="*/ 4 w 65"/>
                  <a:gd name="T39" fmla="*/ 31 h 81"/>
                  <a:gd name="T40" fmla="*/ 7 w 65"/>
                  <a:gd name="T41" fmla="*/ 20 h 81"/>
                  <a:gd name="T42" fmla="*/ 11 w 65"/>
                  <a:gd name="T43" fmla="*/ 12 h 81"/>
                  <a:gd name="T44" fmla="*/ 19 w 65"/>
                  <a:gd name="T45" fmla="*/ 8 h 81"/>
                  <a:gd name="T46" fmla="*/ 27 w 65"/>
                  <a:gd name="T47" fmla="*/ 4 h 81"/>
                  <a:gd name="T48" fmla="*/ 34 w 65"/>
                  <a:gd name="T49" fmla="*/ 0 h 81"/>
                  <a:gd name="T50" fmla="*/ 46 w 65"/>
                  <a:gd name="T51" fmla="*/ 4 h 81"/>
                  <a:gd name="T52" fmla="*/ 57 w 65"/>
                  <a:gd name="T53" fmla="*/ 12 h 81"/>
                  <a:gd name="T54" fmla="*/ 61 w 65"/>
                  <a:gd name="T55" fmla="*/ 20 h 81"/>
                  <a:gd name="T56" fmla="*/ 65 w 65"/>
                  <a:gd name="T57" fmla="*/ 31 h 81"/>
                  <a:gd name="T58" fmla="*/ 15 w 65"/>
                  <a:gd name="T59" fmla="*/ 31 h 81"/>
                  <a:gd name="T60" fmla="*/ 15 w 65"/>
                  <a:gd name="T61" fmla="*/ 27 h 81"/>
                  <a:gd name="T62" fmla="*/ 46 w 65"/>
                  <a:gd name="T63" fmla="*/ 27 h 81"/>
                  <a:gd name="T64" fmla="*/ 46 w 65"/>
                  <a:gd name="T65" fmla="*/ 20 h 81"/>
                  <a:gd name="T66" fmla="*/ 46 w 65"/>
                  <a:gd name="T67" fmla="*/ 16 h 81"/>
                  <a:gd name="T68" fmla="*/ 42 w 65"/>
                  <a:gd name="T69" fmla="*/ 12 h 81"/>
                  <a:gd name="T70" fmla="*/ 38 w 65"/>
                  <a:gd name="T71" fmla="*/ 12 h 81"/>
                  <a:gd name="T72" fmla="*/ 34 w 65"/>
                  <a:gd name="T73" fmla="*/ 8 h 81"/>
                  <a:gd name="T74" fmla="*/ 30 w 65"/>
                  <a:gd name="T75" fmla="*/ 8 h 81"/>
                  <a:gd name="T76" fmla="*/ 27 w 65"/>
                  <a:gd name="T77" fmla="*/ 8 h 81"/>
                  <a:gd name="T78" fmla="*/ 19 w 65"/>
                  <a:gd name="T79" fmla="*/ 12 h 81"/>
                  <a:gd name="T80" fmla="*/ 15 w 65"/>
                  <a:gd name="T81" fmla="*/ 20 h 81"/>
                  <a:gd name="T82" fmla="*/ 15 w 65"/>
                  <a:gd name="T83" fmla="*/ 27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1"/>
                  <a:gd name="T128" fmla="*/ 65 w 65"/>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1">
                    <a:moveTo>
                      <a:pt x="15" y="31"/>
                    </a:moveTo>
                    <a:lnTo>
                      <a:pt x="15" y="46"/>
                    </a:lnTo>
                    <a:lnTo>
                      <a:pt x="23" y="58"/>
                    </a:lnTo>
                    <a:lnTo>
                      <a:pt x="30" y="66"/>
                    </a:lnTo>
                    <a:lnTo>
                      <a:pt x="42" y="66"/>
                    </a:lnTo>
                    <a:lnTo>
                      <a:pt x="46" y="66"/>
                    </a:lnTo>
                    <a:lnTo>
                      <a:pt x="54" y="62"/>
                    </a:lnTo>
                    <a:lnTo>
                      <a:pt x="57" y="58"/>
                    </a:lnTo>
                    <a:lnTo>
                      <a:pt x="61" y="50"/>
                    </a:lnTo>
                    <a:lnTo>
                      <a:pt x="65" y="50"/>
                    </a:lnTo>
                    <a:lnTo>
                      <a:pt x="61" y="62"/>
                    </a:lnTo>
                    <a:lnTo>
                      <a:pt x="54" y="73"/>
                    </a:lnTo>
                    <a:lnTo>
                      <a:pt x="46" y="77"/>
                    </a:lnTo>
                    <a:lnTo>
                      <a:pt x="34" y="81"/>
                    </a:lnTo>
                    <a:lnTo>
                      <a:pt x="23" y="77"/>
                    </a:lnTo>
                    <a:lnTo>
                      <a:pt x="11" y="69"/>
                    </a:lnTo>
                    <a:lnTo>
                      <a:pt x="7" y="62"/>
                    </a:lnTo>
                    <a:lnTo>
                      <a:pt x="4" y="54"/>
                    </a:lnTo>
                    <a:lnTo>
                      <a:pt x="0" y="43"/>
                    </a:lnTo>
                    <a:lnTo>
                      <a:pt x="4" y="31"/>
                    </a:lnTo>
                    <a:lnTo>
                      <a:pt x="7" y="20"/>
                    </a:lnTo>
                    <a:lnTo>
                      <a:pt x="11" y="12"/>
                    </a:lnTo>
                    <a:lnTo>
                      <a:pt x="19" y="8"/>
                    </a:lnTo>
                    <a:lnTo>
                      <a:pt x="27" y="4"/>
                    </a:lnTo>
                    <a:lnTo>
                      <a:pt x="34" y="0"/>
                    </a:lnTo>
                    <a:lnTo>
                      <a:pt x="46" y="4"/>
                    </a:lnTo>
                    <a:lnTo>
                      <a:pt x="57" y="12"/>
                    </a:lnTo>
                    <a:lnTo>
                      <a:pt x="61" y="20"/>
                    </a:lnTo>
                    <a:lnTo>
                      <a:pt x="65" y="31"/>
                    </a:lnTo>
                    <a:lnTo>
                      <a:pt x="15" y="31"/>
                    </a:lnTo>
                    <a:close/>
                    <a:moveTo>
                      <a:pt x="15" y="27"/>
                    </a:moveTo>
                    <a:lnTo>
                      <a:pt x="46" y="27"/>
                    </a:lnTo>
                    <a:lnTo>
                      <a:pt x="46" y="20"/>
                    </a:lnTo>
                    <a:lnTo>
                      <a:pt x="46" y="16"/>
                    </a:lnTo>
                    <a:lnTo>
                      <a:pt x="42" y="12"/>
                    </a:lnTo>
                    <a:lnTo>
                      <a:pt x="38" y="12"/>
                    </a:lnTo>
                    <a:lnTo>
                      <a:pt x="34" y="8"/>
                    </a:lnTo>
                    <a:lnTo>
                      <a:pt x="30" y="8"/>
                    </a:lnTo>
                    <a:lnTo>
                      <a:pt x="27" y="8"/>
                    </a:lnTo>
                    <a:lnTo>
                      <a:pt x="19" y="12"/>
                    </a:lnTo>
                    <a:lnTo>
                      <a:pt x="15" y="20"/>
                    </a:lnTo>
                    <a:lnTo>
                      <a:pt x="15" y="27"/>
                    </a:lnTo>
                    <a:close/>
                  </a:path>
                </a:pathLst>
              </a:custGeom>
              <a:solidFill>
                <a:srgbClr val="000000"/>
              </a:solidFill>
              <a:ln w="0">
                <a:solidFill>
                  <a:srgbClr val="000000"/>
                </a:solidFill>
                <a:round/>
                <a:headEnd/>
                <a:tailEnd/>
              </a:ln>
            </p:spPr>
            <p:txBody>
              <a:bodyPr/>
              <a:lstStyle/>
              <a:p>
                <a:endParaRPr lang="en-CA"/>
              </a:p>
            </p:txBody>
          </p:sp>
          <p:sp>
            <p:nvSpPr>
              <p:cNvPr id="19570" name="Rectangle 35"/>
              <p:cNvSpPr>
                <a:spLocks noChangeArrowheads="1"/>
              </p:cNvSpPr>
              <p:nvPr/>
            </p:nvSpPr>
            <p:spPr bwMode="auto">
              <a:xfrm>
                <a:off x="4071"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71" name="Freeform 36"/>
              <p:cNvSpPr>
                <a:spLocks/>
              </p:cNvSpPr>
              <p:nvPr/>
            </p:nvSpPr>
            <p:spPr bwMode="auto">
              <a:xfrm>
                <a:off x="4271" y="1284"/>
                <a:ext cx="65" cy="119"/>
              </a:xfrm>
              <a:custGeom>
                <a:avLst/>
                <a:gdLst>
                  <a:gd name="T0" fmla="*/ 27 w 65"/>
                  <a:gd name="T1" fmla="*/ 46 h 119"/>
                  <a:gd name="T2" fmla="*/ 27 w 65"/>
                  <a:gd name="T3" fmla="*/ 100 h 119"/>
                  <a:gd name="T4" fmla="*/ 27 w 65"/>
                  <a:gd name="T5" fmla="*/ 107 h 119"/>
                  <a:gd name="T6" fmla="*/ 27 w 65"/>
                  <a:gd name="T7" fmla="*/ 111 h 119"/>
                  <a:gd name="T8" fmla="*/ 30 w 65"/>
                  <a:gd name="T9" fmla="*/ 115 h 119"/>
                  <a:gd name="T10" fmla="*/ 38 w 65"/>
                  <a:gd name="T11" fmla="*/ 115 h 119"/>
                  <a:gd name="T12" fmla="*/ 42 w 65"/>
                  <a:gd name="T13" fmla="*/ 115 h 119"/>
                  <a:gd name="T14" fmla="*/ 42 w 65"/>
                  <a:gd name="T15" fmla="*/ 119 h 119"/>
                  <a:gd name="T16" fmla="*/ 0 w 65"/>
                  <a:gd name="T17" fmla="*/ 119 h 119"/>
                  <a:gd name="T18" fmla="*/ 0 w 65"/>
                  <a:gd name="T19" fmla="*/ 115 h 119"/>
                  <a:gd name="T20" fmla="*/ 0 w 65"/>
                  <a:gd name="T21" fmla="*/ 115 h 119"/>
                  <a:gd name="T22" fmla="*/ 4 w 65"/>
                  <a:gd name="T23" fmla="*/ 115 h 119"/>
                  <a:gd name="T24" fmla="*/ 7 w 65"/>
                  <a:gd name="T25" fmla="*/ 115 h 119"/>
                  <a:gd name="T26" fmla="*/ 11 w 65"/>
                  <a:gd name="T27" fmla="*/ 111 h 119"/>
                  <a:gd name="T28" fmla="*/ 11 w 65"/>
                  <a:gd name="T29" fmla="*/ 107 h 119"/>
                  <a:gd name="T30" fmla="*/ 11 w 65"/>
                  <a:gd name="T31" fmla="*/ 104 h 119"/>
                  <a:gd name="T32" fmla="*/ 11 w 65"/>
                  <a:gd name="T33" fmla="*/ 100 h 119"/>
                  <a:gd name="T34" fmla="*/ 11 w 65"/>
                  <a:gd name="T35" fmla="*/ 46 h 119"/>
                  <a:gd name="T36" fmla="*/ 0 w 65"/>
                  <a:gd name="T37" fmla="*/ 46 h 119"/>
                  <a:gd name="T38" fmla="*/ 0 w 65"/>
                  <a:gd name="T39" fmla="*/ 42 h 119"/>
                  <a:gd name="T40" fmla="*/ 11 w 65"/>
                  <a:gd name="T41" fmla="*/ 42 h 119"/>
                  <a:gd name="T42" fmla="*/ 11 w 65"/>
                  <a:gd name="T43" fmla="*/ 38 h 119"/>
                  <a:gd name="T44" fmla="*/ 11 w 65"/>
                  <a:gd name="T45" fmla="*/ 27 h 119"/>
                  <a:gd name="T46" fmla="*/ 15 w 65"/>
                  <a:gd name="T47" fmla="*/ 19 h 119"/>
                  <a:gd name="T48" fmla="*/ 19 w 65"/>
                  <a:gd name="T49" fmla="*/ 12 h 119"/>
                  <a:gd name="T50" fmla="*/ 27 w 65"/>
                  <a:gd name="T51" fmla="*/ 4 h 119"/>
                  <a:gd name="T52" fmla="*/ 34 w 65"/>
                  <a:gd name="T53" fmla="*/ 0 h 119"/>
                  <a:gd name="T54" fmla="*/ 42 w 65"/>
                  <a:gd name="T55" fmla="*/ 0 h 119"/>
                  <a:gd name="T56" fmla="*/ 53 w 65"/>
                  <a:gd name="T57" fmla="*/ 0 h 119"/>
                  <a:gd name="T58" fmla="*/ 61 w 65"/>
                  <a:gd name="T59" fmla="*/ 4 h 119"/>
                  <a:gd name="T60" fmla="*/ 65 w 65"/>
                  <a:gd name="T61" fmla="*/ 12 h 119"/>
                  <a:gd name="T62" fmla="*/ 65 w 65"/>
                  <a:gd name="T63" fmla="*/ 15 h 119"/>
                  <a:gd name="T64" fmla="*/ 65 w 65"/>
                  <a:gd name="T65" fmla="*/ 15 h 119"/>
                  <a:gd name="T66" fmla="*/ 61 w 65"/>
                  <a:gd name="T67" fmla="*/ 19 h 119"/>
                  <a:gd name="T68" fmla="*/ 61 w 65"/>
                  <a:gd name="T69" fmla="*/ 19 h 119"/>
                  <a:gd name="T70" fmla="*/ 57 w 65"/>
                  <a:gd name="T71" fmla="*/ 19 h 119"/>
                  <a:gd name="T72" fmla="*/ 57 w 65"/>
                  <a:gd name="T73" fmla="*/ 19 h 119"/>
                  <a:gd name="T74" fmla="*/ 53 w 65"/>
                  <a:gd name="T75" fmla="*/ 19 h 119"/>
                  <a:gd name="T76" fmla="*/ 50 w 65"/>
                  <a:gd name="T77" fmla="*/ 15 h 119"/>
                  <a:gd name="T78" fmla="*/ 50 w 65"/>
                  <a:gd name="T79" fmla="*/ 12 h 119"/>
                  <a:gd name="T80" fmla="*/ 46 w 65"/>
                  <a:gd name="T81" fmla="*/ 8 h 119"/>
                  <a:gd name="T82" fmla="*/ 42 w 65"/>
                  <a:gd name="T83" fmla="*/ 8 h 119"/>
                  <a:gd name="T84" fmla="*/ 42 w 65"/>
                  <a:gd name="T85" fmla="*/ 4 h 119"/>
                  <a:gd name="T86" fmla="*/ 38 w 65"/>
                  <a:gd name="T87" fmla="*/ 4 h 119"/>
                  <a:gd name="T88" fmla="*/ 34 w 65"/>
                  <a:gd name="T89" fmla="*/ 4 h 119"/>
                  <a:gd name="T90" fmla="*/ 30 w 65"/>
                  <a:gd name="T91" fmla="*/ 8 h 119"/>
                  <a:gd name="T92" fmla="*/ 30 w 65"/>
                  <a:gd name="T93" fmla="*/ 12 h 119"/>
                  <a:gd name="T94" fmla="*/ 27 w 65"/>
                  <a:gd name="T95" fmla="*/ 15 h 119"/>
                  <a:gd name="T96" fmla="*/ 27 w 65"/>
                  <a:gd name="T97" fmla="*/ 23 h 119"/>
                  <a:gd name="T98" fmla="*/ 27 w 65"/>
                  <a:gd name="T99" fmla="*/ 35 h 119"/>
                  <a:gd name="T100" fmla="*/ 27 w 65"/>
                  <a:gd name="T101" fmla="*/ 42 h 119"/>
                  <a:gd name="T102" fmla="*/ 46 w 65"/>
                  <a:gd name="T103" fmla="*/ 42 h 119"/>
                  <a:gd name="T104" fmla="*/ 46 w 65"/>
                  <a:gd name="T105" fmla="*/ 46 h 119"/>
                  <a:gd name="T106" fmla="*/ 27 w 65"/>
                  <a:gd name="T107" fmla="*/ 46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9"/>
                  <a:gd name="T164" fmla="*/ 65 w 65"/>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9">
                    <a:moveTo>
                      <a:pt x="27" y="46"/>
                    </a:moveTo>
                    <a:lnTo>
                      <a:pt x="27" y="100"/>
                    </a:lnTo>
                    <a:lnTo>
                      <a:pt x="27" y="107"/>
                    </a:lnTo>
                    <a:lnTo>
                      <a:pt x="27" y="111"/>
                    </a:lnTo>
                    <a:lnTo>
                      <a:pt x="30" y="115"/>
                    </a:lnTo>
                    <a:lnTo>
                      <a:pt x="38" y="115"/>
                    </a:lnTo>
                    <a:lnTo>
                      <a:pt x="42" y="115"/>
                    </a:lnTo>
                    <a:lnTo>
                      <a:pt x="42" y="119"/>
                    </a:lnTo>
                    <a:lnTo>
                      <a:pt x="0" y="119"/>
                    </a:lnTo>
                    <a:lnTo>
                      <a:pt x="0" y="115"/>
                    </a:lnTo>
                    <a:lnTo>
                      <a:pt x="4" y="115"/>
                    </a:lnTo>
                    <a:lnTo>
                      <a:pt x="7" y="115"/>
                    </a:lnTo>
                    <a:lnTo>
                      <a:pt x="11" y="111"/>
                    </a:lnTo>
                    <a:lnTo>
                      <a:pt x="11" y="107"/>
                    </a:lnTo>
                    <a:lnTo>
                      <a:pt x="11" y="104"/>
                    </a:lnTo>
                    <a:lnTo>
                      <a:pt x="11" y="100"/>
                    </a:lnTo>
                    <a:lnTo>
                      <a:pt x="11" y="46"/>
                    </a:lnTo>
                    <a:lnTo>
                      <a:pt x="0" y="46"/>
                    </a:lnTo>
                    <a:lnTo>
                      <a:pt x="0" y="42"/>
                    </a:lnTo>
                    <a:lnTo>
                      <a:pt x="11" y="42"/>
                    </a:lnTo>
                    <a:lnTo>
                      <a:pt x="11" y="38"/>
                    </a:lnTo>
                    <a:lnTo>
                      <a:pt x="11" y="27"/>
                    </a:lnTo>
                    <a:lnTo>
                      <a:pt x="15" y="19"/>
                    </a:lnTo>
                    <a:lnTo>
                      <a:pt x="19" y="12"/>
                    </a:lnTo>
                    <a:lnTo>
                      <a:pt x="27" y="4"/>
                    </a:lnTo>
                    <a:lnTo>
                      <a:pt x="34" y="0"/>
                    </a:lnTo>
                    <a:lnTo>
                      <a:pt x="42" y="0"/>
                    </a:lnTo>
                    <a:lnTo>
                      <a:pt x="53" y="0"/>
                    </a:lnTo>
                    <a:lnTo>
                      <a:pt x="61" y="4"/>
                    </a:lnTo>
                    <a:lnTo>
                      <a:pt x="65" y="12"/>
                    </a:lnTo>
                    <a:lnTo>
                      <a:pt x="65" y="15"/>
                    </a:lnTo>
                    <a:lnTo>
                      <a:pt x="61" y="19"/>
                    </a:lnTo>
                    <a:lnTo>
                      <a:pt x="57" y="19"/>
                    </a:lnTo>
                    <a:lnTo>
                      <a:pt x="53" y="19"/>
                    </a:lnTo>
                    <a:lnTo>
                      <a:pt x="50" y="15"/>
                    </a:lnTo>
                    <a:lnTo>
                      <a:pt x="50" y="12"/>
                    </a:lnTo>
                    <a:lnTo>
                      <a:pt x="46" y="8"/>
                    </a:lnTo>
                    <a:lnTo>
                      <a:pt x="42" y="8"/>
                    </a:lnTo>
                    <a:lnTo>
                      <a:pt x="42" y="4"/>
                    </a:lnTo>
                    <a:lnTo>
                      <a:pt x="38" y="4"/>
                    </a:lnTo>
                    <a:lnTo>
                      <a:pt x="34" y="4"/>
                    </a:lnTo>
                    <a:lnTo>
                      <a:pt x="30" y="8"/>
                    </a:lnTo>
                    <a:lnTo>
                      <a:pt x="30" y="12"/>
                    </a:lnTo>
                    <a:lnTo>
                      <a:pt x="27" y="15"/>
                    </a:lnTo>
                    <a:lnTo>
                      <a:pt x="27" y="23"/>
                    </a:lnTo>
                    <a:lnTo>
                      <a:pt x="27" y="35"/>
                    </a:lnTo>
                    <a:lnTo>
                      <a:pt x="27" y="42"/>
                    </a:lnTo>
                    <a:lnTo>
                      <a:pt x="46" y="42"/>
                    </a:lnTo>
                    <a:lnTo>
                      <a:pt x="46" y="46"/>
                    </a:lnTo>
                    <a:lnTo>
                      <a:pt x="27" y="46"/>
                    </a:lnTo>
                    <a:close/>
                  </a:path>
                </a:pathLst>
              </a:custGeom>
              <a:solidFill>
                <a:srgbClr val="000000"/>
              </a:solidFill>
              <a:ln w="0">
                <a:solidFill>
                  <a:srgbClr val="000000"/>
                </a:solidFill>
                <a:round/>
                <a:headEnd/>
                <a:tailEnd/>
              </a:ln>
            </p:spPr>
            <p:txBody>
              <a:bodyPr/>
              <a:lstStyle/>
              <a:p>
                <a:endParaRPr lang="en-CA"/>
              </a:p>
            </p:txBody>
          </p:sp>
          <p:sp>
            <p:nvSpPr>
              <p:cNvPr id="19572" name="Freeform 37"/>
              <p:cNvSpPr>
                <a:spLocks noEditPoints="1"/>
              </p:cNvSpPr>
              <p:nvPr/>
            </p:nvSpPr>
            <p:spPr bwMode="auto">
              <a:xfrm>
                <a:off x="4324" y="1322"/>
                <a:ext cx="70" cy="81"/>
              </a:xfrm>
              <a:custGeom>
                <a:avLst/>
                <a:gdLst>
                  <a:gd name="T0" fmla="*/ 35 w 70"/>
                  <a:gd name="T1" fmla="*/ 0 h 81"/>
                  <a:gd name="T2" fmla="*/ 46 w 70"/>
                  <a:gd name="T3" fmla="*/ 4 h 81"/>
                  <a:gd name="T4" fmla="*/ 54 w 70"/>
                  <a:gd name="T5" fmla="*/ 8 h 81"/>
                  <a:gd name="T6" fmla="*/ 62 w 70"/>
                  <a:gd name="T7" fmla="*/ 16 h 81"/>
                  <a:gd name="T8" fmla="*/ 70 w 70"/>
                  <a:gd name="T9" fmla="*/ 27 h 81"/>
                  <a:gd name="T10" fmla="*/ 70 w 70"/>
                  <a:gd name="T11" fmla="*/ 39 h 81"/>
                  <a:gd name="T12" fmla="*/ 70 w 70"/>
                  <a:gd name="T13" fmla="*/ 50 h 81"/>
                  <a:gd name="T14" fmla="*/ 66 w 70"/>
                  <a:gd name="T15" fmla="*/ 62 h 81"/>
                  <a:gd name="T16" fmla="*/ 62 w 70"/>
                  <a:gd name="T17" fmla="*/ 69 h 81"/>
                  <a:gd name="T18" fmla="*/ 54 w 70"/>
                  <a:gd name="T19" fmla="*/ 77 h 81"/>
                  <a:gd name="T20" fmla="*/ 43 w 70"/>
                  <a:gd name="T21" fmla="*/ 81 h 81"/>
                  <a:gd name="T22" fmla="*/ 35 w 70"/>
                  <a:gd name="T23" fmla="*/ 81 h 81"/>
                  <a:gd name="T24" fmla="*/ 23 w 70"/>
                  <a:gd name="T25" fmla="*/ 81 h 81"/>
                  <a:gd name="T26" fmla="*/ 16 w 70"/>
                  <a:gd name="T27" fmla="*/ 73 h 81"/>
                  <a:gd name="T28" fmla="*/ 8 w 70"/>
                  <a:gd name="T29" fmla="*/ 69 h 81"/>
                  <a:gd name="T30" fmla="*/ 0 w 70"/>
                  <a:gd name="T31" fmla="*/ 54 h 81"/>
                  <a:gd name="T32" fmla="*/ 0 w 70"/>
                  <a:gd name="T33" fmla="*/ 43 h 81"/>
                  <a:gd name="T34" fmla="*/ 0 w 70"/>
                  <a:gd name="T35" fmla="*/ 31 h 81"/>
                  <a:gd name="T36" fmla="*/ 4 w 70"/>
                  <a:gd name="T37" fmla="*/ 23 h 81"/>
                  <a:gd name="T38" fmla="*/ 12 w 70"/>
                  <a:gd name="T39" fmla="*/ 12 h 81"/>
                  <a:gd name="T40" fmla="*/ 20 w 70"/>
                  <a:gd name="T41" fmla="*/ 8 h 81"/>
                  <a:gd name="T42" fmla="*/ 27 w 70"/>
                  <a:gd name="T43" fmla="*/ 4 h 81"/>
                  <a:gd name="T44" fmla="*/ 35 w 70"/>
                  <a:gd name="T45" fmla="*/ 0 h 81"/>
                  <a:gd name="T46" fmla="*/ 31 w 70"/>
                  <a:gd name="T47" fmla="*/ 8 h 81"/>
                  <a:gd name="T48" fmla="*/ 27 w 70"/>
                  <a:gd name="T49" fmla="*/ 8 h 81"/>
                  <a:gd name="T50" fmla="*/ 23 w 70"/>
                  <a:gd name="T51" fmla="*/ 12 h 81"/>
                  <a:gd name="T52" fmla="*/ 20 w 70"/>
                  <a:gd name="T53" fmla="*/ 12 h 81"/>
                  <a:gd name="T54" fmla="*/ 16 w 70"/>
                  <a:gd name="T55" fmla="*/ 20 h 81"/>
                  <a:gd name="T56" fmla="*/ 16 w 70"/>
                  <a:gd name="T57" fmla="*/ 27 h 81"/>
                  <a:gd name="T58" fmla="*/ 12 w 70"/>
                  <a:gd name="T59" fmla="*/ 35 h 81"/>
                  <a:gd name="T60" fmla="*/ 16 w 70"/>
                  <a:gd name="T61" fmla="*/ 50 h 81"/>
                  <a:gd name="T62" fmla="*/ 20 w 70"/>
                  <a:gd name="T63" fmla="*/ 66 h 81"/>
                  <a:gd name="T64" fmla="*/ 23 w 70"/>
                  <a:gd name="T65" fmla="*/ 69 h 81"/>
                  <a:gd name="T66" fmla="*/ 31 w 70"/>
                  <a:gd name="T67" fmla="*/ 73 h 81"/>
                  <a:gd name="T68" fmla="*/ 39 w 70"/>
                  <a:gd name="T69" fmla="*/ 77 h 81"/>
                  <a:gd name="T70" fmla="*/ 46 w 70"/>
                  <a:gd name="T71" fmla="*/ 73 h 81"/>
                  <a:gd name="T72" fmla="*/ 50 w 70"/>
                  <a:gd name="T73" fmla="*/ 69 h 81"/>
                  <a:gd name="T74" fmla="*/ 54 w 70"/>
                  <a:gd name="T75" fmla="*/ 62 h 81"/>
                  <a:gd name="T76" fmla="*/ 58 w 70"/>
                  <a:gd name="T77" fmla="*/ 46 h 81"/>
                  <a:gd name="T78" fmla="*/ 58 w 70"/>
                  <a:gd name="T79" fmla="*/ 35 h 81"/>
                  <a:gd name="T80" fmla="*/ 54 w 70"/>
                  <a:gd name="T81" fmla="*/ 23 h 81"/>
                  <a:gd name="T82" fmla="*/ 46 w 70"/>
                  <a:gd name="T83" fmla="*/ 16 h 81"/>
                  <a:gd name="T84" fmla="*/ 43 w 70"/>
                  <a:gd name="T85" fmla="*/ 8 h 81"/>
                  <a:gd name="T86" fmla="*/ 31 w 70"/>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81"/>
                  <a:gd name="T134" fmla="*/ 70 w 70"/>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81">
                    <a:moveTo>
                      <a:pt x="35" y="0"/>
                    </a:moveTo>
                    <a:lnTo>
                      <a:pt x="46" y="4"/>
                    </a:lnTo>
                    <a:lnTo>
                      <a:pt x="54" y="8"/>
                    </a:lnTo>
                    <a:lnTo>
                      <a:pt x="62" y="16"/>
                    </a:lnTo>
                    <a:lnTo>
                      <a:pt x="70" y="27"/>
                    </a:lnTo>
                    <a:lnTo>
                      <a:pt x="70" y="39"/>
                    </a:lnTo>
                    <a:lnTo>
                      <a:pt x="70" y="50"/>
                    </a:lnTo>
                    <a:lnTo>
                      <a:pt x="66" y="62"/>
                    </a:lnTo>
                    <a:lnTo>
                      <a:pt x="62" y="69"/>
                    </a:lnTo>
                    <a:lnTo>
                      <a:pt x="54" y="77"/>
                    </a:lnTo>
                    <a:lnTo>
                      <a:pt x="43" y="81"/>
                    </a:lnTo>
                    <a:lnTo>
                      <a:pt x="35" y="81"/>
                    </a:lnTo>
                    <a:lnTo>
                      <a:pt x="23" y="81"/>
                    </a:lnTo>
                    <a:lnTo>
                      <a:pt x="16" y="73"/>
                    </a:lnTo>
                    <a:lnTo>
                      <a:pt x="8" y="69"/>
                    </a:lnTo>
                    <a:lnTo>
                      <a:pt x="0" y="54"/>
                    </a:lnTo>
                    <a:lnTo>
                      <a:pt x="0" y="43"/>
                    </a:lnTo>
                    <a:lnTo>
                      <a:pt x="0" y="31"/>
                    </a:lnTo>
                    <a:lnTo>
                      <a:pt x="4" y="23"/>
                    </a:lnTo>
                    <a:lnTo>
                      <a:pt x="12" y="12"/>
                    </a:lnTo>
                    <a:lnTo>
                      <a:pt x="20" y="8"/>
                    </a:lnTo>
                    <a:lnTo>
                      <a:pt x="27" y="4"/>
                    </a:lnTo>
                    <a:lnTo>
                      <a:pt x="35" y="0"/>
                    </a:lnTo>
                    <a:close/>
                    <a:moveTo>
                      <a:pt x="31" y="8"/>
                    </a:moveTo>
                    <a:lnTo>
                      <a:pt x="27" y="8"/>
                    </a:lnTo>
                    <a:lnTo>
                      <a:pt x="23" y="12"/>
                    </a:lnTo>
                    <a:lnTo>
                      <a:pt x="20" y="12"/>
                    </a:lnTo>
                    <a:lnTo>
                      <a:pt x="16" y="20"/>
                    </a:lnTo>
                    <a:lnTo>
                      <a:pt x="16" y="27"/>
                    </a:lnTo>
                    <a:lnTo>
                      <a:pt x="12" y="35"/>
                    </a:lnTo>
                    <a:lnTo>
                      <a:pt x="16" y="50"/>
                    </a:lnTo>
                    <a:lnTo>
                      <a:pt x="20" y="66"/>
                    </a:lnTo>
                    <a:lnTo>
                      <a:pt x="23" y="69"/>
                    </a:lnTo>
                    <a:lnTo>
                      <a:pt x="31" y="73"/>
                    </a:lnTo>
                    <a:lnTo>
                      <a:pt x="39" y="77"/>
                    </a:lnTo>
                    <a:lnTo>
                      <a:pt x="46" y="73"/>
                    </a:lnTo>
                    <a:lnTo>
                      <a:pt x="50" y="69"/>
                    </a:lnTo>
                    <a:lnTo>
                      <a:pt x="54" y="62"/>
                    </a:lnTo>
                    <a:lnTo>
                      <a:pt x="58" y="46"/>
                    </a:lnTo>
                    <a:lnTo>
                      <a:pt x="58" y="35"/>
                    </a:lnTo>
                    <a:lnTo>
                      <a:pt x="54" y="23"/>
                    </a:lnTo>
                    <a:lnTo>
                      <a:pt x="46" y="16"/>
                    </a:lnTo>
                    <a:lnTo>
                      <a:pt x="43" y="8"/>
                    </a:lnTo>
                    <a:lnTo>
                      <a:pt x="31" y="8"/>
                    </a:lnTo>
                    <a:close/>
                  </a:path>
                </a:pathLst>
              </a:custGeom>
              <a:solidFill>
                <a:srgbClr val="000000"/>
              </a:solidFill>
              <a:ln w="0">
                <a:solidFill>
                  <a:srgbClr val="000000"/>
                </a:solidFill>
                <a:round/>
                <a:headEnd/>
                <a:tailEnd/>
              </a:ln>
            </p:spPr>
            <p:txBody>
              <a:bodyPr/>
              <a:lstStyle/>
              <a:p>
                <a:endParaRPr lang="en-CA"/>
              </a:p>
            </p:txBody>
          </p:sp>
          <p:sp>
            <p:nvSpPr>
              <p:cNvPr id="19573" name="Freeform 38"/>
              <p:cNvSpPr>
                <a:spLocks noEditPoints="1"/>
              </p:cNvSpPr>
              <p:nvPr/>
            </p:nvSpPr>
            <p:spPr bwMode="auto">
              <a:xfrm>
                <a:off x="4409" y="1322"/>
                <a:ext cx="69" cy="81"/>
              </a:xfrm>
              <a:custGeom>
                <a:avLst/>
                <a:gdLst>
                  <a:gd name="T0" fmla="*/ 34 w 69"/>
                  <a:gd name="T1" fmla="*/ 0 h 81"/>
                  <a:gd name="T2" fmla="*/ 46 w 69"/>
                  <a:gd name="T3" fmla="*/ 4 h 81"/>
                  <a:gd name="T4" fmla="*/ 54 w 69"/>
                  <a:gd name="T5" fmla="*/ 8 h 81"/>
                  <a:gd name="T6" fmla="*/ 61 w 69"/>
                  <a:gd name="T7" fmla="*/ 16 h 81"/>
                  <a:gd name="T8" fmla="*/ 69 w 69"/>
                  <a:gd name="T9" fmla="*/ 27 h 81"/>
                  <a:gd name="T10" fmla="*/ 69 w 69"/>
                  <a:gd name="T11" fmla="*/ 39 h 81"/>
                  <a:gd name="T12" fmla="*/ 69 w 69"/>
                  <a:gd name="T13" fmla="*/ 50 h 81"/>
                  <a:gd name="T14" fmla="*/ 65 w 69"/>
                  <a:gd name="T15" fmla="*/ 62 h 81"/>
                  <a:gd name="T16" fmla="*/ 61 w 69"/>
                  <a:gd name="T17" fmla="*/ 69 h 81"/>
                  <a:gd name="T18" fmla="*/ 54 w 69"/>
                  <a:gd name="T19" fmla="*/ 77 h 81"/>
                  <a:gd name="T20" fmla="*/ 42 w 69"/>
                  <a:gd name="T21" fmla="*/ 81 h 81"/>
                  <a:gd name="T22" fmla="*/ 34 w 69"/>
                  <a:gd name="T23" fmla="*/ 81 h 81"/>
                  <a:gd name="T24" fmla="*/ 23 w 69"/>
                  <a:gd name="T25" fmla="*/ 81 h 81"/>
                  <a:gd name="T26" fmla="*/ 15 w 69"/>
                  <a:gd name="T27" fmla="*/ 73 h 81"/>
                  <a:gd name="T28" fmla="*/ 8 w 69"/>
                  <a:gd name="T29" fmla="*/ 69 h 81"/>
                  <a:gd name="T30" fmla="*/ 0 w 69"/>
                  <a:gd name="T31" fmla="*/ 54 h 81"/>
                  <a:gd name="T32" fmla="*/ 0 w 69"/>
                  <a:gd name="T33" fmla="*/ 43 h 81"/>
                  <a:gd name="T34" fmla="*/ 0 w 69"/>
                  <a:gd name="T35" fmla="*/ 31 h 81"/>
                  <a:gd name="T36" fmla="*/ 4 w 69"/>
                  <a:gd name="T37" fmla="*/ 23 h 81"/>
                  <a:gd name="T38" fmla="*/ 8 w 69"/>
                  <a:gd name="T39" fmla="*/ 12 h 81"/>
                  <a:gd name="T40" fmla="*/ 15 w 69"/>
                  <a:gd name="T41" fmla="*/ 8 h 81"/>
                  <a:gd name="T42" fmla="*/ 27 w 69"/>
                  <a:gd name="T43" fmla="*/ 4 h 81"/>
                  <a:gd name="T44" fmla="*/ 34 w 69"/>
                  <a:gd name="T45" fmla="*/ 0 h 81"/>
                  <a:gd name="T46" fmla="*/ 31 w 69"/>
                  <a:gd name="T47" fmla="*/ 8 h 81"/>
                  <a:gd name="T48" fmla="*/ 27 w 69"/>
                  <a:gd name="T49" fmla="*/ 8 h 81"/>
                  <a:gd name="T50" fmla="*/ 23 w 69"/>
                  <a:gd name="T51" fmla="*/ 12 h 81"/>
                  <a:gd name="T52" fmla="*/ 19 w 69"/>
                  <a:gd name="T53" fmla="*/ 12 h 81"/>
                  <a:gd name="T54" fmla="*/ 15 w 69"/>
                  <a:gd name="T55" fmla="*/ 20 h 81"/>
                  <a:gd name="T56" fmla="*/ 11 w 69"/>
                  <a:gd name="T57" fmla="*/ 27 h 81"/>
                  <a:gd name="T58" fmla="*/ 11 w 69"/>
                  <a:gd name="T59" fmla="*/ 35 h 81"/>
                  <a:gd name="T60" fmla="*/ 15 w 69"/>
                  <a:gd name="T61" fmla="*/ 50 h 81"/>
                  <a:gd name="T62" fmla="*/ 19 w 69"/>
                  <a:gd name="T63" fmla="*/ 66 h 81"/>
                  <a:gd name="T64" fmla="*/ 23 w 69"/>
                  <a:gd name="T65" fmla="*/ 69 h 81"/>
                  <a:gd name="T66" fmla="*/ 31 w 69"/>
                  <a:gd name="T67" fmla="*/ 73 h 81"/>
                  <a:gd name="T68" fmla="*/ 38 w 69"/>
                  <a:gd name="T69" fmla="*/ 77 h 81"/>
                  <a:gd name="T70" fmla="*/ 46 w 69"/>
                  <a:gd name="T71" fmla="*/ 73 h 81"/>
                  <a:gd name="T72" fmla="*/ 50 w 69"/>
                  <a:gd name="T73" fmla="*/ 69 h 81"/>
                  <a:gd name="T74" fmla="*/ 54 w 69"/>
                  <a:gd name="T75" fmla="*/ 62 h 81"/>
                  <a:gd name="T76" fmla="*/ 57 w 69"/>
                  <a:gd name="T77" fmla="*/ 46 h 81"/>
                  <a:gd name="T78" fmla="*/ 54 w 69"/>
                  <a:gd name="T79" fmla="*/ 35 h 81"/>
                  <a:gd name="T80" fmla="*/ 54 w 69"/>
                  <a:gd name="T81" fmla="*/ 23 h 81"/>
                  <a:gd name="T82" fmla="*/ 46 w 69"/>
                  <a:gd name="T83" fmla="*/ 16 h 81"/>
                  <a:gd name="T84" fmla="*/ 42 w 69"/>
                  <a:gd name="T85" fmla="*/ 8 h 81"/>
                  <a:gd name="T86" fmla="*/ 31 w 69"/>
                  <a:gd name="T87" fmla="*/ 8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81"/>
                  <a:gd name="T134" fmla="*/ 69 w 69"/>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81">
                    <a:moveTo>
                      <a:pt x="34" y="0"/>
                    </a:moveTo>
                    <a:lnTo>
                      <a:pt x="46" y="4"/>
                    </a:lnTo>
                    <a:lnTo>
                      <a:pt x="54" y="8"/>
                    </a:lnTo>
                    <a:lnTo>
                      <a:pt x="61" y="16"/>
                    </a:lnTo>
                    <a:lnTo>
                      <a:pt x="69" y="27"/>
                    </a:lnTo>
                    <a:lnTo>
                      <a:pt x="69" y="39"/>
                    </a:lnTo>
                    <a:lnTo>
                      <a:pt x="69" y="50"/>
                    </a:lnTo>
                    <a:lnTo>
                      <a:pt x="65" y="62"/>
                    </a:lnTo>
                    <a:lnTo>
                      <a:pt x="61" y="69"/>
                    </a:lnTo>
                    <a:lnTo>
                      <a:pt x="54" y="77"/>
                    </a:lnTo>
                    <a:lnTo>
                      <a:pt x="42" y="81"/>
                    </a:lnTo>
                    <a:lnTo>
                      <a:pt x="34" y="81"/>
                    </a:lnTo>
                    <a:lnTo>
                      <a:pt x="23" y="81"/>
                    </a:lnTo>
                    <a:lnTo>
                      <a:pt x="15" y="73"/>
                    </a:lnTo>
                    <a:lnTo>
                      <a:pt x="8" y="69"/>
                    </a:lnTo>
                    <a:lnTo>
                      <a:pt x="0" y="54"/>
                    </a:lnTo>
                    <a:lnTo>
                      <a:pt x="0" y="43"/>
                    </a:lnTo>
                    <a:lnTo>
                      <a:pt x="0" y="31"/>
                    </a:lnTo>
                    <a:lnTo>
                      <a:pt x="4" y="23"/>
                    </a:lnTo>
                    <a:lnTo>
                      <a:pt x="8" y="12"/>
                    </a:lnTo>
                    <a:lnTo>
                      <a:pt x="15" y="8"/>
                    </a:lnTo>
                    <a:lnTo>
                      <a:pt x="27" y="4"/>
                    </a:lnTo>
                    <a:lnTo>
                      <a:pt x="34" y="0"/>
                    </a:lnTo>
                    <a:close/>
                    <a:moveTo>
                      <a:pt x="31" y="8"/>
                    </a:moveTo>
                    <a:lnTo>
                      <a:pt x="27" y="8"/>
                    </a:lnTo>
                    <a:lnTo>
                      <a:pt x="23" y="12"/>
                    </a:lnTo>
                    <a:lnTo>
                      <a:pt x="19" y="12"/>
                    </a:lnTo>
                    <a:lnTo>
                      <a:pt x="15" y="20"/>
                    </a:lnTo>
                    <a:lnTo>
                      <a:pt x="11" y="27"/>
                    </a:lnTo>
                    <a:lnTo>
                      <a:pt x="11" y="35"/>
                    </a:lnTo>
                    <a:lnTo>
                      <a:pt x="15" y="50"/>
                    </a:lnTo>
                    <a:lnTo>
                      <a:pt x="19" y="66"/>
                    </a:lnTo>
                    <a:lnTo>
                      <a:pt x="23" y="69"/>
                    </a:lnTo>
                    <a:lnTo>
                      <a:pt x="31" y="73"/>
                    </a:lnTo>
                    <a:lnTo>
                      <a:pt x="38" y="77"/>
                    </a:lnTo>
                    <a:lnTo>
                      <a:pt x="46" y="73"/>
                    </a:lnTo>
                    <a:lnTo>
                      <a:pt x="50" y="69"/>
                    </a:lnTo>
                    <a:lnTo>
                      <a:pt x="54" y="62"/>
                    </a:lnTo>
                    <a:lnTo>
                      <a:pt x="57" y="46"/>
                    </a:lnTo>
                    <a:lnTo>
                      <a:pt x="54" y="35"/>
                    </a:lnTo>
                    <a:lnTo>
                      <a:pt x="54" y="23"/>
                    </a:lnTo>
                    <a:lnTo>
                      <a:pt x="46" y="16"/>
                    </a:lnTo>
                    <a:lnTo>
                      <a:pt x="42" y="8"/>
                    </a:lnTo>
                    <a:lnTo>
                      <a:pt x="31" y="8"/>
                    </a:lnTo>
                    <a:close/>
                  </a:path>
                </a:pathLst>
              </a:custGeom>
              <a:solidFill>
                <a:srgbClr val="000000"/>
              </a:solidFill>
              <a:ln w="0">
                <a:solidFill>
                  <a:srgbClr val="000000"/>
                </a:solidFill>
                <a:round/>
                <a:headEnd/>
                <a:tailEnd/>
              </a:ln>
            </p:spPr>
            <p:txBody>
              <a:bodyPr/>
              <a:lstStyle/>
              <a:p>
                <a:endParaRPr lang="en-CA"/>
              </a:p>
            </p:txBody>
          </p:sp>
          <p:sp>
            <p:nvSpPr>
              <p:cNvPr id="19574" name="Freeform 39"/>
              <p:cNvSpPr>
                <a:spLocks noEditPoints="1"/>
              </p:cNvSpPr>
              <p:nvPr/>
            </p:nvSpPr>
            <p:spPr bwMode="auto">
              <a:xfrm>
                <a:off x="4493" y="1284"/>
                <a:ext cx="77" cy="119"/>
              </a:xfrm>
              <a:custGeom>
                <a:avLst/>
                <a:gdLst>
                  <a:gd name="T0" fmla="*/ 50 w 77"/>
                  <a:gd name="T1" fmla="*/ 107 h 119"/>
                  <a:gd name="T2" fmla="*/ 46 w 77"/>
                  <a:gd name="T3" fmla="*/ 111 h 119"/>
                  <a:gd name="T4" fmla="*/ 39 w 77"/>
                  <a:gd name="T5" fmla="*/ 115 h 119"/>
                  <a:gd name="T6" fmla="*/ 35 w 77"/>
                  <a:gd name="T7" fmla="*/ 119 h 119"/>
                  <a:gd name="T8" fmla="*/ 27 w 77"/>
                  <a:gd name="T9" fmla="*/ 119 h 119"/>
                  <a:gd name="T10" fmla="*/ 16 w 77"/>
                  <a:gd name="T11" fmla="*/ 115 h 119"/>
                  <a:gd name="T12" fmla="*/ 8 w 77"/>
                  <a:gd name="T13" fmla="*/ 107 h 119"/>
                  <a:gd name="T14" fmla="*/ 0 w 77"/>
                  <a:gd name="T15" fmla="*/ 96 h 119"/>
                  <a:gd name="T16" fmla="*/ 0 w 77"/>
                  <a:gd name="T17" fmla="*/ 84 h 119"/>
                  <a:gd name="T18" fmla="*/ 0 w 77"/>
                  <a:gd name="T19" fmla="*/ 69 h 119"/>
                  <a:gd name="T20" fmla="*/ 8 w 77"/>
                  <a:gd name="T21" fmla="*/ 54 h 119"/>
                  <a:gd name="T22" fmla="*/ 16 w 77"/>
                  <a:gd name="T23" fmla="*/ 46 h 119"/>
                  <a:gd name="T24" fmla="*/ 23 w 77"/>
                  <a:gd name="T25" fmla="*/ 42 h 119"/>
                  <a:gd name="T26" fmla="*/ 35 w 77"/>
                  <a:gd name="T27" fmla="*/ 38 h 119"/>
                  <a:gd name="T28" fmla="*/ 42 w 77"/>
                  <a:gd name="T29" fmla="*/ 42 h 119"/>
                  <a:gd name="T30" fmla="*/ 50 w 77"/>
                  <a:gd name="T31" fmla="*/ 46 h 119"/>
                  <a:gd name="T32" fmla="*/ 50 w 77"/>
                  <a:gd name="T33" fmla="*/ 31 h 119"/>
                  <a:gd name="T34" fmla="*/ 50 w 77"/>
                  <a:gd name="T35" fmla="*/ 19 h 119"/>
                  <a:gd name="T36" fmla="*/ 50 w 77"/>
                  <a:gd name="T37" fmla="*/ 15 h 119"/>
                  <a:gd name="T38" fmla="*/ 50 w 77"/>
                  <a:gd name="T39" fmla="*/ 12 h 119"/>
                  <a:gd name="T40" fmla="*/ 50 w 77"/>
                  <a:gd name="T41" fmla="*/ 12 h 119"/>
                  <a:gd name="T42" fmla="*/ 46 w 77"/>
                  <a:gd name="T43" fmla="*/ 8 h 119"/>
                  <a:gd name="T44" fmla="*/ 46 w 77"/>
                  <a:gd name="T45" fmla="*/ 8 h 119"/>
                  <a:gd name="T46" fmla="*/ 42 w 77"/>
                  <a:gd name="T47" fmla="*/ 8 h 119"/>
                  <a:gd name="T48" fmla="*/ 42 w 77"/>
                  <a:gd name="T49" fmla="*/ 12 h 119"/>
                  <a:gd name="T50" fmla="*/ 39 w 77"/>
                  <a:gd name="T51" fmla="*/ 8 h 119"/>
                  <a:gd name="T52" fmla="*/ 62 w 77"/>
                  <a:gd name="T53" fmla="*/ 0 h 119"/>
                  <a:gd name="T54" fmla="*/ 65 w 77"/>
                  <a:gd name="T55" fmla="*/ 0 h 119"/>
                  <a:gd name="T56" fmla="*/ 65 w 77"/>
                  <a:gd name="T57" fmla="*/ 88 h 119"/>
                  <a:gd name="T58" fmla="*/ 65 w 77"/>
                  <a:gd name="T59" fmla="*/ 100 h 119"/>
                  <a:gd name="T60" fmla="*/ 65 w 77"/>
                  <a:gd name="T61" fmla="*/ 104 h 119"/>
                  <a:gd name="T62" fmla="*/ 65 w 77"/>
                  <a:gd name="T63" fmla="*/ 107 h 119"/>
                  <a:gd name="T64" fmla="*/ 65 w 77"/>
                  <a:gd name="T65" fmla="*/ 107 h 119"/>
                  <a:gd name="T66" fmla="*/ 69 w 77"/>
                  <a:gd name="T67" fmla="*/ 111 h 119"/>
                  <a:gd name="T68" fmla="*/ 69 w 77"/>
                  <a:gd name="T69" fmla="*/ 111 h 119"/>
                  <a:gd name="T70" fmla="*/ 73 w 77"/>
                  <a:gd name="T71" fmla="*/ 111 h 119"/>
                  <a:gd name="T72" fmla="*/ 73 w 77"/>
                  <a:gd name="T73" fmla="*/ 107 h 119"/>
                  <a:gd name="T74" fmla="*/ 77 w 77"/>
                  <a:gd name="T75" fmla="*/ 111 h 119"/>
                  <a:gd name="T76" fmla="*/ 54 w 77"/>
                  <a:gd name="T77" fmla="*/ 119 h 119"/>
                  <a:gd name="T78" fmla="*/ 50 w 77"/>
                  <a:gd name="T79" fmla="*/ 119 h 119"/>
                  <a:gd name="T80" fmla="*/ 50 w 77"/>
                  <a:gd name="T81" fmla="*/ 107 h 119"/>
                  <a:gd name="T82" fmla="*/ 50 w 77"/>
                  <a:gd name="T83" fmla="*/ 100 h 119"/>
                  <a:gd name="T84" fmla="*/ 50 w 77"/>
                  <a:gd name="T85" fmla="*/ 65 h 119"/>
                  <a:gd name="T86" fmla="*/ 50 w 77"/>
                  <a:gd name="T87" fmla="*/ 58 h 119"/>
                  <a:gd name="T88" fmla="*/ 46 w 77"/>
                  <a:gd name="T89" fmla="*/ 54 h 119"/>
                  <a:gd name="T90" fmla="*/ 46 w 77"/>
                  <a:gd name="T91" fmla="*/ 50 h 119"/>
                  <a:gd name="T92" fmla="*/ 42 w 77"/>
                  <a:gd name="T93" fmla="*/ 46 h 119"/>
                  <a:gd name="T94" fmla="*/ 39 w 77"/>
                  <a:gd name="T95" fmla="*/ 46 h 119"/>
                  <a:gd name="T96" fmla="*/ 35 w 77"/>
                  <a:gd name="T97" fmla="*/ 46 h 119"/>
                  <a:gd name="T98" fmla="*/ 27 w 77"/>
                  <a:gd name="T99" fmla="*/ 46 h 119"/>
                  <a:gd name="T100" fmla="*/ 19 w 77"/>
                  <a:gd name="T101" fmla="*/ 50 h 119"/>
                  <a:gd name="T102" fmla="*/ 16 w 77"/>
                  <a:gd name="T103" fmla="*/ 61 h 119"/>
                  <a:gd name="T104" fmla="*/ 12 w 77"/>
                  <a:gd name="T105" fmla="*/ 77 h 119"/>
                  <a:gd name="T106" fmla="*/ 16 w 77"/>
                  <a:gd name="T107" fmla="*/ 88 h 119"/>
                  <a:gd name="T108" fmla="*/ 19 w 77"/>
                  <a:gd name="T109" fmla="*/ 100 h 119"/>
                  <a:gd name="T110" fmla="*/ 27 w 77"/>
                  <a:gd name="T111" fmla="*/ 107 h 119"/>
                  <a:gd name="T112" fmla="*/ 35 w 77"/>
                  <a:gd name="T113" fmla="*/ 107 h 119"/>
                  <a:gd name="T114" fmla="*/ 42 w 77"/>
                  <a:gd name="T115" fmla="*/ 107 h 119"/>
                  <a:gd name="T116" fmla="*/ 50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0" y="107"/>
                    </a:moveTo>
                    <a:lnTo>
                      <a:pt x="46" y="111"/>
                    </a:lnTo>
                    <a:lnTo>
                      <a:pt x="39" y="115"/>
                    </a:lnTo>
                    <a:lnTo>
                      <a:pt x="35" y="119"/>
                    </a:lnTo>
                    <a:lnTo>
                      <a:pt x="27" y="119"/>
                    </a:lnTo>
                    <a:lnTo>
                      <a:pt x="16" y="115"/>
                    </a:lnTo>
                    <a:lnTo>
                      <a:pt x="8" y="107"/>
                    </a:lnTo>
                    <a:lnTo>
                      <a:pt x="0" y="96"/>
                    </a:lnTo>
                    <a:lnTo>
                      <a:pt x="0" y="84"/>
                    </a:lnTo>
                    <a:lnTo>
                      <a:pt x="0" y="69"/>
                    </a:lnTo>
                    <a:lnTo>
                      <a:pt x="8" y="54"/>
                    </a:lnTo>
                    <a:lnTo>
                      <a:pt x="16" y="46"/>
                    </a:lnTo>
                    <a:lnTo>
                      <a:pt x="23" y="42"/>
                    </a:lnTo>
                    <a:lnTo>
                      <a:pt x="35" y="38"/>
                    </a:lnTo>
                    <a:lnTo>
                      <a:pt x="42" y="42"/>
                    </a:lnTo>
                    <a:lnTo>
                      <a:pt x="50" y="46"/>
                    </a:lnTo>
                    <a:lnTo>
                      <a:pt x="50" y="31"/>
                    </a:lnTo>
                    <a:lnTo>
                      <a:pt x="50" y="19"/>
                    </a:lnTo>
                    <a:lnTo>
                      <a:pt x="50" y="15"/>
                    </a:lnTo>
                    <a:lnTo>
                      <a:pt x="50" y="12"/>
                    </a:lnTo>
                    <a:lnTo>
                      <a:pt x="46" y="8"/>
                    </a:lnTo>
                    <a:lnTo>
                      <a:pt x="42" y="8"/>
                    </a:lnTo>
                    <a:lnTo>
                      <a:pt x="42" y="12"/>
                    </a:lnTo>
                    <a:lnTo>
                      <a:pt x="39" y="8"/>
                    </a:lnTo>
                    <a:lnTo>
                      <a:pt x="62" y="0"/>
                    </a:lnTo>
                    <a:lnTo>
                      <a:pt x="65" y="0"/>
                    </a:lnTo>
                    <a:lnTo>
                      <a:pt x="65" y="88"/>
                    </a:lnTo>
                    <a:lnTo>
                      <a:pt x="65" y="100"/>
                    </a:lnTo>
                    <a:lnTo>
                      <a:pt x="65" y="104"/>
                    </a:lnTo>
                    <a:lnTo>
                      <a:pt x="65" y="107"/>
                    </a:lnTo>
                    <a:lnTo>
                      <a:pt x="69" y="111"/>
                    </a:lnTo>
                    <a:lnTo>
                      <a:pt x="73" y="111"/>
                    </a:lnTo>
                    <a:lnTo>
                      <a:pt x="73" y="107"/>
                    </a:lnTo>
                    <a:lnTo>
                      <a:pt x="77" y="111"/>
                    </a:lnTo>
                    <a:lnTo>
                      <a:pt x="54" y="119"/>
                    </a:lnTo>
                    <a:lnTo>
                      <a:pt x="50" y="119"/>
                    </a:lnTo>
                    <a:lnTo>
                      <a:pt x="50" y="107"/>
                    </a:lnTo>
                    <a:close/>
                    <a:moveTo>
                      <a:pt x="50" y="100"/>
                    </a:moveTo>
                    <a:lnTo>
                      <a:pt x="50" y="65"/>
                    </a:lnTo>
                    <a:lnTo>
                      <a:pt x="50" y="58"/>
                    </a:lnTo>
                    <a:lnTo>
                      <a:pt x="46" y="54"/>
                    </a:lnTo>
                    <a:lnTo>
                      <a:pt x="46" y="50"/>
                    </a:lnTo>
                    <a:lnTo>
                      <a:pt x="42" y="46"/>
                    </a:lnTo>
                    <a:lnTo>
                      <a:pt x="39" y="46"/>
                    </a:lnTo>
                    <a:lnTo>
                      <a:pt x="35" y="46"/>
                    </a:lnTo>
                    <a:lnTo>
                      <a:pt x="27" y="46"/>
                    </a:lnTo>
                    <a:lnTo>
                      <a:pt x="19" y="50"/>
                    </a:lnTo>
                    <a:lnTo>
                      <a:pt x="16" y="61"/>
                    </a:lnTo>
                    <a:lnTo>
                      <a:pt x="12" y="77"/>
                    </a:lnTo>
                    <a:lnTo>
                      <a:pt x="16" y="88"/>
                    </a:lnTo>
                    <a:lnTo>
                      <a:pt x="19" y="100"/>
                    </a:lnTo>
                    <a:lnTo>
                      <a:pt x="27" y="107"/>
                    </a:lnTo>
                    <a:lnTo>
                      <a:pt x="35" y="107"/>
                    </a:lnTo>
                    <a:lnTo>
                      <a:pt x="42" y="107"/>
                    </a:lnTo>
                    <a:lnTo>
                      <a:pt x="50" y="100"/>
                    </a:lnTo>
                    <a:close/>
                  </a:path>
                </a:pathLst>
              </a:custGeom>
              <a:solidFill>
                <a:srgbClr val="000000"/>
              </a:solidFill>
              <a:ln w="0">
                <a:solidFill>
                  <a:srgbClr val="000000"/>
                </a:solidFill>
                <a:round/>
                <a:headEnd/>
                <a:tailEnd/>
              </a:ln>
            </p:spPr>
            <p:txBody>
              <a:bodyPr/>
              <a:lstStyle/>
              <a:p>
                <a:endParaRPr lang="en-CA"/>
              </a:p>
            </p:txBody>
          </p:sp>
          <p:sp>
            <p:nvSpPr>
              <p:cNvPr id="19575" name="Rectangle 40"/>
              <p:cNvSpPr>
                <a:spLocks noChangeArrowheads="1"/>
              </p:cNvSpPr>
              <p:nvPr/>
            </p:nvSpPr>
            <p:spPr bwMode="auto">
              <a:xfrm>
                <a:off x="4670" y="126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76" name="Freeform 41"/>
              <p:cNvSpPr>
                <a:spLocks/>
              </p:cNvSpPr>
              <p:nvPr/>
            </p:nvSpPr>
            <p:spPr bwMode="auto">
              <a:xfrm>
                <a:off x="4877" y="1284"/>
                <a:ext cx="34" cy="119"/>
              </a:xfrm>
              <a:custGeom>
                <a:avLst/>
                <a:gdLst>
                  <a:gd name="T0" fmla="*/ 23 w 34"/>
                  <a:gd name="T1" fmla="*/ 0 h 119"/>
                  <a:gd name="T2" fmla="*/ 23 w 34"/>
                  <a:gd name="T3" fmla="*/ 100 h 119"/>
                  <a:gd name="T4" fmla="*/ 23 w 34"/>
                  <a:gd name="T5" fmla="*/ 107 h 119"/>
                  <a:gd name="T6" fmla="*/ 23 w 34"/>
                  <a:gd name="T7" fmla="*/ 111 h 119"/>
                  <a:gd name="T8" fmla="*/ 27 w 34"/>
                  <a:gd name="T9" fmla="*/ 111 h 119"/>
                  <a:gd name="T10" fmla="*/ 27 w 34"/>
                  <a:gd name="T11" fmla="*/ 115 h 119"/>
                  <a:gd name="T12" fmla="*/ 31 w 34"/>
                  <a:gd name="T13" fmla="*/ 115 h 119"/>
                  <a:gd name="T14" fmla="*/ 34 w 34"/>
                  <a:gd name="T15" fmla="*/ 115 h 119"/>
                  <a:gd name="T16" fmla="*/ 34 w 34"/>
                  <a:gd name="T17" fmla="*/ 119 h 119"/>
                  <a:gd name="T18" fmla="*/ 0 w 34"/>
                  <a:gd name="T19" fmla="*/ 119 h 119"/>
                  <a:gd name="T20" fmla="*/ 0 w 34"/>
                  <a:gd name="T21" fmla="*/ 115 h 119"/>
                  <a:gd name="T22" fmla="*/ 4 w 34"/>
                  <a:gd name="T23" fmla="*/ 115 h 119"/>
                  <a:gd name="T24" fmla="*/ 4 w 34"/>
                  <a:gd name="T25" fmla="*/ 115 h 119"/>
                  <a:gd name="T26" fmla="*/ 8 w 34"/>
                  <a:gd name="T27" fmla="*/ 111 h 119"/>
                  <a:gd name="T28" fmla="*/ 8 w 34"/>
                  <a:gd name="T29" fmla="*/ 111 h 119"/>
                  <a:gd name="T30" fmla="*/ 8 w 34"/>
                  <a:gd name="T31" fmla="*/ 107 h 119"/>
                  <a:gd name="T32" fmla="*/ 8 w 34"/>
                  <a:gd name="T33" fmla="*/ 100 h 119"/>
                  <a:gd name="T34" fmla="*/ 8 w 34"/>
                  <a:gd name="T35" fmla="*/ 31 h 119"/>
                  <a:gd name="T36" fmla="*/ 8 w 34"/>
                  <a:gd name="T37" fmla="*/ 19 h 119"/>
                  <a:gd name="T38" fmla="*/ 8 w 34"/>
                  <a:gd name="T39" fmla="*/ 15 h 119"/>
                  <a:gd name="T40" fmla="*/ 8 w 34"/>
                  <a:gd name="T41" fmla="*/ 12 h 119"/>
                  <a:gd name="T42" fmla="*/ 8 w 34"/>
                  <a:gd name="T43" fmla="*/ 12 h 119"/>
                  <a:gd name="T44" fmla="*/ 8 w 34"/>
                  <a:gd name="T45" fmla="*/ 8 h 119"/>
                  <a:gd name="T46" fmla="*/ 4 w 34"/>
                  <a:gd name="T47" fmla="*/ 8 h 119"/>
                  <a:gd name="T48" fmla="*/ 4 w 34"/>
                  <a:gd name="T49" fmla="*/ 8 h 119"/>
                  <a:gd name="T50" fmla="*/ 0 w 34"/>
                  <a:gd name="T51" fmla="*/ 12 h 119"/>
                  <a:gd name="T52" fmla="*/ 0 w 34"/>
                  <a:gd name="T53" fmla="*/ 8 h 119"/>
                  <a:gd name="T54" fmla="*/ 19 w 34"/>
                  <a:gd name="T55" fmla="*/ 0 h 119"/>
                  <a:gd name="T56" fmla="*/ 23 w 34"/>
                  <a:gd name="T57" fmla="*/ 0 h 1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9"/>
                  <a:gd name="T89" fmla="*/ 34 w 34"/>
                  <a:gd name="T90" fmla="*/ 119 h 1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9">
                    <a:moveTo>
                      <a:pt x="23" y="0"/>
                    </a:moveTo>
                    <a:lnTo>
                      <a:pt x="23" y="100"/>
                    </a:lnTo>
                    <a:lnTo>
                      <a:pt x="23" y="107"/>
                    </a:lnTo>
                    <a:lnTo>
                      <a:pt x="23" y="111"/>
                    </a:lnTo>
                    <a:lnTo>
                      <a:pt x="27" y="111"/>
                    </a:lnTo>
                    <a:lnTo>
                      <a:pt x="27" y="115"/>
                    </a:lnTo>
                    <a:lnTo>
                      <a:pt x="31" y="115"/>
                    </a:lnTo>
                    <a:lnTo>
                      <a:pt x="34" y="115"/>
                    </a:lnTo>
                    <a:lnTo>
                      <a:pt x="34" y="119"/>
                    </a:lnTo>
                    <a:lnTo>
                      <a:pt x="0" y="119"/>
                    </a:lnTo>
                    <a:lnTo>
                      <a:pt x="0" y="115"/>
                    </a:lnTo>
                    <a:lnTo>
                      <a:pt x="4" y="115"/>
                    </a:lnTo>
                    <a:lnTo>
                      <a:pt x="8" y="111"/>
                    </a:lnTo>
                    <a:lnTo>
                      <a:pt x="8" y="107"/>
                    </a:lnTo>
                    <a:lnTo>
                      <a:pt x="8" y="100"/>
                    </a:lnTo>
                    <a:lnTo>
                      <a:pt x="8" y="31"/>
                    </a:lnTo>
                    <a:lnTo>
                      <a:pt x="8" y="19"/>
                    </a:lnTo>
                    <a:lnTo>
                      <a:pt x="8"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77" name="Freeform 42"/>
              <p:cNvSpPr>
                <a:spLocks/>
              </p:cNvSpPr>
              <p:nvPr/>
            </p:nvSpPr>
            <p:spPr bwMode="auto">
              <a:xfrm>
                <a:off x="4919" y="1326"/>
                <a:ext cx="81" cy="77"/>
              </a:xfrm>
              <a:custGeom>
                <a:avLst/>
                <a:gdLst>
                  <a:gd name="T0" fmla="*/ 69 w 81"/>
                  <a:gd name="T1" fmla="*/ 0 h 77"/>
                  <a:gd name="T2" fmla="*/ 69 w 81"/>
                  <a:gd name="T3" fmla="*/ 46 h 77"/>
                  <a:gd name="T4" fmla="*/ 69 w 81"/>
                  <a:gd name="T5" fmla="*/ 58 h 77"/>
                  <a:gd name="T6" fmla="*/ 69 w 81"/>
                  <a:gd name="T7" fmla="*/ 62 h 77"/>
                  <a:gd name="T8" fmla="*/ 69 w 81"/>
                  <a:gd name="T9" fmla="*/ 65 h 77"/>
                  <a:gd name="T10" fmla="*/ 69 w 81"/>
                  <a:gd name="T11" fmla="*/ 65 h 77"/>
                  <a:gd name="T12" fmla="*/ 73 w 81"/>
                  <a:gd name="T13" fmla="*/ 69 h 77"/>
                  <a:gd name="T14" fmla="*/ 73 w 81"/>
                  <a:gd name="T15" fmla="*/ 69 h 77"/>
                  <a:gd name="T16" fmla="*/ 77 w 81"/>
                  <a:gd name="T17" fmla="*/ 69 h 77"/>
                  <a:gd name="T18" fmla="*/ 77 w 81"/>
                  <a:gd name="T19" fmla="*/ 65 h 77"/>
                  <a:gd name="T20" fmla="*/ 81 w 81"/>
                  <a:gd name="T21" fmla="*/ 69 h 77"/>
                  <a:gd name="T22" fmla="*/ 58 w 81"/>
                  <a:gd name="T23" fmla="*/ 77 h 77"/>
                  <a:gd name="T24" fmla="*/ 54 w 81"/>
                  <a:gd name="T25" fmla="*/ 77 h 77"/>
                  <a:gd name="T26" fmla="*/ 54 w 81"/>
                  <a:gd name="T27" fmla="*/ 62 h 77"/>
                  <a:gd name="T28" fmla="*/ 46 w 81"/>
                  <a:gd name="T29" fmla="*/ 69 h 77"/>
                  <a:gd name="T30" fmla="*/ 39 w 81"/>
                  <a:gd name="T31" fmla="*/ 73 h 77"/>
                  <a:gd name="T32" fmla="*/ 35 w 81"/>
                  <a:gd name="T33" fmla="*/ 77 h 77"/>
                  <a:gd name="T34" fmla="*/ 27 w 81"/>
                  <a:gd name="T35" fmla="*/ 77 h 77"/>
                  <a:gd name="T36" fmla="*/ 23 w 81"/>
                  <a:gd name="T37" fmla="*/ 77 h 77"/>
                  <a:gd name="T38" fmla="*/ 16 w 81"/>
                  <a:gd name="T39" fmla="*/ 73 h 77"/>
                  <a:gd name="T40" fmla="*/ 12 w 81"/>
                  <a:gd name="T41" fmla="*/ 69 h 77"/>
                  <a:gd name="T42" fmla="*/ 12 w 81"/>
                  <a:gd name="T43" fmla="*/ 65 h 77"/>
                  <a:gd name="T44" fmla="*/ 8 w 81"/>
                  <a:gd name="T45" fmla="*/ 58 h 77"/>
                  <a:gd name="T46" fmla="*/ 8 w 81"/>
                  <a:gd name="T47" fmla="*/ 46 h 77"/>
                  <a:gd name="T48" fmla="*/ 8 w 81"/>
                  <a:gd name="T49" fmla="*/ 16 h 77"/>
                  <a:gd name="T50" fmla="*/ 8 w 81"/>
                  <a:gd name="T51" fmla="*/ 8 h 77"/>
                  <a:gd name="T52" fmla="*/ 8 w 81"/>
                  <a:gd name="T53" fmla="*/ 8 h 77"/>
                  <a:gd name="T54" fmla="*/ 8 w 81"/>
                  <a:gd name="T55" fmla="*/ 4 h 77"/>
                  <a:gd name="T56" fmla="*/ 4 w 81"/>
                  <a:gd name="T57" fmla="*/ 4 h 77"/>
                  <a:gd name="T58" fmla="*/ 4 w 81"/>
                  <a:gd name="T59" fmla="*/ 0 h 77"/>
                  <a:gd name="T60" fmla="*/ 0 w 81"/>
                  <a:gd name="T61" fmla="*/ 0 h 77"/>
                  <a:gd name="T62" fmla="*/ 0 w 81"/>
                  <a:gd name="T63" fmla="*/ 0 h 77"/>
                  <a:gd name="T64" fmla="*/ 23 w 81"/>
                  <a:gd name="T65" fmla="*/ 0 h 77"/>
                  <a:gd name="T66" fmla="*/ 23 w 81"/>
                  <a:gd name="T67" fmla="*/ 50 h 77"/>
                  <a:gd name="T68" fmla="*/ 23 w 81"/>
                  <a:gd name="T69" fmla="*/ 58 h 77"/>
                  <a:gd name="T70" fmla="*/ 27 w 81"/>
                  <a:gd name="T71" fmla="*/ 62 h 77"/>
                  <a:gd name="T72" fmla="*/ 31 w 81"/>
                  <a:gd name="T73" fmla="*/ 65 h 77"/>
                  <a:gd name="T74" fmla="*/ 35 w 81"/>
                  <a:gd name="T75" fmla="*/ 65 h 77"/>
                  <a:gd name="T76" fmla="*/ 39 w 81"/>
                  <a:gd name="T77" fmla="*/ 65 h 77"/>
                  <a:gd name="T78" fmla="*/ 42 w 81"/>
                  <a:gd name="T79" fmla="*/ 65 h 77"/>
                  <a:gd name="T80" fmla="*/ 50 w 81"/>
                  <a:gd name="T81" fmla="*/ 62 h 77"/>
                  <a:gd name="T82" fmla="*/ 54 w 81"/>
                  <a:gd name="T83" fmla="*/ 58 h 77"/>
                  <a:gd name="T84" fmla="*/ 54 w 81"/>
                  <a:gd name="T85" fmla="*/ 16 h 77"/>
                  <a:gd name="T86" fmla="*/ 54 w 81"/>
                  <a:gd name="T87" fmla="*/ 8 h 77"/>
                  <a:gd name="T88" fmla="*/ 54 w 81"/>
                  <a:gd name="T89" fmla="*/ 4 h 77"/>
                  <a:gd name="T90" fmla="*/ 50 w 81"/>
                  <a:gd name="T91" fmla="*/ 4 h 77"/>
                  <a:gd name="T92" fmla="*/ 42 w 81"/>
                  <a:gd name="T93" fmla="*/ 0 h 77"/>
                  <a:gd name="T94" fmla="*/ 42 w 81"/>
                  <a:gd name="T95" fmla="*/ 0 h 77"/>
                  <a:gd name="T96" fmla="*/ 69 w 81"/>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77"/>
                  <a:gd name="T149" fmla="*/ 81 w 81"/>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77">
                    <a:moveTo>
                      <a:pt x="69" y="0"/>
                    </a:moveTo>
                    <a:lnTo>
                      <a:pt x="69" y="46"/>
                    </a:lnTo>
                    <a:lnTo>
                      <a:pt x="69" y="58"/>
                    </a:lnTo>
                    <a:lnTo>
                      <a:pt x="69" y="62"/>
                    </a:lnTo>
                    <a:lnTo>
                      <a:pt x="69" y="65"/>
                    </a:lnTo>
                    <a:lnTo>
                      <a:pt x="73" y="69"/>
                    </a:lnTo>
                    <a:lnTo>
                      <a:pt x="77" y="69"/>
                    </a:lnTo>
                    <a:lnTo>
                      <a:pt x="77" y="65"/>
                    </a:lnTo>
                    <a:lnTo>
                      <a:pt x="81" y="69"/>
                    </a:lnTo>
                    <a:lnTo>
                      <a:pt x="58" y="77"/>
                    </a:lnTo>
                    <a:lnTo>
                      <a:pt x="54" y="77"/>
                    </a:lnTo>
                    <a:lnTo>
                      <a:pt x="54" y="62"/>
                    </a:lnTo>
                    <a:lnTo>
                      <a:pt x="46" y="69"/>
                    </a:lnTo>
                    <a:lnTo>
                      <a:pt x="39" y="73"/>
                    </a:lnTo>
                    <a:lnTo>
                      <a:pt x="35" y="77"/>
                    </a:lnTo>
                    <a:lnTo>
                      <a:pt x="27" y="77"/>
                    </a:lnTo>
                    <a:lnTo>
                      <a:pt x="23" y="77"/>
                    </a:lnTo>
                    <a:lnTo>
                      <a:pt x="16" y="73"/>
                    </a:lnTo>
                    <a:lnTo>
                      <a:pt x="12" y="69"/>
                    </a:lnTo>
                    <a:lnTo>
                      <a:pt x="12" y="65"/>
                    </a:lnTo>
                    <a:lnTo>
                      <a:pt x="8" y="58"/>
                    </a:lnTo>
                    <a:lnTo>
                      <a:pt x="8" y="46"/>
                    </a:lnTo>
                    <a:lnTo>
                      <a:pt x="8" y="16"/>
                    </a:lnTo>
                    <a:lnTo>
                      <a:pt x="8" y="8"/>
                    </a:lnTo>
                    <a:lnTo>
                      <a:pt x="8" y="4"/>
                    </a:lnTo>
                    <a:lnTo>
                      <a:pt x="4" y="4"/>
                    </a:lnTo>
                    <a:lnTo>
                      <a:pt x="4" y="0"/>
                    </a:lnTo>
                    <a:lnTo>
                      <a:pt x="0" y="0"/>
                    </a:lnTo>
                    <a:lnTo>
                      <a:pt x="23" y="0"/>
                    </a:lnTo>
                    <a:lnTo>
                      <a:pt x="23" y="50"/>
                    </a:lnTo>
                    <a:lnTo>
                      <a:pt x="23" y="58"/>
                    </a:lnTo>
                    <a:lnTo>
                      <a:pt x="27" y="62"/>
                    </a:lnTo>
                    <a:lnTo>
                      <a:pt x="31" y="65"/>
                    </a:lnTo>
                    <a:lnTo>
                      <a:pt x="35" y="65"/>
                    </a:lnTo>
                    <a:lnTo>
                      <a:pt x="39" y="65"/>
                    </a:lnTo>
                    <a:lnTo>
                      <a:pt x="42" y="65"/>
                    </a:lnTo>
                    <a:lnTo>
                      <a:pt x="50" y="62"/>
                    </a:lnTo>
                    <a:lnTo>
                      <a:pt x="54" y="58"/>
                    </a:lnTo>
                    <a:lnTo>
                      <a:pt x="54" y="16"/>
                    </a:lnTo>
                    <a:lnTo>
                      <a:pt x="54" y="8"/>
                    </a:lnTo>
                    <a:lnTo>
                      <a:pt x="54" y="4"/>
                    </a:lnTo>
                    <a:lnTo>
                      <a:pt x="50" y="4"/>
                    </a:lnTo>
                    <a:lnTo>
                      <a:pt x="42" y="0"/>
                    </a:lnTo>
                    <a:lnTo>
                      <a:pt x="69" y="0"/>
                    </a:lnTo>
                    <a:close/>
                  </a:path>
                </a:pathLst>
              </a:custGeom>
              <a:solidFill>
                <a:srgbClr val="000000"/>
              </a:solidFill>
              <a:ln w="0">
                <a:solidFill>
                  <a:srgbClr val="000000"/>
                </a:solidFill>
                <a:round/>
                <a:headEnd/>
                <a:tailEnd/>
              </a:ln>
            </p:spPr>
            <p:txBody>
              <a:bodyPr/>
              <a:lstStyle/>
              <a:p>
                <a:endParaRPr lang="en-CA"/>
              </a:p>
            </p:txBody>
          </p:sp>
          <p:sp>
            <p:nvSpPr>
              <p:cNvPr id="19578" name="Freeform 43"/>
              <p:cNvSpPr>
                <a:spLocks/>
              </p:cNvSpPr>
              <p:nvPr/>
            </p:nvSpPr>
            <p:spPr bwMode="auto">
              <a:xfrm>
                <a:off x="5000" y="1322"/>
                <a:ext cx="80" cy="81"/>
              </a:xfrm>
              <a:custGeom>
                <a:avLst/>
                <a:gdLst>
                  <a:gd name="T0" fmla="*/ 27 w 80"/>
                  <a:gd name="T1" fmla="*/ 20 h 81"/>
                  <a:gd name="T2" fmla="*/ 34 w 80"/>
                  <a:gd name="T3" fmla="*/ 8 h 81"/>
                  <a:gd name="T4" fmla="*/ 42 w 80"/>
                  <a:gd name="T5" fmla="*/ 4 h 81"/>
                  <a:gd name="T6" fmla="*/ 53 w 80"/>
                  <a:gd name="T7" fmla="*/ 0 h 81"/>
                  <a:gd name="T8" fmla="*/ 57 w 80"/>
                  <a:gd name="T9" fmla="*/ 4 h 81"/>
                  <a:gd name="T10" fmla="*/ 61 w 80"/>
                  <a:gd name="T11" fmla="*/ 4 h 81"/>
                  <a:gd name="T12" fmla="*/ 65 w 80"/>
                  <a:gd name="T13" fmla="*/ 8 h 81"/>
                  <a:gd name="T14" fmla="*/ 69 w 80"/>
                  <a:gd name="T15" fmla="*/ 16 h 81"/>
                  <a:gd name="T16" fmla="*/ 73 w 80"/>
                  <a:gd name="T17" fmla="*/ 20 h 81"/>
                  <a:gd name="T18" fmla="*/ 73 w 80"/>
                  <a:gd name="T19" fmla="*/ 31 h 81"/>
                  <a:gd name="T20" fmla="*/ 73 w 80"/>
                  <a:gd name="T21" fmla="*/ 62 h 81"/>
                  <a:gd name="T22" fmla="*/ 73 w 80"/>
                  <a:gd name="T23" fmla="*/ 69 h 81"/>
                  <a:gd name="T24" fmla="*/ 73 w 80"/>
                  <a:gd name="T25" fmla="*/ 73 h 81"/>
                  <a:gd name="T26" fmla="*/ 73 w 80"/>
                  <a:gd name="T27" fmla="*/ 73 h 81"/>
                  <a:gd name="T28" fmla="*/ 76 w 80"/>
                  <a:gd name="T29" fmla="*/ 77 h 81"/>
                  <a:gd name="T30" fmla="*/ 76 w 80"/>
                  <a:gd name="T31" fmla="*/ 77 h 81"/>
                  <a:gd name="T32" fmla="*/ 80 w 80"/>
                  <a:gd name="T33" fmla="*/ 77 h 81"/>
                  <a:gd name="T34" fmla="*/ 80 w 80"/>
                  <a:gd name="T35" fmla="*/ 81 h 81"/>
                  <a:gd name="T36" fmla="*/ 46 w 80"/>
                  <a:gd name="T37" fmla="*/ 81 h 81"/>
                  <a:gd name="T38" fmla="*/ 46 w 80"/>
                  <a:gd name="T39" fmla="*/ 77 h 81"/>
                  <a:gd name="T40" fmla="*/ 50 w 80"/>
                  <a:gd name="T41" fmla="*/ 77 h 81"/>
                  <a:gd name="T42" fmla="*/ 53 w 80"/>
                  <a:gd name="T43" fmla="*/ 77 h 81"/>
                  <a:gd name="T44" fmla="*/ 53 w 80"/>
                  <a:gd name="T45" fmla="*/ 77 h 81"/>
                  <a:gd name="T46" fmla="*/ 57 w 80"/>
                  <a:gd name="T47" fmla="*/ 73 h 81"/>
                  <a:gd name="T48" fmla="*/ 57 w 80"/>
                  <a:gd name="T49" fmla="*/ 69 h 81"/>
                  <a:gd name="T50" fmla="*/ 57 w 80"/>
                  <a:gd name="T51" fmla="*/ 69 h 81"/>
                  <a:gd name="T52" fmla="*/ 57 w 80"/>
                  <a:gd name="T53" fmla="*/ 62 h 81"/>
                  <a:gd name="T54" fmla="*/ 57 w 80"/>
                  <a:gd name="T55" fmla="*/ 31 h 81"/>
                  <a:gd name="T56" fmla="*/ 57 w 80"/>
                  <a:gd name="T57" fmla="*/ 23 h 81"/>
                  <a:gd name="T58" fmla="*/ 53 w 80"/>
                  <a:gd name="T59" fmla="*/ 16 h 81"/>
                  <a:gd name="T60" fmla="*/ 50 w 80"/>
                  <a:gd name="T61" fmla="*/ 16 h 81"/>
                  <a:gd name="T62" fmla="*/ 46 w 80"/>
                  <a:gd name="T63" fmla="*/ 12 h 81"/>
                  <a:gd name="T64" fmla="*/ 34 w 80"/>
                  <a:gd name="T65" fmla="*/ 16 h 81"/>
                  <a:gd name="T66" fmla="*/ 27 w 80"/>
                  <a:gd name="T67" fmla="*/ 23 h 81"/>
                  <a:gd name="T68" fmla="*/ 27 w 80"/>
                  <a:gd name="T69" fmla="*/ 62 h 81"/>
                  <a:gd name="T70" fmla="*/ 27 w 80"/>
                  <a:gd name="T71" fmla="*/ 69 h 81"/>
                  <a:gd name="T72" fmla="*/ 27 w 80"/>
                  <a:gd name="T73" fmla="*/ 73 h 81"/>
                  <a:gd name="T74" fmla="*/ 27 w 80"/>
                  <a:gd name="T75" fmla="*/ 73 h 81"/>
                  <a:gd name="T76" fmla="*/ 30 w 80"/>
                  <a:gd name="T77" fmla="*/ 77 h 81"/>
                  <a:gd name="T78" fmla="*/ 30 w 80"/>
                  <a:gd name="T79" fmla="*/ 77 h 81"/>
                  <a:gd name="T80" fmla="*/ 38 w 80"/>
                  <a:gd name="T81" fmla="*/ 77 h 81"/>
                  <a:gd name="T82" fmla="*/ 38 w 80"/>
                  <a:gd name="T83" fmla="*/ 81 h 81"/>
                  <a:gd name="T84" fmla="*/ 0 w 80"/>
                  <a:gd name="T85" fmla="*/ 81 h 81"/>
                  <a:gd name="T86" fmla="*/ 0 w 80"/>
                  <a:gd name="T87" fmla="*/ 77 h 81"/>
                  <a:gd name="T88" fmla="*/ 4 w 80"/>
                  <a:gd name="T89" fmla="*/ 77 h 81"/>
                  <a:gd name="T90" fmla="*/ 7 w 80"/>
                  <a:gd name="T91" fmla="*/ 77 h 81"/>
                  <a:gd name="T92" fmla="*/ 11 w 80"/>
                  <a:gd name="T93" fmla="*/ 73 h 81"/>
                  <a:gd name="T94" fmla="*/ 11 w 80"/>
                  <a:gd name="T95" fmla="*/ 69 h 81"/>
                  <a:gd name="T96" fmla="*/ 11 w 80"/>
                  <a:gd name="T97" fmla="*/ 62 h 81"/>
                  <a:gd name="T98" fmla="*/ 11 w 80"/>
                  <a:gd name="T99" fmla="*/ 35 h 81"/>
                  <a:gd name="T100" fmla="*/ 11 w 80"/>
                  <a:gd name="T101" fmla="*/ 23 h 81"/>
                  <a:gd name="T102" fmla="*/ 11 w 80"/>
                  <a:gd name="T103" fmla="*/ 16 h 81"/>
                  <a:gd name="T104" fmla="*/ 11 w 80"/>
                  <a:gd name="T105" fmla="*/ 16 h 81"/>
                  <a:gd name="T106" fmla="*/ 11 w 80"/>
                  <a:gd name="T107" fmla="*/ 12 h 81"/>
                  <a:gd name="T108" fmla="*/ 7 w 80"/>
                  <a:gd name="T109" fmla="*/ 12 h 81"/>
                  <a:gd name="T110" fmla="*/ 7 w 80"/>
                  <a:gd name="T111" fmla="*/ 12 h 81"/>
                  <a:gd name="T112" fmla="*/ 4 w 80"/>
                  <a:gd name="T113" fmla="*/ 12 h 81"/>
                  <a:gd name="T114" fmla="*/ 4 w 80"/>
                  <a:gd name="T115" fmla="*/ 12 h 81"/>
                  <a:gd name="T116" fmla="*/ 0 w 80"/>
                  <a:gd name="T117" fmla="*/ 12 h 81"/>
                  <a:gd name="T118" fmla="*/ 23 w 80"/>
                  <a:gd name="T119" fmla="*/ 0 h 81"/>
                  <a:gd name="T120" fmla="*/ 27 w 80"/>
                  <a:gd name="T121" fmla="*/ 0 h 81"/>
                  <a:gd name="T122" fmla="*/ 27 w 80"/>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1"/>
                  <a:gd name="T188" fmla="*/ 80 w 80"/>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1">
                    <a:moveTo>
                      <a:pt x="27" y="20"/>
                    </a:moveTo>
                    <a:lnTo>
                      <a:pt x="34" y="8"/>
                    </a:lnTo>
                    <a:lnTo>
                      <a:pt x="42" y="4"/>
                    </a:lnTo>
                    <a:lnTo>
                      <a:pt x="53" y="0"/>
                    </a:lnTo>
                    <a:lnTo>
                      <a:pt x="57" y="4"/>
                    </a:lnTo>
                    <a:lnTo>
                      <a:pt x="61" y="4"/>
                    </a:lnTo>
                    <a:lnTo>
                      <a:pt x="65" y="8"/>
                    </a:lnTo>
                    <a:lnTo>
                      <a:pt x="69" y="16"/>
                    </a:lnTo>
                    <a:lnTo>
                      <a:pt x="73" y="20"/>
                    </a:lnTo>
                    <a:lnTo>
                      <a:pt x="73" y="31"/>
                    </a:lnTo>
                    <a:lnTo>
                      <a:pt x="73" y="62"/>
                    </a:lnTo>
                    <a:lnTo>
                      <a:pt x="73" y="69"/>
                    </a:lnTo>
                    <a:lnTo>
                      <a:pt x="73" y="73"/>
                    </a:lnTo>
                    <a:lnTo>
                      <a:pt x="76" y="77"/>
                    </a:lnTo>
                    <a:lnTo>
                      <a:pt x="80" y="77"/>
                    </a:lnTo>
                    <a:lnTo>
                      <a:pt x="80" y="81"/>
                    </a:lnTo>
                    <a:lnTo>
                      <a:pt x="46" y="81"/>
                    </a:lnTo>
                    <a:lnTo>
                      <a:pt x="46" y="77"/>
                    </a:lnTo>
                    <a:lnTo>
                      <a:pt x="50" y="77"/>
                    </a:lnTo>
                    <a:lnTo>
                      <a:pt x="53" y="77"/>
                    </a:lnTo>
                    <a:lnTo>
                      <a:pt x="57" y="73"/>
                    </a:lnTo>
                    <a:lnTo>
                      <a:pt x="57" y="69"/>
                    </a:lnTo>
                    <a:lnTo>
                      <a:pt x="57" y="62"/>
                    </a:lnTo>
                    <a:lnTo>
                      <a:pt x="57" y="31"/>
                    </a:lnTo>
                    <a:lnTo>
                      <a:pt x="57" y="23"/>
                    </a:lnTo>
                    <a:lnTo>
                      <a:pt x="53" y="16"/>
                    </a:lnTo>
                    <a:lnTo>
                      <a:pt x="50" y="16"/>
                    </a:lnTo>
                    <a:lnTo>
                      <a:pt x="46" y="12"/>
                    </a:lnTo>
                    <a:lnTo>
                      <a:pt x="34" y="16"/>
                    </a:lnTo>
                    <a:lnTo>
                      <a:pt x="27" y="23"/>
                    </a:lnTo>
                    <a:lnTo>
                      <a:pt x="27" y="62"/>
                    </a:lnTo>
                    <a:lnTo>
                      <a:pt x="27" y="69"/>
                    </a:lnTo>
                    <a:lnTo>
                      <a:pt x="27" y="73"/>
                    </a:lnTo>
                    <a:lnTo>
                      <a:pt x="30" y="77"/>
                    </a:lnTo>
                    <a:lnTo>
                      <a:pt x="38" y="77"/>
                    </a:lnTo>
                    <a:lnTo>
                      <a:pt x="38" y="81"/>
                    </a:lnTo>
                    <a:lnTo>
                      <a:pt x="0" y="81"/>
                    </a:lnTo>
                    <a:lnTo>
                      <a:pt x="0" y="77"/>
                    </a:lnTo>
                    <a:lnTo>
                      <a:pt x="4" y="77"/>
                    </a:lnTo>
                    <a:lnTo>
                      <a:pt x="7" y="77"/>
                    </a:lnTo>
                    <a:lnTo>
                      <a:pt x="11" y="73"/>
                    </a:lnTo>
                    <a:lnTo>
                      <a:pt x="11" y="69"/>
                    </a:lnTo>
                    <a:lnTo>
                      <a:pt x="11" y="62"/>
                    </a:lnTo>
                    <a:lnTo>
                      <a:pt x="11" y="35"/>
                    </a:lnTo>
                    <a:lnTo>
                      <a:pt x="11" y="23"/>
                    </a:lnTo>
                    <a:lnTo>
                      <a:pt x="11" y="16"/>
                    </a:lnTo>
                    <a:lnTo>
                      <a:pt x="11" y="12"/>
                    </a:lnTo>
                    <a:lnTo>
                      <a:pt x="7" y="12"/>
                    </a:lnTo>
                    <a:lnTo>
                      <a:pt x="4" y="12"/>
                    </a:lnTo>
                    <a:lnTo>
                      <a:pt x="0" y="12"/>
                    </a:lnTo>
                    <a:lnTo>
                      <a:pt x="23" y="0"/>
                    </a:lnTo>
                    <a:lnTo>
                      <a:pt x="27" y="0"/>
                    </a:lnTo>
                    <a:lnTo>
                      <a:pt x="27" y="20"/>
                    </a:lnTo>
                    <a:close/>
                  </a:path>
                </a:pathLst>
              </a:custGeom>
              <a:solidFill>
                <a:srgbClr val="000000"/>
              </a:solidFill>
              <a:ln w="0">
                <a:solidFill>
                  <a:srgbClr val="000000"/>
                </a:solidFill>
                <a:round/>
                <a:headEnd/>
                <a:tailEnd/>
              </a:ln>
            </p:spPr>
            <p:txBody>
              <a:bodyPr/>
              <a:lstStyle/>
              <a:p>
                <a:endParaRPr lang="en-CA"/>
              </a:p>
            </p:txBody>
          </p:sp>
          <p:sp>
            <p:nvSpPr>
              <p:cNvPr id="19579" name="Freeform 44"/>
              <p:cNvSpPr>
                <a:spLocks/>
              </p:cNvSpPr>
              <p:nvPr/>
            </p:nvSpPr>
            <p:spPr bwMode="auto">
              <a:xfrm>
                <a:off x="5088" y="1322"/>
                <a:ext cx="65" cy="81"/>
              </a:xfrm>
              <a:custGeom>
                <a:avLst/>
                <a:gdLst>
                  <a:gd name="T0" fmla="*/ 65 w 65"/>
                  <a:gd name="T1" fmla="*/ 50 h 81"/>
                  <a:gd name="T2" fmla="*/ 61 w 65"/>
                  <a:gd name="T3" fmla="*/ 62 h 81"/>
                  <a:gd name="T4" fmla="*/ 54 w 65"/>
                  <a:gd name="T5" fmla="*/ 73 h 81"/>
                  <a:gd name="T6" fmla="*/ 42 w 65"/>
                  <a:gd name="T7" fmla="*/ 81 h 81"/>
                  <a:gd name="T8" fmla="*/ 35 w 65"/>
                  <a:gd name="T9" fmla="*/ 81 h 81"/>
                  <a:gd name="T10" fmla="*/ 19 w 65"/>
                  <a:gd name="T11" fmla="*/ 77 h 81"/>
                  <a:gd name="T12" fmla="*/ 11 w 65"/>
                  <a:gd name="T13" fmla="*/ 69 h 81"/>
                  <a:gd name="T14" fmla="*/ 4 w 65"/>
                  <a:gd name="T15" fmla="*/ 62 h 81"/>
                  <a:gd name="T16" fmla="*/ 4 w 65"/>
                  <a:gd name="T17" fmla="*/ 54 h 81"/>
                  <a:gd name="T18" fmla="*/ 0 w 65"/>
                  <a:gd name="T19" fmla="*/ 43 h 81"/>
                  <a:gd name="T20" fmla="*/ 4 w 65"/>
                  <a:gd name="T21" fmla="*/ 31 h 81"/>
                  <a:gd name="T22" fmla="*/ 4 w 65"/>
                  <a:gd name="T23" fmla="*/ 20 h 81"/>
                  <a:gd name="T24" fmla="*/ 11 w 65"/>
                  <a:gd name="T25" fmla="*/ 12 h 81"/>
                  <a:gd name="T26" fmla="*/ 23 w 65"/>
                  <a:gd name="T27" fmla="*/ 4 h 81"/>
                  <a:gd name="T28" fmla="*/ 35 w 65"/>
                  <a:gd name="T29" fmla="*/ 0 h 81"/>
                  <a:gd name="T30" fmla="*/ 46 w 65"/>
                  <a:gd name="T31" fmla="*/ 4 h 81"/>
                  <a:gd name="T32" fmla="*/ 54 w 65"/>
                  <a:gd name="T33" fmla="*/ 8 h 81"/>
                  <a:gd name="T34" fmla="*/ 58 w 65"/>
                  <a:gd name="T35" fmla="*/ 16 h 81"/>
                  <a:gd name="T36" fmla="*/ 61 w 65"/>
                  <a:gd name="T37" fmla="*/ 20 h 81"/>
                  <a:gd name="T38" fmla="*/ 61 w 65"/>
                  <a:gd name="T39" fmla="*/ 23 h 81"/>
                  <a:gd name="T40" fmla="*/ 58 w 65"/>
                  <a:gd name="T41" fmla="*/ 23 h 81"/>
                  <a:gd name="T42" fmla="*/ 58 w 65"/>
                  <a:gd name="T43" fmla="*/ 27 h 81"/>
                  <a:gd name="T44" fmla="*/ 54 w 65"/>
                  <a:gd name="T45" fmla="*/ 27 h 81"/>
                  <a:gd name="T46" fmla="*/ 50 w 65"/>
                  <a:gd name="T47" fmla="*/ 27 h 81"/>
                  <a:gd name="T48" fmla="*/ 46 w 65"/>
                  <a:gd name="T49" fmla="*/ 23 h 81"/>
                  <a:gd name="T50" fmla="*/ 46 w 65"/>
                  <a:gd name="T51" fmla="*/ 20 h 81"/>
                  <a:gd name="T52" fmla="*/ 46 w 65"/>
                  <a:gd name="T53" fmla="*/ 16 h 81"/>
                  <a:gd name="T54" fmla="*/ 42 w 65"/>
                  <a:gd name="T55" fmla="*/ 12 h 81"/>
                  <a:gd name="T56" fmla="*/ 42 w 65"/>
                  <a:gd name="T57" fmla="*/ 8 h 81"/>
                  <a:gd name="T58" fmla="*/ 38 w 65"/>
                  <a:gd name="T59" fmla="*/ 8 h 81"/>
                  <a:gd name="T60" fmla="*/ 35 w 65"/>
                  <a:gd name="T61" fmla="*/ 8 h 81"/>
                  <a:gd name="T62" fmla="*/ 27 w 65"/>
                  <a:gd name="T63" fmla="*/ 8 h 81"/>
                  <a:gd name="T64" fmla="*/ 23 w 65"/>
                  <a:gd name="T65" fmla="*/ 12 h 81"/>
                  <a:gd name="T66" fmla="*/ 15 w 65"/>
                  <a:gd name="T67" fmla="*/ 23 h 81"/>
                  <a:gd name="T68" fmla="*/ 15 w 65"/>
                  <a:gd name="T69" fmla="*/ 35 h 81"/>
                  <a:gd name="T70" fmla="*/ 15 w 65"/>
                  <a:gd name="T71" fmla="*/ 46 h 81"/>
                  <a:gd name="T72" fmla="*/ 23 w 65"/>
                  <a:gd name="T73" fmla="*/ 58 h 81"/>
                  <a:gd name="T74" fmla="*/ 31 w 65"/>
                  <a:gd name="T75" fmla="*/ 66 h 81"/>
                  <a:gd name="T76" fmla="*/ 38 w 65"/>
                  <a:gd name="T77" fmla="*/ 66 h 81"/>
                  <a:gd name="T78" fmla="*/ 46 w 65"/>
                  <a:gd name="T79" fmla="*/ 66 h 81"/>
                  <a:gd name="T80" fmla="*/ 54 w 65"/>
                  <a:gd name="T81" fmla="*/ 62 h 81"/>
                  <a:gd name="T82" fmla="*/ 58 w 65"/>
                  <a:gd name="T83" fmla="*/ 58 h 81"/>
                  <a:gd name="T84" fmla="*/ 61 w 65"/>
                  <a:gd name="T85" fmla="*/ 46 h 81"/>
                  <a:gd name="T86" fmla="*/ 65 w 65"/>
                  <a:gd name="T87" fmla="*/ 50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1"/>
                  <a:gd name="T134" fmla="*/ 65 w 65"/>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1">
                    <a:moveTo>
                      <a:pt x="65" y="50"/>
                    </a:moveTo>
                    <a:lnTo>
                      <a:pt x="61" y="62"/>
                    </a:lnTo>
                    <a:lnTo>
                      <a:pt x="54" y="73"/>
                    </a:lnTo>
                    <a:lnTo>
                      <a:pt x="42" y="81"/>
                    </a:lnTo>
                    <a:lnTo>
                      <a:pt x="35" y="81"/>
                    </a:lnTo>
                    <a:lnTo>
                      <a:pt x="19" y="77"/>
                    </a:lnTo>
                    <a:lnTo>
                      <a:pt x="11" y="69"/>
                    </a:lnTo>
                    <a:lnTo>
                      <a:pt x="4" y="62"/>
                    </a:lnTo>
                    <a:lnTo>
                      <a:pt x="4" y="54"/>
                    </a:lnTo>
                    <a:lnTo>
                      <a:pt x="0" y="43"/>
                    </a:lnTo>
                    <a:lnTo>
                      <a:pt x="4" y="31"/>
                    </a:lnTo>
                    <a:lnTo>
                      <a:pt x="4" y="20"/>
                    </a:lnTo>
                    <a:lnTo>
                      <a:pt x="11" y="12"/>
                    </a:lnTo>
                    <a:lnTo>
                      <a:pt x="23" y="4"/>
                    </a:lnTo>
                    <a:lnTo>
                      <a:pt x="35" y="0"/>
                    </a:lnTo>
                    <a:lnTo>
                      <a:pt x="46" y="4"/>
                    </a:lnTo>
                    <a:lnTo>
                      <a:pt x="54" y="8"/>
                    </a:lnTo>
                    <a:lnTo>
                      <a:pt x="58" y="16"/>
                    </a:lnTo>
                    <a:lnTo>
                      <a:pt x="61" y="20"/>
                    </a:lnTo>
                    <a:lnTo>
                      <a:pt x="61" y="23"/>
                    </a:lnTo>
                    <a:lnTo>
                      <a:pt x="58" y="23"/>
                    </a:lnTo>
                    <a:lnTo>
                      <a:pt x="58" y="27"/>
                    </a:lnTo>
                    <a:lnTo>
                      <a:pt x="54" y="27"/>
                    </a:lnTo>
                    <a:lnTo>
                      <a:pt x="50" y="27"/>
                    </a:lnTo>
                    <a:lnTo>
                      <a:pt x="46" y="23"/>
                    </a:lnTo>
                    <a:lnTo>
                      <a:pt x="46" y="20"/>
                    </a:lnTo>
                    <a:lnTo>
                      <a:pt x="46" y="16"/>
                    </a:lnTo>
                    <a:lnTo>
                      <a:pt x="42" y="12"/>
                    </a:lnTo>
                    <a:lnTo>
                      <a:pt x="42" y="8"/>
                    </a:lnTo>
                    <a:lnTo>
                      <a:pt x="38" y="8"/>
                    </a:lnTo>
                    <a:lnTo>
                      <a:pt x="35" y="8"/>
                    </a:lnTo>
                    <a:lnTo>
                      <a:pt x="27" y="8"/>
                    </a:lnTo>
                    <a:lnTo>
                      <a:pt x="23" y="12"/>
                    </a:lnTo>
                    <a:lnTo>
                      <a:pt x="15" y="23"/>
                    </a:lnTo>
                    <a:lnTo>
                      <a:pt x="15" y="35"/>
                    </a:lnTo>
                    <a:lnTo>
                      <a:pt x="15" y="46"/>
                    </a:lnTo>
                    <a:lnTo>
                      <a:pt x="23" y="58"/>
                    </a:lnTo>
                    <a:lnTo>
                      <a:pt x="31" y="66"/>
                    </a:lnTo>
                    <a:lnTo>
                      <a:pt x="38" y="66"/>
                    </a:lnTo>
                    <a:lnTo>
                      <a:pt x="46" y="66"/>
                    </a:lnTo>
                    <a:lnTo>
                      <a:pt x="54" y="62"/>
                    </a:lnTo>
                    <a:lnTo>
                      <a:pt x="58" y="58"/>
                    </a:lnTo>
                    <a:lnTo>
                      <a:pt x="61" y="46"/>
                    </a:lnTo>
                    <a:lnTo>
                      <a:pt x="65" y="50"/>
                    </a:lnTo>
                    <a:close/>
                  </a:path>
                </a:pathLst>
              </a:custGeom>
              <a:solidFill>
                <a:srgbClr val="000000"/>
              </a:solidFill>
              <a:ln w="0">
                <a:solidFill>
                  <a:srgbClr val="000000"/>
                </a:solidFill>
                <a:round/>
                <a:headEnd/>
                <a:tailEnd/>
              </a:ln>
            </p:spPr>
            <p:txBody>
              <a:bodyPr/>
              <a:lstStyle/>
              <a:p>
                <a:endParaRPr lang="en-CA"/>
              </a:p>
            </p:txBody>
          </p:sp>
          <p:sp>
            <p:nvSpPr>
              <p:cNvPr id="19580" name="Freeform 45"/>
              <p:cNvSpPr>
                <a:spLocks/>
              </p:cNvSpPr>
              <p:nvPr/>
            </p:nvSpPr>
            <p:spPr bwMode="auto">
              <a:xfrm>
                <a:off x="5161" y="1284"/>
                <a:ext cx="80" cy="119"/>
              </a:xfrm>
              <a:custGeom>
                <a:avLst/>
                <a:gdLst>
                  <a:gd name="T0" fmla="*/ 23 w 80"/>
                  <a:gd name="T1" fmla="*/ 58 h 119"/>
                  <a:gd name="T2" fmla="*/ 38 w 80"/>
                  <a:gd name="T3" fmla="*/ 42 h 119"/>
                  <a:gd name="T4" fmla="*/ 50 w 80"/>
                  <a:gd name="T5" fmla="*/ 38 h 119"/>
                  <a:gd name="T6" fmla="*/ 61 w 80"/>
                  <a:gd name="T7" fmla="*/ 42 h 119"/>
                  <a:gd name="T8" fmla="*/ 69 w 80"/>
                  <a:gd name="T9" fmla="*/ 54 h 119"/>
                  <a:gd name="T10" fmla="*/ 69 w 80"/>
                  <a:gd name="T11" fmla="*/ 73 h 119"/>
                  <a:gd name="T12" fmla="*/ 69 w 80"/>
                  <a:gd name="T13" fmla="*/ 107 h 119"/>
                  <a:gd name="T14" fmla="*/ 73 w 80"/>
                  <a:gd name="T15" fmla="*/ 111 h 119"/>
                  <a:gd name="T16" fmla="*/ 77 w 80"/>
                  <a:gd name="T17" fmla="*/ 115 h 119"/>
                  <a:gd name="T18" fmla="*/ 80 w 80"/>
                  <a:gd name="T19" fmla="*/ 119 h 119"/>
                  <a:gd name="T20" fmla="*/ 46 w 80"/>
                  <a:gd name="T21" fmla="*/ 115 h 119"/>
                  <a:gd name="T22" fmla="*/ 50 w 80"/>
                  <a:gd name="T23" fmla="*/ 115 h 119"/>
                  <a:gd name="T24" fmla="*/ 54 w 80"/>
                  <a:gd name="T25" fmla="*/ 111 h 119"/>
                  <a:gd name="T26" fmla="*/ 57 w 80"/>
                  <a:gd name="T27" fmla="*/ 104 h 119"/>
                  <a:gd name="T28" fmla="*/ 57 w 80"/>
                  <a:gd name="T29" fmla="*/ 73 h 119"/>
                  <a:gd name="T30" fmla="*/ 54 w 80"/>
                  <a:gd name="T31" fmla="*/ 58 h 119"/>
                  <a:gd name="T32" fmla="*/ 50 w 80"/>
                  <a:gd name="T33" fmla="*/ 54 h 119"/>
                  <a:gd name="T34" fmla="*/ 42 w 80"/>
                  <a:gd name="T35" fmla="*/ 50 h 119"/>
                  <a:gd name="T36" fmla="*/ 34 w 80"/>
                  <a:gd name="T37" fmla="*/ 54 h 119"/>
                  <a:gd name="T38" fmla="*/ 23 w 80"/>
                  <a:gd name="T39" fmla="*/ 61 h 119"/>
                  <a:gd name="T40" fmla="*/ 23 w 80"/>
                  <a:gd name="T41" fmla="*/ 107 h 119"/>
                  <a:gd name="T42" fmla="*/ 27 w 80"/>
                  <a:gd name="T43" fmla="*/ 111 h 119"/>
                  <a:gd name="T44" fmla="*/ 31 w 80"/>
                  <a:gd name="T45" fmla="*/ 115 h 119"/>
                  <a:gd name="T46" fmla="*/ 34 w 80"/>
                  <a:gd name="T47" fmla="*/ 119 h 119"/>
                  <a:gd name="T48" fmla="*/ 0 w 80"/>
                  <a:gd name="T49" fmla="*/ 115 h 119"/>
                  <a:gd name="T50" fmla="*/ 8 w 80"/>
                  <a:gd name="T51" fmla="*/ 115 h 119"/>
                  <a:gd name="T52" fmla="*/ 8 w 80"/>
                  <a:gd name="T53" fmla="*/ 111 h 119"/>
                  <a:gd name="T54" fmla="*/ 11 w 80"/>
                  <a:gd name="T55" fmla="*/ 100 h 119"/>
                  <a:gd name="T56" fmla="*/ 11 w 80"/>
                  <a:gd name="T57" fmla="*/ 19 h 119"/>
                  <a:gd name="T58" fmla="*/ 8 w 80"/>
                  <a:gd name="T59" fmla="*/ 12 h 119"/>
                  <a:gd name="T60" fmla="*/ 8 w 80"/>
                  <a:gd name="T61" fmla="*/ 8 h 119"/>
                  <a:gd name="T62" fmla="*/ 4 w 80"/>
                  <a:gd name="T63" fmla="*/ 8 h 119"/>
                  <a:gd name="T64" fmla="*/ 0 w 80"/>
                  <a:gd name="T65" fmla="*/ 8 h 119"/>
                  <a:gd name="T66" fmla="*/ 23 w 80"/>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119"/>
                  <a:gd name="T104" fmla="*/ 80 w 80"/>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119">
                    <a:moveTo>
                      <a:pt x="23" y="0"/>
                    </a:moveTo>
                    <a:lnTo>
                      <a:pt x="23" y="58"/>
                    </a:lnTo>
                    <a:lnTo>
                      <a:pt x="34" y="46"/>
                    </a:lnTo>
                    <a:lnTo>
                      <a:pt x="38" y="42"/>
                    </a:lnTo>
                    <a:lnTo>
                      <a:pt x="46" y="42"/>
                    </a:lnTo>
                    <a:lnTo>
                      <a:pt x="50" y="38"/>
                    </a:lnTo>
                    <a:lnTo>
                      <a:pt x="57" y="42"/>
                    </a:lnTo>
                    <a:lnTo>
                      <a:pt x="61" y="42"/>
                    </a:lnTo>
                    <a:lnTo>
                      <a:pt x="65" y="50"/>
                    </a:lnTo>
                    <a:lnTo>
                      <a:pt x="69" y="54"/>
                    </a:lnTo>
                    <a:lnTo>
                      <a:pt x="69" y="61"/>
                    </a:lnTo>
                    <a:lnTo>
                      <a:pt x="69" y="73"/>
                    </a:lnTo>
                    <a:lnTo>
                      <a:pt x="69" y="100"/>
                    </a:lnTo>
                    <a:lnTo>
                      <a:pt x="69" y="107"/>
                    </a:lnTo>
                    <a:lnTo>
                      <a:pt x="73" y="111"/>
                    </a:lnTo>
                    <a:lnTo>
                      <a:pt x="73" y="115"/>
                    </a:lnTo>
                    <a:lnTo>
                      <a:pt x="77" y="115"/>
                    </a:lnTo>
                    <a:lnTo>
                      <a:pt x="80" y="115"/>
                    </a:lnTo>
                    <a:lnTo>
                      <a:pt x="80" y="119"/>
                    </a:lnTo>
                    <a:lnTo>
                      <a:pt x="46" y="119"/>
                    </a:lnTo>
                    <a:lnTo>
                      <a:pt x="46" y="115"/>
                    </a:lnTo>
                    <a:lnTo>
                      <a:pt x="50" y="115"/>
                    </a:lnTo>
                    <a:lnTo>
                      <a:pt x="54" y="115"/>
                    </a:lnTo>
                    <a:lnTo>
                      <a:pt x="54" y="111"/>
                    </a:lnTo>
                    <a:lnTo>
                      <a:pt x="57" y="107"/>
                    </a:lnTo>
                    <a:lnTo>
                      <a:pt x="57" y="104"/>
                    </a:lnTo>
                    <a:lnTo>
                      <a:pt x="57" y="100"/>
                    </a:lnTo>
                    <a:lnTo>
                      <a:pt x="57" y="73"/>
                    </a:lnTo>
                    <a:lnTo>
                      <a:pt x="57" y="65"/>
                    </a:lnTo>
                    <a:lnTo>
                      <a:pt x="54" y="58"/>
                    </a:lnTo>
                    <a:lnTo>
                      <a:pt x="54" y="54"/>
                    </a:lnTo>
                    <a:lnTo>
                      <a:pt x="50" y="54"/>
                    </a:lnTo>
                    <a:lnTo>
                      <a:pt x="46" y="50"/>
                    </a:lnTo>
                    <a:lnTo>
                      <a:pt x="42" y="50"/>
                    </a:lnTo>
                    <a:lnTo>
                      <a:pt x="38" y="50"/>
                    </a:lnTo>
                    <a:lnTo>
                      <a:pt x="34" y="54"/>
                    </a:lnTo>
                    <a:lnTo>
                      <a:pt x="31" y="58"/>
                    </a:lnTo>
                    <a:lnTo>
                      <a:pt x="23" y="61"/>
                    </a:lnTo>
                    <a:lnTo>
                      <a:pt x="23" y="100"/>
                    </a:lnTo>
                    <a:lnTo>
                      <a:pt x="23" y="107"/>
                    </a:lnTo>
                    <a:lnTo>
                      <a:pt x="27" y="111"/>
                    </a:lnTo>
                    <a:lnTo>
                      <a:pt x="27" y="115"/>
                    </a:lnTo>
                    <a:lnTo>
                      <a:pt x="31" y="115"/>
                    </a:lnTo>
                    <a:lnTo>
                      <a:pt x="34" y="115"/>
                    </a:lnTo>
                    <a:lnTo>
                      <a:pt x="34" y="119"/>
                    </a:lnTo>
                    <a:lnTo>
                      <a:pt x="0" y="119"/>
                    </a:lnTo>
                    <a:lnTo>
                      <a:pt x="0" y="115"/>
                    </a:lnTo>
                    <a:lnTo>
                      <a:pt x="4" y="115"/>
                    </a:lnTo>
                    <a:lnTo>
                      <a:pt x="8" y="115"/>
                    </a:lnTo>
                    <a:lnTo>
                      <a:pt x="8" y="111"/>
                    </a:lnTo>
                    <a:lnTo>
                      <a:pt x="11" y="107"/>
                    </a:lnTo>
                    <a:lnTo>
                      <a:pt x="11" y="100"/>
                    </a:lnTo>
                    <a:lnTo>
                      <a:pt x="11" y="31"/>
                    </a:lnTo>
                    <a:lnTo>
                      <a:pt x="11" y="19"/>
                    </a:lnTo>
                    <a:lnTo>
                      <a:pt x="11" y="15"/>
                    </a:lnTo>
                    <a:lnTo>
                      <a:pt x="8" y="12"/>
                    </a:lnTo>
                    <a:lnTo>
                      <a:pt x="8" y="8"/>
                    </a:lnTo>
                    <a:lnTo>
                      <a:pt x="4" y="8"/>
                    </a:lnTo>
                    <a:lnTo>
                      <a:pt x="0" y="12"/>
                    </a:lnTo>
                    <a:lnTo>
                      <a:pt x="0" y="8"/>
                    </a:lnTo>
                    <a:lnTo>
                      <a:pt x="19" y="0"/>
                    </a:lnTo>
                    <a:lnTo>
                      <a:pt x="23" y="0"/>
                    </a:lnTo>
                    <a:close/>
                  </a:path>
                </a:pathLst>
              </a:custGeom>
              <a:solidFill>
                <a:srgbClr val="000000"/>
              </a:solidFill>
              <a:ln w="0">
                <a:solidFill>
                  <a:srgbClr val="000000"/>
                </a:solidFill>
                <a:round/>
                <a:headEnd/>
                <a:tailEnd/>
              </a:ln>
            </p:spPr>
            <p:txBody>
              <a:bodyPr/>
              <a:lstStyle/>
              <a:p>
                <a:endParaRPr lang="en-CA"/>
              </a:p>
            </p:txBody>
          </p:sp>
          <p:sp>
            <p:nvSpPr>
              <p:cNvPr id="19581" name="Rectangle 46"/>
              <p:cNvSpPr>
                <a:spLocks noChangeArrowheads="1"/>
              </p:cNvSpPr>
              <p:nvPr/>
            </p:nvSpPr>
            <p:spPr bwMode="auto">
              <a:xfrm>
                <a:off x="5268" y="126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2" name="Rectangle 47"/>
              <p:cNvSpPr>
                <a:spLocks noChangeArrowheads="1"/>
              </p:cNvSpPr>
              <p:nvPr/>
            </p:nvSpPr>
            <p:spPr bwMode="auto">
              <a:xfrm>
                <a:off x="188" y="1461"/>
                <a:ext cx="5084" cy="7"/>
              </a:xfrm>
              <a:prstGeom prst="rect">
                <a:avLst/>
              </a:prstGeom>
              <a:solidFill>
                <a:srgbClr val="000000"/>
              </a:solidFill>
              <a:ln w="0">
                <a:solidFill>
                  <a:srgbClr val="000000"/>
                </a:solidFill>
                <a:miter lim="800000"/>
                <a:headEnd/>
                <a:tailEnd/>
              </a:ln>
            </p:spPr>
            <p:txBody>
              <a:bodyPr/>
              <a:lstStyle/>
              <a:p>
                <a:endParaRPr lang="en-US"/>
              </a:p>
            </p:txBody>
          </p:sp>
          <p:sp>
            <p:nvSpPr>
              <p:cNvPr id="19583" name="Rectangle 48"/>
              <p:cNvSpPr>
                <a:spLocks noChangeArrowheads="1"/>
              </p:cNvSpPr>
              <p:nvPr/>
            </p:nvSpPr>
            <p:spPr bwMode="auto">
              <a:xfrm>
                <a:off x="188" y="1491"/>
                <a:ext cx="5084" cy="8"/>
              </a:xfrm>
              <a:prstGeom prst="rect">
                <a:avLst/>
              </a:prstGeom>
              <a:solidFill>
                <a:srgbClr val="000000"/>
              </a:solidFill>
              <a:ln w="0">
                <a:solidFill>
                  <a:srgbClr val="000000"/>
                </a:solidFill>
                <a:miter lim="800000"/>
                <a:headEnd/>
                <a:tailEnd/>
              </a:ln>
            </p:spPr>
            <p:txBody>
              <a:bodyPr/>
              <a:lstStyle/>
              <a:p>
                <a:endParaRPr lang="en-US"/>
              </a:p>
            </p:txBody>
          </p:sp>
          <p:sp>
            <p:nvSpPr>
              <p:cNvPr id="19584" name="Rectangle 49"/>
              <p:cNvSpPr>
                <a:spLocks noChangeArrowheads="1"/>
              </p:cNvSpPr>
              <p:nvPr/>
            </p:nvSpPr>
            <p:spPr bwMode="auto">
              <a:xfrm>
                <a:off x="188"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5" name="Freeform 50"/>
              <p:cNvSpPr>
                <a:spLocks/>
              </p:cNvSpPr>
              <p:nvPr/>
            </p:nvSpPr>
            <p:spPr bwMode="auto">
              <a:xfrm>
                <a:off x="250" y="1533"/>
                <a:ext cx="50" cy="112"/>
              </a:xfrm>
              <a:custGeom>
                <a:avLst/>
                <a:gdLst>
                  <a:gd name="T0" fmla="*/ 50 w 50"/>
                  <a:gd name="T1" fmla="*/ 112 h 112"/>
                  <a:gd name="T2" fmla="*/ 50 w 50"/>
                  <a:gd name="T3" fmla="*/ 112 h 112"/>
                  <a:gd name="T4" fmla="*/ 0 w 50"/>
                  <a:gd name="T5" fmla="*/ 112 h 112"/>
                  <a:gd name="T6" fmla="*/ 0 w 50"/>
                  <a:gd name="T7" fmla="*/ 112 h 112"/>
                  <a:gd name="T8" fmla="*/ 4 w 50"/>
                  <a:gd name="T9" fmla="*/ 112 h 112"/>
                  <a:gd name="T10" fmla="*/ 11 w 50"/>
                  <a:gd name="T11" fmla="*/ 112 h 112"/>
                  <a:gd name="T12" fmla="*/ 15 w 50"/>
                  <a:gd name="T13" fmla="*/ 108 h 112"/>
                  <a:gd name="T14" fmla="*/ 15 w 50"/>
                  <a:gd name="T15" fmla="*/ 104 h 112"/>
                  <a:gd name="T16" fmla="*/ 19 w 50"/>
                  <a:gd name="T17" fmla="*/ 92 h 112"/>
                  <a:gd name="T18" fmla="*/ 19 w 50"/>
                  <a:gd name="T19" fmla="*/ 20 h 112"/>
                  <a:gd name="T20" fmla="*/ 15 w 50"/>
                  <a:gd name="T21" fmla="*/ 12 h 112"/>
                  <a:gd name="T22" fmla="*/ 15 w 50"/>
                  <a:gd name="T23" fmla="*/ 8 h 112"/>
                  <a:gd name="T24" fmla="*/ 15 w 50"/>
                  <a:gd name="T25" fmla="*/ 8 h 112"/>
                  <a:gd name="T26" fmla="*/ 11 w 50"/>
                  <a:gd name="T27" fmla="*/ 4 h 112"/>
                  <a:gd name="T28" fmla="*/ 7 w 50"/>
                  <a:gd name="T29" fmla="*/ 4 h 112"/>
                  <a:gd name="T30" fmla="*/ 4 w 50"/>
                  <a:gd name="T31" fmla="*/ 4 h 112"/>
                  <a:gd name="T32" fmla="*/ 0 w 50"/>
                  <a:gd name="T33" fmla="*/ 4 h 112"/>
                  <a:gd name="T34" fmla="*/ 0 w 50"/>
                  <a:gd name="T35" fmla="*/ 0 h 112"/>
                  <a:gd name="T36" fmla="*/ 50 w 50"/>
                  <a:gd name="T37" fmla="*/ 0 h 112"/>
                  <a:gd name="T38" fmla="*/ 50 w 50"/>
                  <a:gd name="T39" fmla="*/ 4 h 112"/>
                  <a:gd name="T40" fmla="*/ 46 w 50"/>
                  <a:gd name="T41" fmla="*/ 4 h 112"/>
                  <a:gd name="T42" fmla="*/ 38 w 50"/>
                  <a:gd name="T43" fmla="*/ 4 h 112"/>
                  <a:gd name="T44" fmla="*/ 34 w 50"/>
                  <a:gd name="T45" fmla="*/ 8 h 112"/>
                  <a:gd name="T46" fmla="*/ 34 w 50"/>
                  <a:gd name="T47" fmla="*/ 12 h 112"/>
                  <a:gd name="T48" fmla="*/ 34 w 50"/>
                  <a:gd name="T49" fmla="*/ 20 h 112"/>
                  <a:gd name="T50" fmla="*/ 34 w 50"/>
                  <a:gd name="T51" fmla="*/ 92 h 112"/>
                  <a:gd name="T52" fmla="*/ 34 w 50"/>
                  <a:gd name="T53" fmla="*/ 100 h 112"/>
                  <a:gd name="T54" fmla="*/ 34 w 50"/>
                  <a:gd name="T55" fmla="*/ 104 h 112"/>
                  <a:gd name="T56" fmla="*/ 34 w 50"/>
                  <a:gd name="T57" fmla="*/ 108 h 112"/>
                  <a:gd name="T58" fmla="*/ 38 w 50"/>
                  <a:gd name="T59" fmla="*/ 108 h 112"/>
                  <a:gd name="T60" fmla="*/ 42 w 50"/>
                  <a:gd name="T61" fmla="*/ 112 h 112"/>
                  <a:gd name="T62" fmla="*/ 46 w 50"/>
                  <a:gd name="T63" fmla="*/ 112 h 112"/>
                  <a:gd name="T64" fmla="*/ 50 w 50"/>
                  <a:gd name="T65" fmla="*/ 112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2"/>
                  <a:gd name="T101" fmla="*/ 50 w 50"/>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2">
                    <a:moveTo>
                      <a:pt x="50" y="112"/>
                    </a:moveTo>
                    <a:lnTo>
                      <a:pt x="50" y="112"/>
                    </a:lnTo>
                    <a:lnTo>
                      <a:pt x="0" y="112"/>
                    </a:lnTo>
                    <a:lnTo>
                      <a:pt x="4" y="112"/>
                    </a:lnTo>
                    <a:lnTo>
                      <a:pt x="11" y="112"/>
                    </a:lnTo>
                    <a:lnTo>
                      <a:pt x="15" y="108"/>
                    </a:lnTo>
                    <a:lnTo>
                      <a:pt x="15" y="104"/>
                    </a:lnTo>
                    <a:lnTo>
                      <a:pt x="19" y="92"/>
                    </a:lnTo>
                    <a:lnTo>
                      <a:pt x="19" y="20"/>
                    </a:lnTo>
                    <a:lnTo>
                      <a:pt x="15" y="12"/>
                    </a:lnTo>
                    <a:lnTo>
                      <a:pt x="15" y="8"/>
                    </a:lnTo>
                    <a:lnTo>
                      <a:pt x="11" y="4"/>
                    </a:lnTo>
                    <a:lnTo>
                      <a:pt x="7" y="4"/>
                    </a:lnTo>
                    <a:lnTo>
                      <a:pt x="4" y="4"/>
                    </a:lnTo>
                    <a:lnTo>
                      <a:pt x="0" y="4"/>
                    </a:lnTo>
                    <a:lnTo>
                      <a:pt x="0" y="0"/>
                    </a:lnTo>
                    <a:lnTo>
                      <a:pt x="50" y="0"/>
                    </a:lnTo>
                    <a:lnTo>
                      <a:pt x="50" y="4"/>
                    </a:lnTo>
                    <a:lnTo>
                      <a:pt x="46" y="4"/>
                    </a:lnTo>
                    <a:lnTo>
                      <a:pt x="38" y="4"/>
                    </a:lnTo>
                    <a:lnTo>
                      <a:pt x="34" y="8"/>
                    </a:lnTo>
                    <a:lnTo>
                      <a:pt x="34" y="12"/>
                    </a:lnTo>
                    <a:lnTo>
                      <a:pt x="34" y="20"/>
                    </a:lnTo>
                    <a:lnTo>
                      <a:pt x="34" y="92"/>
                    </a:lnTo>
                    <a:lnTo>
                      <a:pt x="34" y="100"/>
                    </a:lnTo>
                    <a:lnTo>
                      <a:pt x="34" y="104"/>
                    </a:lnTo>
                    <a:lnTo>
                      <a:pt x="34" y="108"/>
                    </a:lnTo>
                    <a:lnTo>
                      <a:pt x="38" y="108"/>
                    </a:lnTo>
                    <a:lnTo>
                      <a:pt x="42" y="112"/>
                    </a:lnTo>
                    <a:lnTo>
                      <a:pt x="46" y="112"/>
                    </a:lnTo>
                    <a:lnTo>
                      <a:pt x="50" y="112"/>
                    </a:lnTo>
                    <a:close/>
                  </a:path>
                </a:pathLst>
              </a:custGeom>
              <a:solidFill>
                <a:srgbClr val="000000"/>
              </a:solidFill>
              <a:ln w="0">
                <a:solidFill>
                  <a:srgbClr val="000000"/>
                </a:solidFill>
                <a:round/>
                <a:headEnd/>
                <a:tailEnd/>
              </a:ln>
            </p:spPr>
            <p:txBody>
              <a:bodyPr/>
              <a:lstStyle/>
              <a:p>
                <a:endParaRPr lang="en-CA"/>
              </a:p>
            </p:txBody>
          </p:sp>
          <p:sp>
            <p:nvSpPr>
              <p:cNvPr id="19586" name="Rectangle 51"/>
              <p:cNvSpPr>
                <a:spLocks noChangeArrowheads="1"/>
              </p:cNvSpPr>
              <p:nvPr/>
            </p:nvSpPr>
            <p:spPr bwMode="auto">
              <a:xfrm>
                <a:off x="833"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87" name="Rectangle 52"/>
              <p:cNvSpPr>
                <a:spLocks noChangeArrowheads="1"/>
              </p:cNvSpPr>
              <p:nvPr/>
            </p:nvSpPr>
            <p:spPr bwMode="auto">
              <a:xfrm>
                <a:off x="864"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88" name="Freeform 53"/>
              <p:cNvSpPr>
                <a:spLocks/>
              </p:cNvSpPr>
              <p:nvPr/>
            </p:nvSpPr>
            <p:spPr bwMode="auto">
              <a:xfrm>
                <a:off x="1055" y="1629"/>
                <a:ext cx="20" cy="19"/>
              </a:xfrm>
              <a:custGeom>
                <a:avLst/>
                <a:gdLst>
                  <a:gd name="T0" fmla="*/ 8 w 20"/>
                  <a:gd name="T1" fmla="*/ 0 h 19"/>
                  <a:gd name="T2" fmla="*/ 12 w 20"/>
                  <a:gd name="T3" fmla="*/ 0 h 19"/>
                  <a:gd name="T4" fmla="*/ 16 w 20"/>
                  <a:gd name="T5" fmla="*/ 4 h 19"/>
                  <a:gd name="T6" fmla="*/ 20 w 20"/>
                  <a:gd name="T7" fmla="*/ 4 h 19"/>
                  <a:gd name="T8" fmla="*/ 20 w 20"/>
                  <a:gd name="T9" fmla="*/ 8 h 19"/>
                  <a:gd name="T10" fmla="*/ 20 w 20"/>
                  <a:gd name="T11" fmla="*/ 12 h 19"/>
                  <a:gd name="T12" fmla="*/ 16 w 20"/>
                  <a:gd name="T13" fmla="*/ 16 h 19"/>
                  <a:gd name="T14" fmla="*/ 12 w 20"/>
                  <a:gd name="T15" fmla="*/ 19 h 19"/>
                  <a:gd name="T16" fmla="*/ 8 w 20"/>
                  <a:gd name="T17" fmla="*/ 19 h 19"/>
                  <a:gd name="T18" fmla="*/ 4 w 20"/>
                  <a:gd name="T19" fmla="*/ 19 h 19"/>
                  <a:gd name="T20" fmla="*/ 4 w 20"/>
                  <a:gd name="T21" fmla="*/ 16 h 19"/>
                  <a:gd name="T22" fmla="*/ 0 w 20"/>
                  <a:gd name="T23" fmla="*/ 12 h 19"/>
                  <a:gd name="T24" fmla="*/ 0 w 20"/>
                  <a:gd name="T25" fmla="*/ 8 h 19"/>
                  <a:gd name="T26" fmla="*/ 0 w 20"/>
                  <a:gd name="T27" fmla="*/ 4 h 19"/>
                  <a:gd name="T28" fmla="*/ 4 w 20"/>
                  <a:gd name="T29" fmla="*/ 4 h 19"/>
                  <a:gd name="T30" fmla="*/ 4 w 20"/>
                  <a:gd name="T31" fmla="*/ 0 h 19"/>
                  <a:gd name="T32" fmla="*/ 8 w 2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8" y="0"/>
                    </a:moveTo>
                    <a:lnTo>
                      <a:pt x="12" y="0"/>
                    </a:lnTo>
                    <a:lnTo>
                      <a:pt x="16" y="4"/>
                    </a:lnTo>
                    <a:lnTo>
                      <a:pt x="20" y="4"/>
                    </a:lnTo>
                    <a:lnTo>
                      <a:pt x="20" y="8"/>
                    </a:lnTo>
                    <a:lnTo>
                      <a:pt x="20" y="12"/>
                    </a:lnTo>
                    <a:lnTo>
                      <a:pt x="16" y="16"/>
                    </a:lnTo>
                    <a:lnTo>
                      <a:pt x="12"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589" name="Freeform 54"/>
              <p:cNvSpPr>
                <a:spLocks noEditPoints="1"/>
              </p:cNvSpPr>
              <p:nvPr/>
            </p:nvSpPr>
            <p:spPr bwMode="auto">
              <a:xfrm>
                <a:off x="1090" y="1533"/>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58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61 w 73"/>
                  <a:gd name="T31" fmla="*/ 100 h 115"/>
                  <a:gd name="T32" fmla="*/ 54 w 73"/>
                  <a:gd name="T33" fmla="*/ 108 h 115"/>
                  <a:gd name="T34" fmla="*/ 42 w 73"/>
                  <a:gd name="T35" fmla="*/ 112 h 115"/>
                  <a:gd name="T36" fmla="*/ 35 w 73"/>
                  <a:gd name="T37" fmla="*/ 115 h 115"/>
                  <a:gd name="T38" fmla="*/ 27 w 73"/>
                  <a:gd name="T39" fmla="*/ 112 h 115"/>
                  <a:gd name="T40" fmla="*/ 19 w 73"/>
                  <a:gd name="T41" fmla="*/ 108 h 115"/>
                  <a:gd name="T42" fmla="*/ 12 w 73"/>
                  <a:gd name="T43" fmla="*/ 96 h 115"/>
                  <a:gd name="T44" fmla="*/ 4 w 73"/>
                  <a:gd name="T45" fmla="*/ 77 h 115"/>
                  <a:gd name="T46" fmla="*/ 0 w 73"/>
                  <a:gd name="T47" fmla="*/ 58 h 115"/>
                  <a:gd name="T48" fmla="*/ 19 w 73"/>
                  <a:gd name="T49" fmla="*/ 62 h 115"/>
                  <a:gd name="T50" fmla="*/ 19 w 73"/>
                  <a:gd name="T51" fmla="*/ 81 h 115"/>
                  <a:gd name="T52" fmla="*/ 23 w 73"/>
                  <a:gd name="T53" fmla="*/ 96 h 115"/>
                  <a:gd name="T54" fmla="*/ 27 w 73"/>
                  <a:gd name="T55" fmla="*/ 104 h 115"/>
                  <a:gd name="T56" fmla="*/ 31 w 73"/>
                  <a:gd name="T57" fmla="*/ 108 h 115"/>
                  <a:gd name="T58" fmla="*/ 35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7 h 115"/>
                  <a:gd name="T70" fmla="*/ 58 w 73"/>
                  <a:gd name="T71" fmla="*/ 54 h 115"/>
                  <a:gd name="T72" fmla="*/ 54 w 73"/>
                  <a:gd name="T73" fmla="*/ 35 h 115"/>
                  <a:gd name="T74" fmla="*/ 54 w 73"/>
                  <a:gd name="T75" fmla="*/ 20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20 h 115"/>
                  <a:gd name="T90" fmla="*/ 19 w 73"/>
                  <a:gd name="T91" fmla="*/ 31 h 115"/>
                  <a:gd name="T92" fmla="*/ 19 w 73"/>
                  <a:gd name="T93" fmla="*/ 46 h 115"/>
                  <a:gd name="T94" fmla="*/ 19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58" y="12"/>
                    </a:lnTo>
                    <a:lnTo>
                      <a:pt x="65" y="23"/>
                    </a:lnTo>
                    <a:lnTo>
                      <a:pt x="69" y="39"/>
                    </a:lnTo>
                    <a:lnTo>
                      <a:pt x="73" y="58"/>
                    </a:lnTo>
                    <a:lnTo>
                      <a:pt x="69" y="73"/>
                    </a:lnTo>
                    <a:lnTo>
                      <a:pt x="65" y="89"/>
                    </a:lnTo>
                    <a:lnTo>
                      <a:pt x="61" y="100"/>
                    </a:lnTo>
                    <a:lnTo>
                      <a:pt x="54" y="108"/>
                    </a:lnTo>
                    <a:lnTo>
                      <a:pt x="42" y="112"/>
                    </a:lnTo>
                    <a:lnTo>
                      <a:pt x="35" y="115"/>
                    </a:lnTo>
                    <a:lnTo>
                      <a:pt x="27" y="112"/>
                    </a:lnTo>
                    <a:lnTo>
                      <a:pt x="19" y="108"/>
                    </a:lnTo>
                    <a:lnTo>
                      <a:pt x="12" y="96"/>
                    </a:lnTo>
                    <a:lnTo>
                      <a:pt x="4" y="77"/>
                    </a:lnTo>
                    <a:lnTo>
                      <a:pt x="0" y="58"/>
                    </a:lnTo>
                    <a:close/>
                    <a:moveTo>
                      <a:pt x="19" y="62"/>
                    </a:moveTo>
                    <a:lnTo>
                      <a:pt x="19" y="81"/>
                    </a:lnTo>
                    <a:lnTo>
                      <a:pt x="23" y="96"/>
                    </a:lnTo>
                    <a:lnTo>
                      <a:pt x="27" y="104"/>
                    </a:lnTo>
                    <a:lnTo>
                      <a:pt x="31" y="108"/>
                    </a:lnTo>
                    <a:lnTo>
                      <a:pt x="35" y="108"/>
                    </a:lnTo>
                    <a:lnTo>
                      <a:pt x="42" y="108"/>
                    </a:lnTo>
                    <a:lnTo>
                      <a:pt x="46" y="104"/>
                    </a:lnTo>
                    <a:lnTo>
                      <a:pt x="50" y="100"/>
                    </a:lnTo>
                    <a:lnTo>
                      <a:pt x="54" y="92"/>
                    </a:lnTo>
                    <a:lnTo>
                      <a:pt x="54" y="77"/>
                    </a:lnTo>
                    <a:lnTo>
                      <a:pt x="58" y="54"/>
                    </a:lnTo>
                    <a:lnTo>
                      <a:pt x="54" y="35"/>
                    </a:lnTo>
                    <a:lnTo>
                      <a:pt x="54" y="20"/>
                    </a:lnTo>
                    <a:lnTo>
                      <a:pt x="50" y="12"/>
                    </a:lnTo>
                    <a:lnTo>
                      <a:pt x="46" y="8"/>
                    </a:lnTo>
                    <a:lnTo>
                      <a:pt x="42" y="4"/>
                    </a:lnTo>
                    <a:lnTo>
                      <a:pt x="38" y="4"/>
                    </a:lnTo>
                    <a:lnTo>
                      <a:pt x="31" y="4"/>
                    </a:lnTo>
                    <a:lnTo>
                      <a:pt x="27"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endParaRPr lang="en-CA"/>
              </a:p>
            </p:txBody>
          </p:sp>
          <p:sp>
            <p:nvSpPr>
              <p:cNvPr id="19590" name="Freeform 55"/>
              <p:cNvSpPr>
                <a:spLocks noEditPoints="1"/>
              </p:cNvSpPr>
              <p:nvPr/>
            </p:nvSpPr>
            <p:spPr bwMode="auto">
              <a:xfrm>
                <a:off x="1174" y="1533"/>
                <a:ext cx="73" cy="115"/>
              </a:xfrm>
              <a:custGeom>
                <a:avLst/>
                <a:gdLst>
                  <a:gd name="T0" fmla="*/ 0 w 73"/>
                  <a:gd name="T1" fmla="*/ 58 h 115"/>
                  <a:gd name="T2" fmla="*/ 4 w 73"/>
                  <a:gd name="T3" fmla="*/ 39 h 115"/>
                  <a:gd name="T4" fmla="*/ 8 w 73"/>
                  <a:gd name="T5" fmla="*/ 23 h 115"/>
                  <a:gd name="T6" fmla="*/ 12 w 73"/>
                  <a:gd name="T7" fmla="*/ 12 h 115"/>
                  <a:gd name="T8" fmla="*/ 23 w 73"/>
                  <a:gd name="T9" fmla="*/ 4 h 115"/>
                  <a:gd name="T10" fmla="*/ 31 w 73"/>
                  <a:gd name="T11" fmla="*/ 0 h 115"/>
                  <a:gd name="T12" fmla="*/ 35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9 h 115"/>
                  <a:gd name="T30" fmla="*/ 62 w 73"/>
                  <a:gd name="T31" fmla="*/ 100 h 115"/>
                  <a:gd name="T32" fmla="*/ 54 w 73"/>
                  <a:gd name="T33" fmla="*/ 108 h 115"/>
                  <a:gd name="T34" fmla="*/ 43 w 73"/>
                  <a:gd name="T35" fmla="*/ 112 h 115"/>
                  <a:gd name="T36" fmla="*/ 35 w 73"/>
                  <a:gd name="T37" fmla="*/ 115 h 115"/>
                  <a:gd name="T38" fmla="*/ 27 w 73"/>
                  <a:gd name="T39" fmla="*/ 112 h 115"/>
                  <a:gd name="T40" fmla="*/ 20 w 73"/>
                  <a:gd name="T41" fmla="*/ 108 h 115"/>
                  <a:gd name="T42" fmla="*/ 12 w 73"/>
                  <a:gd name="T43" fmla="*/ 96 h 115"/>
                  <a:gd name="T44" fmla="*/ 4 w 73"/>
                  <a:gd name="T45" fmla="*/ 77 h 115"/>
                  <a:gd name="T46" fmla="*/ 0 w 73"/>
                  <a:gd name="T47" fmla="*/ 58 h 115"/>
                  <a:gd name="T48" fmla="*/ 16 w 73"/>
                  <a:gd name="T49" fmla="*/ 62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39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6 w 73"/>
                  <a:gd name="T79" fmla="*/ 8 h 115"/>
                  <a:gd name="T80" fmla="*/ 43 w 73"/>
                  <a:gd name="T81" fmla="*/ 4 h 115"/>
                  <a:gd name="T82" fmla="*/ 35 w 73"/>
                  <a:gd name="T83" fmla="*/ 4 h 115"/>
                  <a:gd name="T84" fmla="*/ 31 w 73"/>
                  <a:gd name="T85" fmla="*/ 4 h 115"/>
                  <a:gd name="T86" fmla="*/ 27 w 73"/>
                  <a:gd name="T87" fmla="*/ 8 h 115"/>
                  <a:gd name="T88" fmla="*/ 23 w 73"/>
                  <a:gd name="T89" fmla="*/ 20 h 115"/>
                  <a:gd name="T90" fmla="*/ 20 w 73"/>
                  <a:gd name="T91" fmla="*/ 31 h 115"/>
                  <a:gd name="T92" fmla="*/ 20 w 73"/>
                  <a:gd name="T93" fmla="*/ 46 h 115"/>
                  <a:gd name="T94" fmla="*/ 16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2" y="12"/>
                    </a:lnTo>
                    <a:lnTo>
                      <a:pt x="23" y="4"/>
                    </a:lnTo>
                    <a:lnTo>
                      <a:pt x="31" y="0"/>
                    </a:lnTo>
                    <a:lnTo>
                      <a:pt x="35" y="0"/>
                    </a:lnTo>
                    <a:lnTo>
                      <a:pt x="46" y="0"/>
                    </a:lnTo>
                    <a:lnTo>
                      <a:pt x="54" y="4"/>
                    </a:lnTo>
                    <a:lnTo>
                      <a:pt x="58" y="12"/>
                    </a:lnTo>
                    <a:lnTo>
                      <a:pt x="66" y="23"/>
                    </a:lnTo>
                    <a:lnTo>
                      <a:pt x="69" y="39"/>
                    </a:lnTo>
                    <a:lnTo>
                      <a:pt x="73" y="58"/>
                    </a:lnTo>
                    <a:lnTo>
                      <a:pt x="69" y="73"/>
                    </a:lnTo>
                    <a:lnTo>
                      <a:pt x="66" y="89"/>
                    </a:lnTo>
                    <a:lnTo>
                      <a:pt x="62" y="100"/>
                    </a:lnTo>
                    <a:lnTo>
                      <a:pt x="54" y="108"/>
                    </a:lnTo>
                    <a:lnTo>
                      <a:pt x="43" y="112"/>
                    </a:lnTo>
                    <a:lnTo>
                      <a:pt x="35" y="115"/>
                    </a:lnTo>
                    <a:lnTo>
                      <a:pt x="27" y="112"/>
                    </a:lnTo>
                    <a:lnTo>
                      <a:pt x="20" y="108"/>
                    </a:lnTo>
                    <a:lnTo>
                      <a:pt x="12" y="96"/>
                    </a:lnTo>
                    <a:lnTo>
                      <a:pt x="4" y="77"/>
                    </a:lnTo>
                    <a:lnTo>
                      <a:pt x="0" y="58"/>
                    </a:lnTo>
                    <a:close/>
                    <a:moveTo>
                      <a:pt x="16" y="62"/>
                    </a:moveTo>
                    <a:lnTo>
                      <a:pt x="20"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6" y="8"/>
                    </a:lnTo>
                    <a:lnTo>
                      <a:pt x="43" y="4"/>
                    </a:lnTo>
                    <a:lnTo>
                      <a:pt x="35" y="4"/>
                    </a:lnTo>
                    <a:lnTo>
                      <a:pt x="31" y="4"/>
                    </a:lnTo>
                    <a:lnTo>
                      <a:pt x="27" y="8"/>
                    </a:lnTo>
                    <a:lnTo>
                      <a:pt x="23" y="20"/>
                    </a:lnTo>
                    <a:lnTo>
                      <a:pt x="20" y="31"/>
                    </a:lnTo>
                    <a:lnTo>
                      <a:pt x="20" y="46"/>
                    </a:lnTo>
                    <a:lnTo>
                      <a:pt x="16" y="62"/>
                    </a:lnTo>
                    <a:close/>
                  </a:path>
                </a:pathLst>
              </a:custGeom>
              <a:solidFill>
                <a:srgbClr val="000000"/>
              </a:solidFill>
              <a:ln w="0">
                <a:solidFill>
                  <a:srgbClr val="000000"/>
                </a:solidFill>
                <a:round/>
                <a:headEnd/>
                <a:tailEnd/>
              </a:ln>
            </p:spPr>
            <p:txBody>
              <a:bodyPr/>
              <a:lstStyle/>
              <a:p>
                <a:endParaRPr lang="en-CA"/>
              </a:p>
            </p:txBody>
          </p:sp>
          <p:sp>
            <p:nvSpPr>
              <p:cNvPr id="19591" name="Freeform 56"/>
              <p:cNvSpPr>
                <a:spLocks/>
              </p:cNvSpPr>
              <p:nvPr/>
            </p:nvSpPr>
            <p:spPr bwMode="auto">
              <a:xfrm>
                <a:off x="1255" y="1533"/>
                <a:ext cx="73" cy="112"/>
              </a:xfrm>
              <a:custGeom>
                <a:avLst/>
                <a:gdLst>
                  <a:gd name="T0" fmla="*/ 73 w 73"/>
                  <a:gd name="T1" fmla="*/ 92 h 112"/>
                  <a:gd name="T2" fmla="*/ 65 w 73"/>
                  <a:gd name="T3" fmla="*/ 112 h 112"/>
                  <a:gd name="T4" fmla="*/ 0 w 73"/>
                  <a:gd name="T5" fmla="*/ 112 h 112"/>
                  <a:gd name="T6" fmla="*/ 0 w 73"/>
                  <a:gd name="T7" fmla="*/ 112 h 112"/>
                  <a:gd name="T8" fmla="*/ 19 w 73"/>
                  <a:gd name="T9" fmla="*/ 92 h 112"/>
                  <a:gd name="T10" fmla="*/ 31 w 73"/>
                  <a:gd name="T11" fmla="*/ 81 h 112"/>
                  <a:gd name="T12" fmla="*/ 42 w 73"/>
                  <a:gd name="T13" fmla="*/ 66 h 112"/>
                  <a:gd name="T14" fmla="*/ 50 w 73"/>
                  <a:gd name="T15" fmla="*/ 50 h 112"/>
                  <a:gd name="T16" fmla="*/ 54 w 73"/>
                  <a:gd name="T17" fmla="*/ 35 h 112"/>
                  <a:gd name="T18" fmla="*/ 54 w 73"/>
                  <a:gd name="T19" fmla="*/ 27 h 112"/>
                  <a:gd name="T20" fmla="*/ 46 w 73"/>
                  <a:gd name="T21" fmla="*/ 20 h 112"/>
                  <a:gd name="T22" fmla="*/ 38 w 73"/>
                  <a:gd name="T23" fmla="*/ 12 h 112"/>
                  <a:gd name="T24" fmla="*/ 31 w 73"/>
                  <a:gd name="T25" fmla="*/ 12 h 112"/>
                  <a:gd name="T26" fmla="*/ 23 w 73"/>
                  <a:gd name="T27" fmla="*/ 12 h 112"/>
                  <a:gd name="T28" fmla="*/ 15 w 73"/>
                  <a:gd name="T29" fmla="*/ 16 h 112"/>
                  <a:gd name="T30" fmla="*/ 11 w 73"/>
                  <a:gd name="T31" fmla="*/ 23 h 112"/>
                  <a:gd name="T32" fmla="*/ 8 w 73"/>
                  <a:gd name="T33" fmla="*/ 31 h 112"/>
                  <a:gd name="T34" fmla="*/ 4 w 73"/>
                  <a:gd name="T35" fmla="*/ 31 h 112"/>
                  <a:gd name="T36" fmla="*/ 8 w 73"/>
                  <a:gd name="T37" fmla="*/ 16 h 112"/>
                  <a:gd name="T38" fmla="*/ 15 w 73"/>
                  <a:gd name="T39" fmla="*/ 8 h 112"/>
                  <a:gd name="T40" fmla="*/ 23 w 73"/>
                  <a:gd name="T41" fmla="*/ 0 h 112"/>
                  <a:gd name="T42" fmla="*/ 35 w 73"/>
                  <a:gd name="T43" fmla="*/ 0 h 112"/>
                  <a:gd name="T44" fmla="*/ 50 w 73"/>
                  <a:gd name="T45" fmla="*/ 0 h 112"/>
                  <a:gd name="T46" fmla="*/ 58 w 73"/>
                  <a:gd name="T47" fmla="*/ 8 h 112"/>
                  <a:gd name="T48" fmla="*/ 65 w 73"/>
                  <a:gd name="T49" fmla="*/ 20 h 112"/>
                  <a:gd name="T50" fmla="*/ 69 w 73"/>
                  <a:gd name="T51" fmla="*/ 27 h 112"/>
                  <a:gd name="T52" fmla="*/ 65 w 73"/>
                  <a:gd name="T53" fmla="*/ 39 h 112"/>
                  <a:gd name="T54" fmla="*/ 65 w 73"/>
                  <a:gd name="T55" fmla="*/ 46 h 112"/>
                  <a:gd name="T56" fmla="*/ 54 w 73"/>
                  <a:gd name="T57" fmla="*/ 58 h 112"/>
                  <a:gd name="T58" fmla="*/ 42 w 73"/>
                  <a:gd name="T59" fmla="*/ 73 h 112"/>
                  <a:gd name="T60" fmla="*/ 31 w 73"/>
                  <a:gd name="T61" fmla="*/ 85 h 112"/>
                  <a:gd name="T62" fmla="*/ 23 w 73"/>
                  <a:gd name="T63" fmla="*/ 96 h 112"/>
                  <a:gd name="T64" fmla="*/ 15 w 73"/>
                  <a:gd name="T65" fmla="*/ 100 h 112"/>
                  <a:gd name="T66" fmla="*/ 46 w 73"/>
                  <a:gd name="T67" fmla="*/ 100 h 112"/>
                  <a:gd name="T68" fmla="*/ 54 w 73"/>
                  <a:gd name="T69" fmla="*/ 100 h 112"/>
                  <a:gd name="T70" fmla="*/ 58 w 73"/>
                  <a:gd name="T71" fmla="*/ 100 h 112"/>
                  <a:gd name="T72" fmla="*/ 61 w 73"/>
                  <a:gd name="T73" fmla="*/ 100 h 112"/>
                  <a:gd name="T74" fmla="*/ 65 w 73"/>
                  <a:gd name="T75" fmla="*/ 96 h 112"/>
                  <a:gd name="T76" fmla="*/ 69 w 73"/>
                  <a:gd name="T77" fmla="*/ 96 h 112"/>
                  <a:gd name="T78" fmla="*/ 73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9" y="92"/>
                    </a:lnTo>
                    <a:lnTo>
                      <a:pt x="31" y="81"/>
                    </a:lnTo>
                    <a:lnTo>
                      <a:pt x="42" y="66"/>
                    </a:lnTo>
                    <a:lnTo>
                      <a:pt x="50" y="50"/>
                    </a:lnTo>
                    <a:lnTo>
                      <a:pt x="54" y="35"/>
                    </a:lnTo>
                    <a:lnTo>
                      <a:pt x="54" y="27"/>
                    </a:lnTo>
                    <a:lnTo>
                      <a:pt x="46" y="20"/>
                    </a:lnTo>
                    <a:lnTo>
                      <a:pt x="38" y="12"/>
                    </a:lnTo>
                    <a:lnTo>
                      <a:pt x="31" y="12"/>
                    </a:lnTo>
                    <a:lnTo>
                      <a:pt x="23" y="12"/>
                    </a:lnTo>
                    <a:lnTo>
                      <a:pt x="15" y="16"/>
                    </a:lnTo>
                    <a:lnTo>
                      <a:pt x="11" y="23"/>
                    </a:lnTo>
                    <a:lnTo>
                      <a:pt x="8" y="31"/>
                    </a:lnTo>
                    <a:lnTo>
                      <a:pt x="4" y="31"/>
                    </a:lnTo>
                    <a:lnTo>
                      <a:pt x="8" y="16"/>
                    </a:lnTo>
                    <a:lnTo>
                      <a:pt x="15" y="8"/>
                    </a:lnTo>
                    <a:lnTo>
                      <a:pt x="23" y="0"/>
                    </a:lnTo>
                    <a:lnTo>
                      <a:pt x="35" y="0"/>
                    </a:lnTo>
                    <a:lnTo>
                      <a:pt x="50" y="0"/>
                    </a:lnTo>
                    <a:lnTo>
                      <a:pt x="58" y="8"/>
                    </a:lnTo>
                    <a:lnTo>
                      <a:pt x="65" y="20"/>
                    </a:lnTo>
                    <a:lnTo>
                      <a:pt x="69" y="27"/>
                    </a:lnTo>
                    <a:lnTo>
                      <a:pt x="65" y="39"/>
                    </a:lnTo>
                    <a:lnTo>
                      <a:pt x="65" y="46"/>
                    </a:lnTo>
                    <a:lnTo>
                      <a:pt x="54" y="58"/>
                    </a:lnTo>
                    <a:lnTo>
                      <a:pt x="42" y="73"/>
                    </a:lnTo>
                    <a:lnTo>
                      <a:pt x="31" y="85"/>
                    </a:lnTo>
                    <a:lnTo>
                      <a:pt x="23" y="96"/>
                    </a:lnTo>
                    <a:lnTo>
                      <a:pt x="15" y="100"/>
                    </a:lnTo>
                    <a:lnTo>
                      <a:pt x="46" y="100"/>
                    </a:lnTo>
                    <a:lnTo>
                      <a:pt x="54" y="100"/>
                    </a:lnTo>
                    <a:lnTo>
                      <a:pt x="58" y="100"/>
                    </a:lnTo>
                    <a:lnTo>
                      <a:pt x="61" y="100"/>
                    </a:lnTo>
                    <a:lnTo>
                      <a:pt x="65" y="96"/>
                    </a:lnTo>
                    <a:lnTo>
                      <a:pt x="69" y="96"/>
                    </a:lnTo>
                    <a:lnTo>
                      <a:pt x="73" y="92"/>
                    </a:lnTo>
                    <a:close/>
                  </a:path>
                </a:pathLst>
              </a:custGeom>
              <a:solidFill>
                <a:srgbClr val="000000"/>
              </a:solidFill>
              <a:ln w="0">
                <a:solidFill>
                  <a:srgbClr val="000000"/>
                </a:solidFill>
                <a:round/>
                <a:headEnd/>
                <a:tailEnd/>
              </a:ln>
            </p:spPr>
            <p:txBody>
              <a:bodyPr/>
              <a:lstStyle/>
              <a:p>
                <a:endParaRPr lang="en-CA"/>
              </a:p>
            </p:txBody>
          </p:sp>
          <p:sp>
            <p:nvSpPr>
              <p:cNvPr id="19592" name="Freeform 57"/>
              <p:cNvSpPr>
                <a:spLocks/>
              </p:cNvSpPr>
              <p:nvPr/>
            </p:nvSpPr>
            <p:spPr bwMode="auto">
              <a:xfrm>
                <a:off x="1343" y="1533"/>
                <a:ext cx="65" cy="115"/>
              </a:xfrm>
              <a:custGeom>
                <a:avLst/>
                <a:gdLst>
                  <a:gd name="T0" fmla="*/ 8 w 65"/>
                  <a:gd name="T1" fmla="*/ 12 h 115"/>
                  <a:gd name="T2" fmla="*/ 23 w 65"/>
                  <a:gd name="T3" fmla="*/ 0 h 115"/>
                  <a:gd name="T4" fmla="*/ 42 w 65"/>
                  <a:gd name="T5" fmla="*/ 0 h 115"/>
                  <a:gd name="T6" fmla="*/ 58 w 65"/>
                  <a:gd name="T7" fmla="*/ 16 h 115"/>
                  <a:gd name="T8" fmla="*/ 58 w 65"/>
                  <a:gd name="T9" fmla="*/ 31 h 115"/>
                  <a:gd name="T10" fmla="*/ 42 w 65"/>
                  <a:gd name="T11" fmla="*/ 46 h 115"/>
                  <a:gd name="T12" fmla="*/ 58 w 65"/>
                  <a:gd name="T13" fmla="*/ 58 h 115"/>
                  <a:gd name="T14" fmla="*/ 65 w 65"/>
                  <a:gd name="T15" fmla="*/ 77 h 115"/>
                  <a:gd name="T16" fmla="*/ 54 w 65"/>
                  <a:gd name="T17" fmla="*/ 100 h 115"/>
                  <a:gd name="T18" fmla="*/ 35 w 65"/>
                  <a:gd name="T19" fmla="*/ 112 h 115"/>
                  <a:gd name="T20" fmla="*/ 12 w 65"/>
                  <a:gd name="T21" fmla="*/ 115 h 115"/>
                  <a:gd name="T22" fmla="*/ 0 w 65"/>
                  <a:gd name="T23" fmla="*/ 108 h 115"/>
                  <a:gd name="T24" fmla="*/ 0 w 65"/>
                  <a:gd name="T25" fmla="*/ 104 h 115"/>
                  <a:gd name="T26" fmla="*/ 4 w 65"/>
                  <a:gd name="T27" fmla="*/ 100 h 115"/>
                  <a:gd name="T28" fmla="*/ 8 w 65"/>
                  <a:gd name="T29" fmla="*/ 100 h 115"/>
                  <a:gd name="T30" fmla="*/ 12 w 65"/>
                  <a:gd name="T31" fmla="*/ 104 h 115"/>
                  <a:gd name="T32" fmla="*/ 23 w 65"/>
                  <a:gd name="T33" fmla="*/ 108 h 115"/>
                  <a:gd name="T34" fmla="*/ 27 w 65"/>
                  <a:gd name="T35" fmla="*/ 108 h 115"/>
                  <a:gd name="T36" fmla="*/ 39 w 65"/>
                  <a:gd name="T37" fmla="*/ 108 h 115"/>
                  <a:gd name="T38" fmla="*/ 50 w 65"/>
                  <a:gd name="T39" fmla="*/ 92 h 115"/>
                  <a:gd name="T40" fmla="*/ 50 w 65"/>
                  <a:gd name="T41" fmla="*/ 81 h 115"/>
                  <a:gd name="T42" fmla="*/ 46 w 65"/>
                  <a:gd name="T43" fmla="*/ 69 h 115"/>
                  <a:gd name="T44" fmla="*/ 39 w 65"/>
                  <a:gd name="T45" fmla="*/ 62 h 115"/>
                  <a:gd name="T46" fmla="*/ 27 w 65"/>
                  <a:gd name="T47" fmla="*/ 58 h 115"/>
                  <a:gd name="T48" fmla="*/ 19 w 65"/>
                  <a:gd name="T49" fmla="*/ 58 h 115"/>
                  <a:gd name="T50" fmla="*/ 27 w 65"/>
                  <a:gd name="T51" fmla="*/ 54 h 115"/>
                  <a:gd name="T52" fmla="*/ 39 w 65"/>
                  <a:gd name="T53" fmla="*/ 46 h 115"/>
                  <a:gd name="T54" fmla="*/ 46 w 65"/>
                  <a:gd name="T55" fmla="*/ 35 h 115"/>
                  <a:gd name="T56" fmla="*/ 46 w 65"/>
                  <a:gd name="T57" fmla="*/ 20 h 115"/>
                  <a:gd name="T58" fmla="*/ 35 w 65"/>
                  <a:gd name="T59" fmla="*/ 12 h 115"/>
                  <a:gd name="T60" fmla="*/ 19 w 65"/>
                  <a:gd name="T61" fmla="*/ 12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2"/>
                    </a:lnTo>
                    <a:lnTo>
                      <a:pt x="16" y="4"/>
                    </a:lnTo>
                    <a:lnTo>
                      <a:pt x="23" y="0"/>
                    </a:lnTo>
                    <a:lnTo>
                      <a:pt x="31" y="0"/>
                    </a:lnTo>
                    <a:lnTo>
                      <a:pt x="42" y="0"/>
                    </a:lnTo>
                    <a:lnTo>
                      <a:pt x="54" y="8"/>
                    </a:lnTo>
                    <a:lnTo>
                      <a:pt x="58" y="16"/>
                    </a:lnTo>
                    <a:lnTo>
                      <a:pt x="58" y="23"/>
                    </a:lnTo>
                    <a:lnTo>
                      <a:pt x="58" y="31"/>
                    </a:lnTo>
                    <a:lnTo>
                      <a:pt x="50" y="39"/>
                    </a:lnTo>
                    <a:lnTo>
                      <a:pt x="42" y="46"/>
                    </a:lnTo>
                    <a:lnTo>
                      <a:pt x="50" y="50"/>
                    </a:lnTo>
                    <a:lnTo>
                      <a:pt x="58" y="58"/>
                    </a:lnTo>
                    <a:lnTo>
                      <a:pt x="62" y="66"/>
                    </a:lnTo>
                    <a:lnTo>
                      <a:pt x="65" y="77"/>
                    </a:lnTo>
                    <a:lnTo>
                      <a:pt x="62" y="89"/>
                    </a:lnTo>
                    <a:lnTo>
                      <a:pt x="54" y="100"/>
                    </a:lnTo>
                    <a:lnTo>
                      <a:pt x="46" y="108"/>
                    </a:lnTo>
                    <a:lnTo>
                      <a:pt x="35" y="112"/>
                    </a:lnTo>
                    <a:lnTo>
                      <a:pt x="19" y="115"/>
                    </a:lnTo>
                    <a:lnTo>
                      <a:pt x="12" y="115"/>
                    </a:lnTo>
                    <a:lnTo>
                      <a:pt x="4" y="112"/>
                    </a:lnTo>
                    <a:lnTo>
                      <a:pt x="0" y="108"/>
                    </a:lnTo>
                    <a:lnTo>
                      <a:pt x="0" y="104"/>
                    </a:lnTo>
                    <a:lnTo>
                      <a:pt x="4" y="104"/>
                    </a:lnTo>
                    <a:lnTo>
                      <a:pt x="4" y="100"/>
                    </a:lnTo>
                    <a:lnTo>
                      <a:pt x="8" y="100"/>
                    </a:lnTo>
                    <a:lnTo>
                      <a:pt x="12" y="100"/>
                    </a:lnTo>
                    <a:lnTo>
                      <a:pt x="12" y="104"/>
                    </a:lnTo>
                    <a:lnTo>
                      <a:pt x="19" y="104"/>
                    </a:lnTo>
                    <a:lnTo>
                      <a:pt x="23" y="108"/>
                    </a:lnTo>
                    <a:lnTo>
                      <a:pt x="27" y="108"/>
                    </a:lnTo>
                    <a:lnTo>
                      <a:pt x="31" y="108"/>
                    </a:lnTo>
                    <a:lnTo>
                      <a:pt x="39" y="108"/>
                    </a:lnTo>
                    <a:lnTo>
                      <a:pt x="46" y="100"/>
                    </a:lnTo>
                    <a:lnTo>
                      <a:pt x="50" y="92"/>
                    </a:lnTo>
                    <a:lnTo>
                      <a:pt x="50" y="85"/>
                    </a:lnTo>
                    <a:lnTo>
                      <a:pt x="50" y="81"/>
                    </a:lnTo>
                    <a:lnTo>
                      <a:pt x="50" y="73"/>
                    </a:lnTo>
                    <a:lnTo>
                      <a:pt x="46" y="69"/>
                    </a:lnTo>
                    <a:lnTo>
                      <a:pt x="42" y="66"/>
                    </a:lnTo>
                    <a:lnTo>
                      <a:pt x="39" y="62"/>
                    </a:lnTo>
                    <a:lnTo>
                      <a:pt x="35" y="62"/>
                    </a:lnTo>
                    <a:lnTo>
                      <a:pt x="27" y="58"/>
                    </a:lnTo>
                    <a:lnTo>
                      <a:pt x="23" y="58"/>
                    </a:lnTo>
                    <a:lnTo>
                      <a:pt x="19" y="58"/>
                    </a:lnTo>
                    <a:lnTo>
                      <a:pt x="19" y="54"/>
                    </a:lnTo>
                    <a:lnTo>
                      <a:pt x="27" y="54"/>
                    </a:lnTo>
                    <a:lnTo>
                      <a:pt x="35" y="50"/>
                    </a:lnTo>
                    <a:lnTo>
                      <a:pt x="39" y="46"/>
                    </a:lnTo>
                    <a:lnTo>
                      <a:pt x="42" y="43"/>
                    </a:lnTo>
                    <a:lnTo>
                      <a:pt x="46" y="35"/>
                    </a:lnTo>
                    <a:lnTo>
                      <a:pt x="46" y="27"/>
                    </a:lnTo>
                    <a:lnTo>
                      <a:pt x="46" y="20"/>
                    </a:lnTo>
                    <a:lnTo>
                      <a:pt x="42" y="16"/>
                    </a:lnTo>
                    <a:lnTo>
                      <a:pt x="35" y="12"/>
                    </a:lnTo>
                    <a:lnTo>
                      <a:pt x="27" y="8"/>
                    </a:lnTo>
                    <a:lnTo>
                      <a:pt x="19" y="12"/>
                    </a:lnTo>
                    <a:lnTo>
                      <a:pt x="12" y="16"/>
                    </a:lnTo>
                    <a:lnTo>
                      <a:pt x="4" y="23"/>
                    </a:lnTo>
                    <a:close/>
                  </a:path>
                </a:pathLst>
              </a:custGeom>
              <a:solidFill>
                <a:srgbClr val="000000"/>
              </a:solidFill>
              <a:ln w="0">
                <a:solidFill>
                  <a:srgbClr val="000000"/>
                </a:solidFill>
                <a:round/>
                <a:headEnd/>
                <a:tailEnd/>
              </a:ln>
            </p:spPr>
            <p:txBody>
              <a:bodyPr/>
              <a:lstStyle/>
              <a:p>
                <a:endParaRPr lang="en-CA"/>
              </a:p>
            </p:txBody>
          </p:sp>
          <p:sp>
            <p:nvSpPr>
              <p:cNvPr id="19593" name="Rectangle 58"/>
              <p:cNvSpPr>
                <a:spLocks noChangeArrowheads="1"/>
              </p:cNvSpPr>
              <p:nvPr/>
            </p:nvSpPr>
            <p:spPr bwMode="auto">
              <a:xfrm>
                <a:off x="1554"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94" name="Freeform 59"/>
              <p:cNvSpPr>
                <a:spLocks/>
              </p:cNvSpPr>
              <p:nvPr/>
            </p:nvSpPr>
            <p:spPr bwMode="auto">
              <a:xfrm>
                <a:off x="1746" y="1629"/>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2 w 19"/>
                  <a:gd name="T15" fmla="*/ 19 h 19"/>
                  <a:gd name="T16" fmla="*/ 8 w 19"/>
                  <a:gd name="T17" fmla="*/ 19 h 19"/>
                  <a:gd name="T18" fmla="*/ 8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8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6"/>
                    </a:lnTo>
                    <a:lnTo>
                      <a:pt x="12" y="19"/>
                    </a:lnTo>
                    <a:lnTo>
                      <a:pt x="8" y="19"/>
                    </a:lnTo>
                    <a:lnTo>
                      <a:pt x="4" y="16"/>
                    </a:lnTo>
                    <a:lnTo>
                      <a:pt x="0" y="12"/>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CA"/>
              </a:p>
            </p:txBody>
          </p:sp>
          <p:sp>
            <p:nvSpPr>
              <p:cNvPr id="19595" name="Freeform 60"/>
              <p:cNvSpPr>
                <a:spLocks/>
              </p:cNvSpPr>
              <p:nvPr/>
            </p:nvSpPr>
            <p:spPr bwMode="auto">
              <a:xfrm>
                <a:off x="1784" y="1533"/>
                <a:ext cx="62" cy="115"/>
              </a:xfrm>
              <a:custGeom>
                <a:avLst/>
                <a:gdLst>
                  <a:gd name="T0" fmla="*/ 4 w 62"/>
                  <a:gd name="T1" fmla="*/ 12 h 115"/>
                  <a:gd name="T2" fmla="*/ 20 w 62"/>
                  <a:gd name="T3" fmla="*/ 0 h 115"/>
                  <a:gd name="T4" fmla="*/ 43 w 62"/>
                  <a:gd name="T5" fmla="*/ 0 h 115"/>
                  <a:gd name="T6" fmla="*/ 54 w 62"/>
                  <a:gd name="T7" fmla="*/ 16 h 115"/>
                  <a:gd name="T8" fmla="*/ 54 w 62"/>
                  <a:gd name="T9" fmla="*/ 31 h 115"/>
                  <a:gd name="T10" fmla="*/ 39 w 62"/>
                  <a:gd name="T11" fmla="*/ 46 h 115"/>
                  <a:gd name="T12" fmla="*/ 58 w 62"/>
                  <a:gd name="T13" fmla="*/ 58 h 115"/>
                  <a:gd name="T14" fmla="*/ 62 w 62"/>
                  <a:gd name="T15" fmla="*/ 77 h 115"/>
                  <a:gd name="T16" fmla="*/ 54 w 62"/>
                  <a:gd name="T17" fmla="*/ 100 h 115"/>
                  <a:gd name="T18" fmla="*/ 31 w 62"/>
                  <a:gd name="T19" fmla="*/ 112 h 115"/>
                  <a:gd name="T20" fmla="*/ 8 w 62"/>
                  <a:gd name="T21" fmla="*/ 115 h 115"/>
                  <a:gd name="T22" fmla="*/ 0 w 62"/>
                  <a:gd name="T23" fmla="*/ 108 h 115"/>
                  <a:gd name="T24" fmla="*/ 0 w 62"/>
                  <a:gd name="T25" fmla="*/ 104 h 115"/>
                  <a:gd name="T26" fmla="*/ 4 w 62"/>
                  <a:gd name="T27" fmla="*/ 100 h 115"/>
                  <a:gd name="T28" fmla="*/ 8 w 62"/>
                  <a:gd name="T29" fmla="*/ 100 h 115"/>
                  <a:gd name="T30" fmla="*/ 12 w 62"/>
                  <a:gd name="T31" fmla="*/ 104 h 115"/>
                  <a:gd name="T32" fmla="*/ 20 w 62"/>
                  <a:gd name="T33" fmla="*/ 108 h 115"/>
                  <a:gd name="T34" fmla="*/ 27 w 62"/>
                  <a:gd name="T35" fmla="*/ 108 h 115"/>
                  <a:gd name="T36" fmla="*/ 35 w 62"/>
                  <a:gd name="T37" fmla="*/ 108 h 115"/>
                  <a:gd name="T38" fmla="*/ 47 w 62"/>
                  <a:gd name="T39" fmla="*/ 92 h 115"/>
                  <a:gd name="T40" fmla="*/ 50 w 62"/>
                  <a:gd name="T41" fmla="*/ 81 h 115"/>
                  <a:gd name="T42" fmla="*/ 43 w 62"/>
                  <a:gd name="T43" fmla="*/ 69 h 115"/>
                  <a:gd name="T44" fmla="*/ 39 w 62"/>
                  <a:gd name="T45" fmla="*/ 62 h 115"/>
                  <a:gd name="T46" fmla="*/ 27 w 62"/>
                  <a:gd name="T47" fmla="*/ 58 h 115"/>
                  <a:gd name="T48" fmla="*/ 20 w 62"/>
                  <a:gd name="T49" fmla="*/ 58 h 115"/>
                  <a:gd name="T50" fmla="*/ 23 w 62"/>
                  <a:gd name="T51" fmla="*/ 54 h 115"/>
                  <a:gd name="T52" fmla="*/ 39 w 62"/>
                  <a:gd name="T53" fmla="*/ 46 h 115"/>
                  <a:gd name="T54" fmla="*/ 43 w 62"/>
                  <a:gd name="T55" fmla="*/ 35 h 115"/>
                  <a:gd name="T56" fmla="*/ 43 w 62"/>
                  <a:gd name="T57" fmla="*/ 20 h 115"/>
                  <a:gd name="T58" fmla="*/ 31 w 62"/>
                  <a:gd name="T59" fmla="*/ 12 h 115"/>
                  <a:gd name="T60" fmla="*/ 16 w 62"/>
                  <a:gd name="T61" fmla="*/ 12 h 115"/>
                  <a:gd name="T62" fmla="*/ 4 w 62"/>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115"/>
                  <a:gd name="T98" fmla="*/ 62 w 6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115">
                    <a:moveTo>
                      <a:pt x="0" y="23"/>
                    </a:moveTo>
                    <a:lnTo>
                      <a:pt x="4" y="12"/>
                    </a:lnTo>
                    <a:lnTo>
                      <a:pt x="12" y="4"/>
                    </a:lnTo>
                    <a:lnTo>
                      <a:pt x="20" y="0"/>
                    </a:lnTo>
                    <a:lnTo>
                      <a:pt x="31" y="0"/>
                    </a:lnTo>
                    <a:lnTo>
                      <a:pt x="43" y="0"/>
                    </a:lnTo>
                    <a:lnTo>
                      <a:pt x="50" y="8"/>
                    </a:lnTo>
                    <a:lnTo>
                      <a:pt x="54" y="16"/>
                    </a:lnTo>
                    <a:lnTo>
                      <a:pt x="58" y="23"/>
                    </a:lnTo>
                    <a:lnTo>
                      <a:pt x="54" y="31"/>
                    </a:lnTo>
                    <a:lnTo>
                      <a:pt x="50" y="39"/>
                    </a:lnTo>
                    <a:lnTo>
                      <a:pt x="39" y="46"/>
                    </a:lnTo>
                    <a:lnTo>
                      <a:pt x="50" y="50"/>
                    </a:lnTo>
                    <a:lnTo>
                      <a:pt x="58" y="58"/>
                    </a:lnTo>
                    <a:lnTo>
                      <a:pt x="62" y="66"/>
                    </a:lnTo>
                    <a:lnTo>
                      <a:pt x="62" y="77"/>
                    </a:lnTo>
                    <a:lnTo>
                      <a:pt x="58" y="89"/>
                    </a:lnTo>
                    <a:lnTo>
                      <a:pt x="54" y="100"/>
                    </a:lnTo>
                    <a:lnTo>
                      <a:pt x="43" y="108"/>
                    </a:lnTo>
                    <a:lnTo>
                      <a:pt x="31" y="112"/>
                    </a:lnTo>
                    <a:lnTo>
                      <a:pt x="20" y="115"/>
                    </a:lnTo>
                    <a:lnTo>
                      <a:pt x="8" y="115"/>
                    </a:lnTo>
                    <a:lnTo>
                      <a:pt x="4" y="112"/>
                    </a:lnTo>
                    <a:lnTo>
                      <a:pt x="0" y="108"/>
                    </a:lnTo>
                    <a:lnTo>
                      <a:pt x="0" y="104"/>
                    </a:lnTo>
                    <a:lnTo>
                      <a:pt x="4" y="100"/>
                    </a:lnTo>
                    <a:lnTo>
                      <a:pt x="8" y="100"/>
                    </a:lnTo>
                    <a:lnTo>
                      <a:pt x="12" y="104"/>
                    </a:lnTo>
                    <a:lnTo>
                      <a:pt x="16" y="104"/>
                    </a:lnTo>
                    <a:lnTo>
                      <a:pt x="20" y="108"/>
                    </a:lnTo>
                    <a:lnTo>
                      <a:pt x="23" y="108"/>
                    </a:lnTo>
                    <a:lnTo>
                      <a:pt x="27" y="108"/>
                    </a:lnTo>
                    <a:lnTo>
                      <a:pt x="35" y="108"/>
                    </a:lnTo>
                    <a:lnTo>
                      <a:pt x="43" y="100"/>
                    </a:lnTo>
                    <a:lnTo>
                      <a:pt x="47" y="92"/>
                    </a:lnTo>
                    <a:lnTo>
                      <a:pt x="50" y="85"/>
                    </a:lnTo>
                    <a:lnTo>
                      <a:pt x="50" y="81"/>
                    </a:lnTo>
                    <a:lnTo>
                      <a:pt x="47" y="73"/>
                    </a:lnTo>
                    <a:lnTo>
                      <a:pt x="43" y="69"/>
                    </a:lnTo>
                    <a:lnTo>
                      <a:pt x="43" y="66"/>
                    </a:lnTo>
                    <a:lnTo>
                      <a:pt x="39" y="62"/>
                    </a:lnTo>
                    <a:lnTo>
                      <a:pt x="31" y="62"/>
                    </a:lnTo>
                    <a:lnTo>
                      <a:pt x="27" y="58"/>
                    </a:lnTo>
                    <a:lnTo>
                      <a:pt x="20" y="58"/>
                    </a:lnTo>
                    <a:lnTo>
                      <a:pt x="20" y="54"/>
                    </a:lnTo>
                    <a:lnTo>
                      <a:pt x="23" y="54"/>
                    </a:lnTo>
                    <a:lnTo>
                      <a:pt x="31" y="50"/>
                    </a:lnTo>
                    <a:lnTo>
                      <a:pt x="39" y="46"/>
                    </a:lnTo>
                    <a:lnTo>
                      <a:pt x="43" y="43"/>
                    </a:lnTo>
                    <a:lnTo>
                      <a:pt x="43" y="35"/>
                    </a:lnTo>
                    <a:lnTo>
                      <a:pt x="43" y="27"/>
                    </a:lnTo>
                    <a:lnTo>
                      <a:pt x="43" y="20"/>
                    </a:lnTo>
                    <a:lnTo>
                      <a:pt x="39" y="16"/>
                    </a:lnTo>
                    <a:lnTo>
                      <a:pt x="31" y="12"/>
                    </a:lnTo>
                    <a:lnTo>
                      <a:pt x="23" y="8"/>
                    </a:lnTo>
                    <a:lnTo>
                      <a:pt x="16" y="12"/>
                    </a:lnTo>
                    <a:lnTo>
                      <a:pt x="8" y="16"/>
                    </a:lnTo>
                    <a:lnTo>
                      <a:pt x="4" y="23"/>
                    </a:lnTo>
                    <a:lnTo>
                      <a:pt x="0" y="23"/>
                    </a:lnTo>
                    <a:close/>
                  </a:path>
                </a:pathLst>
              </a:custGeom>
              <a:solidFill>
                <a:srgbClr val="000000"/>
              </a:solidFill>
              <a:ln w="0">
                <a:solidFill>
                  <a:srgbClr val="000000"/>
                </a:solidFill>
                <a:round/>
                <a:headEnd/>
                <a:tailEnd/>
              </a:ln>
            </p:spPr>
            <p:txBody>
              <a:bodyPr/>
              <a:lstStyle/>
              <a:p>
                <a:endParaRPr lang="en-CA"/>
              </a:p>
            </p:txBody>
          </p:sp>
          <p:sp>
            <p:nvSpPr>
              <p:cNvPr id="19596" name="Freeform 61"/>
              <p:cNvSpPr>
                <a:spLocks/>
              </p:cNvSpPr>
              <p:nvPr/>
            </p:nvSpPr>
            <p:spPr bwMode="auto">
              <a:xfrm>
                <a:off x="1865" y="1533"/>
                <a:ext cx="73" cy="112"/>
              </a:xfrm>
              <a:custGeom>
                <a:avLst/>
                <a:gdLst>
                  <a:gd name="T0" fmla="*/ 73 w 73"/>
                  <a:gd name="T1" fmla="*/ 92 h 112"/>
                  <a:gd name="T2" fmla="*/ 65 w 73"/>
                  <a:gd name="T3" fmla="*/ 112 h 112"/>
                  <a:gd name="T4" fmla="*/ 0 w 73"/>
                  <a:gd name="T5" fmla="*/ 112 h 112"/>
                  <a:gd name="T6" fmla="*/ 0 w 73"/>
                  <a:gd name="T7" fmla="*/ 112 h 112"/>
                  <a:gd name="T8" fmla="*/ 15 w 73"/>
                  <a:gd name="T9" fmla="*/ 92 h 112"/>
                  <a:gd name="T10" fmla="*/ 31 w 73"/>
                  <a:gd name="T11" fmla="*/ 81 h 112"/>
                  <a:gd name="T12" fmla="*/ 38 w 73"/>
                  <a:gd name="T13" fmla="*/ 66 h 112"/>
                  <a:gd name="T14" fmla="*/ 46 w 73"/>
                  <a:gd name="T15" fmla="*/ 50 h 112"/>
                  <a:gd name="T16" fmla="*/ 50 w 73"/>
                  <a:gd name="T17" fmla="*/ 35 h 112"/>
                  <a:gd name="T18" fmla="*/ 50 w 73"/>
                  <a:gd name="T19" fmla="*/ 27 h 112"/>
                  <a:gd name="T20" fmla="*/ 42 w 73"/>
                  <a:gd name="T21" fmla="*/ 20 h 112"/>
                  <a:gd name="T22" fmla="*/ 38 w 73"/>
                  <a:gd name="T23" fmla="*/ 12 h 112"/>
                  <a:gd name="T24" fmla="*/ 27 w 73"/>
                  <a:gd name="T25" fmla="*/ 12 h 112"/>
                  <a:gd name="T26" fmla="*/ 19 w 73"/>
                  <a:gd name="T27" fmla="*/ 12 h 112"/>
                  <a:gd name="T28" fmla="*/ 12 w 73"/>
                  <a:gd name="T29" fmla="*/ 16 h 112"/>
                  <a:gd name="T30" fmla="*/ 8 w 73"/>
                  <a:gd name="T31" fmla="*/ 23 h 112"/>
                  <a:gd name="T32" fmla="*/ 4 w 73"/>
                  <a:gd name="T33" fmla="*/ 31 h 112"/>
                  <a:gd name="T34" fmla="*/ 0 w 73"/>
                  <a:gd name="T35" fmla="*/ 31 h 112"/>
                  <a:gd name="T36" fmla="*/ 4 w 73"/>
                  <a:gd name="T37" fmla="*/ 16 h 112"/>
                  <a:gd name="T38" fmla="*/ 12 w 73"/>
                  <a:gd name="T39" fmla="*/ 8 h 112"/>
                  <a:gd name="T40" fmla="*/ 19 w 73"/>
                  <a:gd name="T41" fmla="*/ 0 h 112"/>
                  <a:gd name="T42" fmla="*/ 31 w 73"/>
                  <a:gd name="T43" fmla="*/ 0 h 112"/>
                  <a:gd name="T44" fmla="*/ 46 w 73"/>
                  <a:gd name="T45" fmla="*/ 0 h 112"/>
                  <a:gd name="T46" fmla="*/ 54 w 73"/>
                  <a:gd name="T47" fmla="*/ 8 h 112"/>
                  <a:gd name="T48" fmla="*/ 61 w 73"/>
                  <a:gd name="T49" fmla="*/ 20 h 112"/>
                  <a:gd name="T50" fmla="*/ 65 w 73"/>
                  <a:gd name="T51" fmla="*/ 27 h 112"/>
                  <a:gd name="T52" fmla="*/ 65 w 73"/>
                  <a:gd name="T53" fmla="*/ 39 h 112"/>
                  <a:gd name="T54" fmla="*/ 61 w 73"/>
                  <a:gd name="T55" fmla="*/ 46 h 112"/>
                  <a:gd name="T56" fmla="*/ 54 w 73"/>
                  <a:gd name="T57" fmla="*/ 58 h 112"/>
                  <a:gd name="T58" fmla="*/ 42 w 73"/>
                  <a:gd name="T59" fmla="*/ 73 h 112"/>
                  <a:gd name="T60" fmla="*/ 27 w 73"/>
                  <a:gd name="T61" fmla="*/ 85 h 112"/>
                  <a:gd name="T62" fmla="*/ 19 w 73"/>
                  <a:gd name="T63" fmla="*/ 96 h 112"/>
                  <a:gd name="T64" fmla="*/ 15 w 73"/>
                  <a:gd name="T65" fmla="*/ 100 h 112"/>
                  <a:gd name="T66" fmla="*/ 42 w 73"/>
                  <a:gd name="T67" fmla="*/ 100 h 112"/>
                  <a:gd name="T68" fmla="*/ 50 w 73"/>
                  <a:gd name="T69" fmla="*/ 100 h 112"/>
                  <a:gd name="T70" fmla="*/ 58 w 73"/>
                  <a:gd name="T71" fmla="*/ 100 h 112"/>
                  <a:gd name="T72" fmla="*/ 61 w 73"/>
                  <a:gd name="T73" fmla="*/ 100 h 112"/>
                  <a:gd name="T74" fmla="*/ 61 w 73"/>
                  <a:gd name="T75" fmla="*/ 96 h 112"/>
                  <a:gd name="T76" fmla="*/ 65 w 73"/>
                  <a:gd name="T77" fmla="*/ 96 h 112"/>
                  <a:gd name="T78" fmla="*/ 69 w 73"/>
                  <a:gd name="T79" fmla="*/ 92 h 112"/>
                  <a:gd name="T80" fmla="*/ 73 w 73"/>
                  <a:gd name="T81" fmla="*/ 92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2"/>
                  <a:gd name="T125" fmla="*/ 73 w 73"/>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2">
                    <a:moveTo>
                      <a:pt x="73" y="92"/>
                    </a:moveTo>
                    <a:lnTo>
                      <a:pt x="65" y="112"/>
                    </a:lnTo>
                    <a:lnTo>
                      <a:pt x="0" y="112"/>
                    </a:lnTo>
                    <a:lnTo>
                      <a:pt x="15" y="92"/>
                    </a:lnTo>
                    <a:lnTo>
                      <a:pt x="31" y="81"/>
                    </a:lnTo>
                    <a:lnTo>
                      <a:pt x="38" y="66"/>
                    </a:lnTo>
                    <a:lnTo>
                      <a:pt x="46" y="50"/>
                    </a:lnTo>
                    <a:lnTo>
                      <a:pt x="50" y="35"/>
                    </a:lnTo>
                    <a:lnTo>
                      <a:pt x="50" y="27"/>
                    </a:lnTo>
                    <a:lnTo>
                      <a:pt x="42" y="20"/>
                    </a:lnTo>
                    <a:lnTo>
                      <a:pt x="38" y="12"/>
                    </a:lnTo>
                    <a:lnTo>
                      <a:pt x="27" y="12"/>
                    </a:lnTo>
                    <a:lnTo>
                      <a:pt x="19" y="12"/>
                    </a:lnTo>
                    <a:lnTo>
                      <a:pt x="12" y="16"/>
                    </a:lnTo>
                    <a:lnTo>
                      <a:pt x="8" y="23"/>
                    </a:lnTo>
                    <a:lnTo>
                      <a:pt x="4" y="31"/>
                    </a:lnTo>
                    <a:lnTo>
                      <a:pt x="0" y="31"/>
                    </a:lnTo>
                    <a:lnTo>
                      <a:pt x="4" y="16"/>
                    </a:lnTo>
                    <a:lnTo>
                      <a:pt x="12" y="8"/>
                    </a:lnTo>
                    <a:lnTo>
                      <a:pt x="19" y="0"/>
                    </a:lnTo>
                    <a:lnTo>
                      <a:pt x="31" y="0"/>
                    </a:lnTo>
                    <a:lnTo>
                      <a:pt x="46" y="0"/>
                    </a:lnTo>
                    <a:lnTo>
                      <a:pt x="54" y="8"/>
                    </a:lnTo>
                    <a:lnTo>
                      <a:pt x="61" y="20"/>
                    </a:lnTo>
                    <a:lnTo>
                      <a:pt x="65" y="27"/>
                    </a:lnTo>
                    <a:lnTo>
                      <a:pt x="65" y="39"/>
                    </a:lnTo>
                    <a:lnTo>
                      <a:pt x="61" y="46"/>
                    </a:lnTo>
                    <a:lnTo>
                      <a:pt x="54" y="58"/>
                    </a:lnTo>
                    <a:lnTo>
                      <a:pt x="42" y="73"/>
                    </a:lnTo>
                    <a:lnTo>
                      <a:pt x="27" y="85"/>
                    </a:lnTo>
                    <a:lnTo>
                      <a:pt x="19" y="96"/>
                    </a:lnTo>
                    <a:lnTo>
                      <a:pt x="15" y="100"/>
                    </a:lnTo>
                    <a:lnTo>
                      <a:pt x="42" y="100"/>
                    </a:lnTo>
                    <a:lnTo>
                      <a:pt x="50" y="100"/>
                    </a:lnTo>
                    <a:lnTo>
                      <a:pt x="58" y="100"/>
                    </a:lnTo>
                    <a:lnTo>
                      <a:pt x="61" y="100"/>
                    </a:lnTo>
                    <a:lnTo>
                      <a:pt x="61" y="96"/>
                    </a:lnTo>
                    <a:lnTo>
                      <a:pt x="65"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97" name="Rectangle 62"/>
              <p:cNvSpPr>
                <a:spLocks noChangeArrowheads="1"/>
              </p:cNvSpPr>
              <p:nvPr/>
            </p:nvSpPr>
            <p:spPr bwMode="auto">
              <a:xfrm>
                <a:off x="2107"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98" name="Freeform 63"/>
              <p:cNvSpPr>
                <a:spLocks noEditPoints="1"/>
              </p:cNvSpPr>
              <p:nvPr/>
            </p:nvSpPr>
            <p:spPr bwMode="auto">
              <a:xfrm>
                <a:off x="2291" y="1533"/>
                <a:ext cx="69" cy="115"/>
              </a:xfrm>
              <a:custGeom>
                <a:avLst/>
                <a:gdLst>
                  <a:gd name="T0" fmla="*/ 0 w 69"/>
                  <a:gd name="T1" fmla="*/ 58 h 115"/>
                  <a:gd name="T2" fmla="*/ 4 w 69"/>
                  <a:gd name="T3" fmla="*/ 39 h 115"/>
                  <a:gd name="T4" fmla="*/ 8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7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9 w 69"/>
                  <a:gd name="T51" fmla="*/ 81 h 115"/>
                  <a:gd name="T52" fmla="*/ 23 w 69"/>
                  <a:gd name="T53" fmla="*/ 96 h 115"/>
                  <a:gd name="T54" fmla="*/ 27 w 69"/>
                  <a:gd name="T55" fmla="*/ 104 h 115"/>
                  <a:gd name="T56" fmla="*/ 31 w 69"/>
                  <a:gd name="T57" fmla="*/ 108 h 115"/>
                  <a:gd name="T58" fmla="*/ 34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23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7" y="112"/>
                    </a:lnTo>
                    <a:lnTo>
                      <a:pt x="15" y="108"/>
                    </a:lnTo>
                    <a:lnTo>
                      <a:pt x="8"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599" name="Rectangle 64"/>
              <p:cNvSpPr>
                <a:spLocks noChangeArrowheads="1"/>
              </p:cNvSpPr>
              <p:nvPr/>
            </p:nvSpPr>
            <p:spPr bwMode="auto">
              <a:xfrm>
                <a:off x="2705"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0" name="Freeform 65"/>
              <p:cNvSpPr>
                <a:spLocks/>
              </p:cNvSpPr>
              <p:nvPr/>
            </p:nvSpPr>
            <p:spPr bwMode="auto">
              <a:xfrm>
                <a:off x="2901" y="1629"/>
                <a:ext cx="19" cy="19"/>
              </a:xfrm>
              <a:custGeom>
                <a:avLst/>
                <a:gdLst>
                  <a:gd name="T0" fmla="*/ 8 w 19"/>
                  <a:gd name="T1" fmla="*/ 0 h 19"/>
                  <a:gd name="T2" fmla="*/ 11 w 19"/>
                  <a:gd name="T3" fmla="*/ 0 h 19"/>
                  <a:gd name="T4" fmla="*/ 15 w 19"/>
                  <a:gd name="T5" fmla="*/ 4 h 19"/>
                  <a:gd name="T6" fmla="*/ 19 w 19"/>
                  <a:gd name="T7" fmla="*/ 4 h 19"/>
                  <a:gd name="T8" fmla="*/ 19 w 19"/>
                  <a:gd name="T9" fmla="*/ 8 h 19"/>
                  <a:gd name="T10" fmla="*/ 19 w 19"/>
                  <a:gd name="T11" fmla="*/ 12 h 19"/>
                  <a:gd name="T12" fmla="*/ 15 w 19"/>
                  <a:gd name="T13" fmla="*/ 16 h 19"/>
                  <a:gd name="T14" fmla="*/ 11 w 19"/>
                  <a:gd name="T15" fmla="*/ 19 h 19"/>
                  <a:gd name="T16" fmla="*/ 8 w 19"/>
                  <a:gd name="T17" fmla="*/ 19 h 19"/>
                  <a:gd name="T18" fmla="*/ 4 w 19"/>
                  <a:gd name="T19" fmla="*/ 19 h 19"/>
                  <a:gd name="T20" fmla="*/ 4 w 19"/>
                  <a:gd name="T21" fmla="*/ 16 h 19"/>
                  <a:gd name="T22" fmla="*/ 0 w 19"/>
                  <a:gd name="T23" fmla="*/ 12 h 19"/>
                  <a:gd name="T24" fmla="*/ 0 w 19"/>
                  <a:gd name="T25" fmla="*/ 8 h 19"/>
                  <a:gd name="T26" fmla="*/ 0 w 19"/>
                  <a:gd name="T27" fmla="*/ 4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1" y="0"/>
                    </a:lnTo>
                    <a:lnTo>
                      <a:pt x="15" y="4"/>
                    </a:lnTo>
                    <a:lnTo>
                      <a:pt x="19" y="4"/>
                    </a:lnTo>
                    <a:lnTo>
                      <a:pt x="19" y="8"/>
                    </a:lnTo>
                    <a:lnTo>
                      <a:pt x="19" y="12"/>
                    </a:lnTo>
                    <a:lnTo>
                      <a:pt x="15" y="16"/>
                    </a:lnTo>
                    <a:lnTo>
                      <a:pt x="11" y="19"/>
                    </a:lnTo>
                    <a:lnTo>
                      <a:pt x="8" y="19"/>
                    </a:lnTo>
                    <a:lnTo>
                      <a:pt x="4" y="19"/>
                    </a:lnTo>
                    <a:lnTo>
                      <a:pt x="4" y="16"/>
                    </a:lnTo>
                    <a:lnTo>
                      <a:pt x="0" y="12"/>
                    </a:lnTo>
                    <a:lnTo>
                      <a:pt x="0" y="8"/>
                    </a:lnTo>
                    <a:lnTo>
                      <a:pt x="0" y="4"/>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01" name="Freeform 66"/>
              <p:cNvSpPr>
                <a:spLocks noEditPoints="1"/>
              </p:cNvSpPr>
              <p:nvPr/>
            </p:nvSpPr>
            <p:spPr bwMode="auto">
              <a:xfrm>
                <a:off x="2936"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57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2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5 w 72"/>
                  <a:gd name="T49" fmla="*/ 62 h 115"/>
                  <a:gd name="T50" fmla="*/ 19 w 72"/>
                  <a:gd name="T51" fmla="*/ 81 h 115"/>
                  <a:gd name="T52" fmla="*/ 23 w 72"/>
                  <a:gd name="T53" fmla="*/ 96 h 115"/>
                  <a:gd name="T54" fmla="*/ 26 w 72"/>
                  <a:gd name="T55" fmla="*/ 104 h 115"/>
                  <a:gd name="T56" fmla="*/ 30 w 72"/>
                  <a:gd name="T57" fmla="*/ 108 h 115"/>
                  <a:gd name="T58" fmla="*/ 34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5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57" y="12"/>
                    </a:lnTo>
                    <a:lnTo>
                      <a:pt x="65" y="23"/>
                    </a:lnTo>
                    <a:lnTo>
                      <a:pt x="69" y="39"/>
                    </a:lnTo>
                    <a:lnTo>
                      <a:pt x="72" y="58"/>
                    </a:lnTo>
                    <a:lnTo>
                      <a:pt x="69" y="73"/>
                    </a:lnTo>
                    <a:lnTo>
                      <a:pt x="65" y="89"/>
                    </a:lnTo>
                    <a:lnTo>
                      <a:pt x="61" y="100"/>
                    </a:lnTo>
                    <a:lnTo>
                      <a:pt x="53" y="108"/>
                    </a:lnTo>
                    <a:lnTo>
                      <a:pt x="42" y="112"/>
                    </a:lnTo>
                    <a:lnTo>
                      <a:pt x="34" y="115"/>
                    </a:lnTo>
                    <a:lnTo>
                      <a:pt x="26" y="112"/>
                    </a:lnTo>
                    <a:lnTo>
                      <a:pt x="19" y="108"/>
                    </a:lnTo>
                    <a:lnTo>
                      <a:pt x="11" y="96"/>
                    </a:lnTo>
                    <a:lnTo>
                      <a:pt x="3" y="77"/>
                    </a:lnTo>
                    <a:lnTo>
                      <a:pt x="0" y="58"/>
                    </a:lnTo>
                    <a:close/>
                    <a:moveTo>
                      <a:pt x="15" y="62"/>
                    </a:moveTo>
                    <a:lnTo>
                      <a:pt x="19" y="81"/>
                    </a:lnTo>
                    <a:lnTo>
                      <a:pt x="23" y="96"/>
                    </a:lnTo>
                    <a:lnTo>
                      <a:pt x="26" y="104"/>
                    </a:lnTo>
                    <a:lnTo>
                      <a:pt x="30" y="108"/>
                    </a:lnTo>
                    <a:lnTo>
                      <a:pt x="34"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2" name="Freeform 67"/>
              <p:cNvSpPr>
                <a:spLocks noEditPoints="1"/>
              </p:cNvSpPr>
              <p:nvPr/>
            </p:nvSpPr>
            <p:spPr bwMode="auto">
              <a:xfrm>
                <a:off x="3020" y="1533"/>
                <a:ext cx="73" cy="115"/>
              </a:xfrm>
              <a:custGeom>
                <a:avLst/>
                <a:gdLst>
                  <a:gd name="T0" fmla="*/ 0 w 73"/>
                  <a:gd name="T1" fmla="*/ 58 h 115"/>
                  <a:gd name="T2" fmla="*/ 4 w 73"/>
                  <a:gd name="T3" fmla="*/ 39 h 115"/>
                  <a:gd name="T4" fmla="*/ 8 w 73"/>
                  <a:gd name="T5" fmla="*/ 23 h 115"/>
                  <a:gd name="T6" fmla="*/ 11 w 73"/>
                  <a:gd name="T7" fmla="*/ 12 h 115"/>
                  <a:gd name="T8" fmla="*/ 23 w 73"/>
                  <a:gd name="T9" fmla="*/ 4 h 115"/>
                  <a:gd name="T10" fmla="*/ 27 w 73"/>
                  <a:gd name="T11" fmla="*/ 0 h 115"/>
                  <a:gd name="T12" fmla="*/ 34 w 73"/>
                  <a:gd name="T13" fmla="*/ 0 h 115"/>
                  <a:gd name="T14" fmla="*/ 46 w 73"/>
                  <a:gd name="T15" fmla="*/ 0 h 115"/>
                  <a:gd name="T16" fmla="*/ 50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9 h 115"/>
                  <a:gd name="T30" fmla="*/ 57 w 73"/>
                  <a:gd name="T31" fmla="*/ 100 h 115"/>
                  <a:gd name="T32" fmla="*/ 50 w 73"/>
                  <a:gd name="T33" fmla="*/ 108 h 115"/>
                  <a:gd name="T34" fmla="*/ 42 w 73"/>
                  <a:gd name="T35" fmla="*/ 112 h 115"/>
                  <a:gd name="T36" fmla="*/ 34 w 73"/>
                  <a:gd name="T37" fmla="*/ 115 h 115"/>
                  <a:gd name="T38" fmla="*/ 27 w 73"/>
                  <a:gd name="T39" fmla="*/ 112 h 115"/>
                  <a:gd name="T40" fmla="*/ 15 w 73"/>
                  <a:gd name="T41" fmla="*/ 108 h 115"/>
                  <a:gd name="T42" fmla="*/ 11 w 73"/>
                  <a:gd name="T43" fmla="*/ 96 h 115"/>
                  <a:gd name="T44" fmla="*/ 4 w 73"/>
                  <a:gd name="T45" fmla="*/ 77 h 115"/>
                  <a:gd name="T46" fmla="*/ 0 w 73"/>
                  <a:gd name="T47" fmla="*/ 58 h 115"/>
                  <a:gd name="T48" fmla="*/ 15 w 73"/>
                  <a:gd name="T49" fmla="*/ 62 h 115"/>
                  <a:gd name="T50" fmla="*/ 19 w 73"/>
                  <a:gd name="T51" fmla="*/ 81 h 115"/>
                  <a:gd name="T52" fmla="*/ 23 w 73"/>
                  <a:gd name="T53" fmla="*/ 96 h 115"/>
                  <a:gd name="T54" fmla="*/ 27 w 73"/>
                  <a:gd name="T55" fmla="*/ 104 h 115"/>
                  <a:gd name="T56" fmla="*/ 31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4 w 73"/>
                  <a:gd name="T69" fmla="*/ 77 h 115"/>
                  <a:gd name="T70" fmla="*/ 54 w 73"/>
                  <a:gd name="T71" fmla="*/ 54 h 115"/>
                  <a:gd name="T72" fmla="*/ 54 w 73"/>
                  <a:gd name="T73" fmla="*/ 35 h 115"/>
                  <a:gd name="T74" fmla="*/ 50 w 73"/>
                  <a:gd name="T75" fmla="*/ 20 h 115"/>
                  <a:gd name="T76" fmla="*/ 50 w 73"/>
                  <a:gd name="T77" fmla="*/ 12 h 115"/>
                  <a:gd name="T78" fmla="*/ 42 w 73"/>
                  <a:gd name="T79" fmla="*/ 8 h 115"/>
                  <a:gd name="T80" fmla="*/ 42 w 73"/>
                  <a:gd name="T81" fmla="*/ 4 h 115"/>
                  <a:gd name="T82" fmla="*/ 34 w 73"/>
                  <a:gd name="T83" fmla="*/ 4 h 115"/>
                  <a:gd name="T84" fmla="*/ 31 w 73"/>
                  <a:gd name="T85" fmla="*/ 4 h 115"/>
                  <a:gd name="T86" fmla="*/ 27 w 73"/>
                  <a:gd name="T87" fmla="*/ 8 h 115"/>
                  <a:gd name="T88" fmla="*/ 23 w 73"/>
                  <a:gd name="T89" fmla="*/ 20 h 115"/>
                  <a:gd name="T90" fmla="*/ 19 w 73"/>
                  <a:gd name="T91" fmla="*/ 31 h 115"/>
                  <a:gd name="T92" fmla="*/ 15 w 73"/>
                  <a:gd name="T93" fmla="*/ 46 h 115"/>
                  <a:gd name="T94" fmla="*/ 15 w 73"/>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1" y="12"/>
                    </a:lnTo>
                    <a:lnTo>
                      <a:pt x="23" y="4"/>
                    </a:lnTo>
                    <a:lnTo>
                      <a:pt x="27" y="0"/>
                    </a:lnTo>
                    <a:lnTo>
                      <a:pt x="34" y="0"/>
                    </a:lnTo>
                    <a:lnTo>
                      <a:pt x="46" y="0"/>
                    </a:lnTo>
                    <a:lnTo>
                      <a:pt x="50" y="4"/>
                    </a:lnTo>
                    <a:lnTo>
                      <a:pt x="57" y="12"/>
                    </a:lnTo>
                    <a:lnTo>
                      <a:pt x="65" y="23"/>
                    </a:lnTo>
                    <a:lnTo>
                      <a:pt x="69" y="39"/>
                    </a:lnTo>
                    <a:lnTo>
                      <a:pt x="73" y="58"/>
                    </a:lnTo>
                    <a:lnTo>
                      <a:pt x="69" y="73"/>
                    </a:lnTo>
                    <a:lnTo>
                      <a:pt x="65" y="89"/>
                    </a:lnTo>
                    <a:lnTo>
                      <a:pt x="57" y="100"/>
                    </a:lnTo>
                    <a:lnTo>
                      <a:pt x="50" y="108"/>
                    </a:lnTo>
                    <a:lnTo>
                      <a:pt x="42" y="112"/>
                    </a:lnTo>
                    <a:lnTo>
                      <a:pt x="34" y="115"/>
                    </a:lnTo>
                    <a:lnTo>
                      <a:pt x="27" y="112"/>
                    </a:lnTo>
                    <a:lnTo>
                      <a:pt x="15" y="108"/>
                    </a:lnTo>
                    <a:lnTo>
                      <a:pt x="11" y="96"/>
                    </a:lnTo>
                    <a:lnTo>
                      <a:pt x="4" y="77"/>
                    </a:lnTo>
                    <a:lnTo>
                      <a:pt x="0" y="58"/>
                    </a:lnTo>
                    <a:close/>
                    <a:moveTo>
                      <a:pt x="15" y="62"/>
                    </a:moveTo>
                    <a:lnTo>
                      <a:pt x="19" y="81"/>
                    </a:lnTo>
                    <a:lnTo>
                      <a:pt x="23" y="96"/>
                    </a:lnTo>
                    <a:lnTo>
                      <a:pt x="27" y="104"/>
                    </a:lnTo>
                    <a:lnTo>
                      <a:pt x="31" y="108"/>
                    </a:lnTo>
                    <a:lnTo>
                      <a:pt x="34" y="108"/>
                    </a:lnTo>
                    <a:lnTo>
                      <a:pt x="38" y="108"/>
                    </a:lnTo>
                    <a:lnTo>
                      <a:pt x="46" y="104"/>
                    </a:lnTo>
                    <a:lnTo>
                      <a:pt x="50" y="100"/>
                    </a:lnTo>
                    <a:lnTo>
                      <a:pt x="50" y="92"/>
                    </a:lnTo>
                    <a:lnTo>
                      <a:pt x="54" y="77"/>
                    </a:lnTo>
                    <a:lnTo>
                      <a:pt x="54" y="54"/>
                    </a:lnTo>
                    <a:lnTo>
                      <a:pt x="54" y="35"/>
                    </a:lnTo>
                    <a:lnTo>
                      <a:pt x="50" y="20"/>
                    </a:lnTo>
                    <a:lnTo>
                      <a:pt x="50" y="12"/>
                    </a:lnTo>
                    <a:lnTo>
                      <a:pt x="42" y="8"/>
                    </a:lnTo>
                    <a:lnTo>
                      <a:pt x="42" y="4"/>
                    </a:lnTo>
                    <a:lnTo>
                      <a:pt x="34" y="4"/>
                    </a:lnTo>
                    <a:lnTo>
                      <a:pt x="31" y="4"/>
                    </a:lnTo>
                    <a:lnTo>
                      <a:pt x="27" y="8"/>
                    </a:lnTo>
                    <a:lnTo>
                      <a:pt x="23"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3" name="Freeform 68"/>
              <p:cNvSpPr>
                <a:spLocks/>
              </p:cNvSpPr>
              <p:nvPr/>
            </p:nvSpPr>
            <p:spPr bwMode="auto">
              <a:xfrm>
                <a:off x="3104" y="1533"/>
                <a:ext cx="66" cy="115"/>
              </a:xfrm>
              <a:custGeom>
                <a:avLst/>
                <a:gdLst>
                  <a:gd name="T0" fmla="*/ 8 w 66"/>
                  <a:gd name="T1" fmla="*/ 12 h 115"/>
                  <a:gd name="T2" fmla="*/ 23 w 66"/>
                  <a:gd name="T3" fmla="*/ 0 h 115"/>
                  <a:gd name="T4" fmla="*/ 46 w 66"/>
                  <a:gd name="T5" fmla="*/ 0 h 115"/>
                  <a:gd name="T6" fmla="*/ 58 w 66"/>
                  <a:gd name="T7" fmla="*/ 16 h 115"/>
                  <a:gd name="T8" fmla="*/ 58 w 66"/>
                  <a:gd name="T9" fmla="*/ 31 h 115"/>
                  <a:gd name="T10" fmla="*/ 43 w 66"/>
                  <a:gd name="T11" fmla="*/ 46 h 115"/>
                  <a:gd name="T12" fmla="*/ 58 w 66"/>
                  <a:gd name="T13" fmla="*/ 58 h 115"/>
                  <a:gd name="T14" fmla="*/ 66 w 66"/>
                  <a:gd name="T15" fmla="*/ 77 h 115"/>
                  <a:gd name="T16" fmla="*/ 54 w 66"/>
                  <a:gd name="T17" fmla="*/ 100 h 115"/>
                  <a:gd name="T18" fmla="*/ 35 w 66"/>
                  <a:gd name="T19" fmla="*/ 112 h 115"/>
                  <a:gd name="T20" fmla="*/ 12 w 66"/>
                  <a:gd name="T21" fmla="*/ 115 h 115"/>
                  <a:gd name="T22" fmla="*/ 0 w 66"/>
                  <a:gd name="T23" fmla="*/ 108 h 115"/>
                  <a:gd name="T24" fmla="*/ 0 w 66"/>
                  <a:gd name="T25" fmla="*/ 104 h 115"/>
                  <a:gd name="T26" fmla="*/ 4 w 66"/>
                  <a:gd name="T27" fmla="*/ 100 h 115"/>
                  <a:gd name="T28" fmla="*/ 8 w 66"/>
                  <a:gd name="T29" fmla="*/ 100 h 115"/>
                  <a:gd name="T30" fmla="*/ 16 w 66"/>
                  <a:gd name="T31" fmla="*/ 104 h 115"/>
                  <a:gd name="T32" fmla="*/ 23 w 66"/>
                  <a:gd name="T33" fmla="*/ 108 h 115"/>
                  <a:gd name="T34" fmla="*/ 27 w 66"/>
                  <a:gd name="T35" fmla="*/ 108 h 115"/>
                  <a:gd name="T36" fmla="*/ 39 w 66"/>
                  <a:gd name="T37" fmla="*/ 108 h 115"/>
                  <a:gd name="T38" fmla="*/ 50 w 66"/>
                  <a:gd name="T39" fmla="*/ 92 h 115"/>
                  <a:gd name="T40" fmla="*/ 50 w 66"/>
                  <a:gd name="T41" fmla="*/ 81 h 115"/>
                  <a:gd name="T42" fmla="*/ 46 w 66"/>
                  <a:gd name="T43" fmla="*/ 69 h 115"/>
                  <a:gd name="T44" fmla="*/ 39 w 66"/>
                  <a:gd name="T45" fmla="*/ 62 h 115"/>
                  <a:gd name="T46" fmla="*/ 27 w 66"/>
                  <a:gd name="T47" fmla="*/ 58 h 115"/>
                  <a:gd name="T48" fmla="*/ 20 w 66"/>
                  <a:gd name="T49" fmla="*/ 58 h 115"/>
                  <a:gd name="T50" fmla="*/ 27 w 66"/>
                  <a:gd name="T51" fmla="*/ 54 h 115"/>
                  <a:gd name="T52" fmla="*/ 39 w 66"/>
                  <a:gd name="T53" fmla="*/ 46 h 115"/>
                  <a:gd name="T54" fmla="*/ 46 w 66"/>
                  <a:gd name="T55" fmla="*/ 35 h 115"/>
                  <a:gd name="T56" fmla="*/ 46 w 66"/>
                  <a:gd name="T57" fmla="*/ 20 h 115"/>
                  <a:gd name="T58" fmla="*/ 35 w 66"/>
                  <a:gd name="T59" fmla="*/ 12 h 115"/>
                  <a:gd name="T60" fmla="*/ 20 w 66"/>
                  <a:gd name="T61" fmla="*/ 12 h 115"/>
                  <a:gd name="T62" fmla="*/ 4 w 66"/>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
                  <a:gd name="T97" fmla="*/ 0 h 115"/>
                  <a:gd name="T98" fmla="*/ 66 w 66"/>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 h="115">
                    <a:moveTo>
                      <a:pt x="4" y="23"/>
                    </a:moveTo>
                    <a:lnTo>
                      <a:pt x="8" y="12"/>
                    </a:lnTo>
                    <a:lnTo>
                      <a:pt x="16" y="4"/>
                    </a:lnTo>
                    <a:lnTo>
                      <a:pt x="23" y="0"/>
                    </a:lnTo>
                    <a:lnTo>
                      <a:pt x="31" y="0"/>
                    </a:lnTo>
                    <a:lnTo>
                      <a:pt x="46" y="0"/>
                    </a:lnTo>
                    <a:lnTo>
                      <a:pt x="54" y="8"/>
                    </a:lnTo>
                    <a:lnTo>
                      <a:pt x="58" y="16"/>
                    </a:lnTo>
                    <a:lnTo>
                      <a:pt x="58" y="23"/>
                    </a:lnTo>
                    <a:lnTo>
                      <a:pt x="58" y="31"/>
                    </a:lnTo>
                    <a:lnTo>
                      <a:pt x="50" y="39"/>
                    </a:lnTo>
                    <a:lnTo>
                      <a:pt x="43" y="46"/>
                    </a:lnTo>
                    <a:lnTo>
                      <a:pt x="50" y="50"/>
                    </a:lnTo>
                    <a:lnTo>
                      <a:pt x="58" y="58"/>
                    </a:lnTo>
                    <a:lnTo>
                      <a:pt x="62" y="66"/>
                    </a:lnTo>
                    <a:lnTo>
                      <a:pt x="66" y="77"/>
                    </a:lnTo>
                    <a:lnTo>
                      <a:pt x="62" y="89"/>
                    </a:lnTo>
                    <a:lnTo>
                      <a:pt x="54" y="100"/>
                    </a:lnTo>
                    <a:lnTo>
                      <a:pt x="46" y="108"/>
                    </a:lnTo>
                    <a:lnTo>
                      <a:pt x="35" y="112"/>
                    </a:lnTo>
                    <a:lnTo>
                      <a:pt x="20" y="115"/>
                    </a:lnTo>
                    <a:lnTo>
                      <a:pt x="12" y="115"/>
                    </a:lnTo>
                    <a:lnTo>
                      <a:pt x="4" y="112"/>
                    </a:lnTo>
                    <a:lnTo>
                      <a:pt x="0" y="108"/>
                    </a:lnTo>
                    <a:lnTo>
                      <a:pt x="0" y="104"/>
                    </a:lnTo>
                    <a:lnTo>
                      <a:pt x="4" y="104"/>
                    </a:lnTo>
                    <a:lnTo>
                      <a:pt x="4" y="100"/>
                    </a:lnTo>
                    <a:lnTo>
                      <a:pt x="8" y="100"/>
                    </a:lnTo>
                    <a:lnTo>
                      <a:pt x="12" y="100"/>
                    </a:lnTo>
                    <a:lnTo>
                      <a:pt x="16" y="104"/>
                    </a:lnTo>
                    <a:lnTo>
                      <a:pt x="20" y="104"/>
                    </a:lnTo>
                    <a:lnTo>
                      <a:pt x="23" y="108"/>
                    </a:lnTo>
                    <a:lnTo>
                      <a:pt x="27" y="108"/>
                    </a:lnTo>
                    <a:lnTo>
                      <a:pt x="31" y="108"/>
                    </a:lnTo>
                    <a:lnTo>
                      <a:pt x="39" y="108"/>
                    </a:lnTo>
                    <a:lnTo>
                      <a:pt x="46" y="100"/>
                    </a:lnTo>
                    <a:lnTo>
                      <a:pt x="50" y="92"/>
                    </a:lnTo>
                    <a:lnTo>
                      <a:pt x="50" y="85"/>
                    </a:lnTo>
                    <a:lnTo>
                      <a:pt x="50" y="81"/>
                    </a:lnTo>
                    <a:lnTo>
                      <a:pt x="50" y="73"/>
                    </a:lnTo>
                    <a:lnTo>
                      <a:pt x="46" y="69"/>
                    </a:lnTo>
                    <a:lnTo>
                      <a:pt x="43" y="66"/>
                    </a:lnTo>
                    <a:lnTo>
                      <a:pt x="39" y="62"/>
                    </a:lnTo>
                    <a:lnTo>
                      <a:pt x="35" y="62"/>
                    </a:lnTo>
                    <a:lnTo>
                      <a:pt x="27" y="58"/>
                    </a:lnTo>
                    <a:lnTo>
                      <a:pt x="23" y="58"/>
                    </a:lnTo>
                    <a:lnTo>
                      <a:pt x="20" y="58"/>
                    </a:lnTo>
                    <a:lnTo>
                      <a:pt x="20" y="54"/>
                    </a:lnTo>
                    <a:lnTo>
                      <a:pt x="27" y="54"/>
                    </a:lnTo>
                    <a:lnTo>
                      <a:pt x="35" y="50"/>
                    </a:lnTo>
                    <a:lnTo>
                      <a:pt x="39" y="46"/>
                    </a:lnTo>
                    <a:lnTo>
                      <a:pt x="43" y="43"/>
                    </a:lnTo>
                    <a:lnTo>
                      <a:pt x="46" y="35"/>
                    </a:lnTo>
                    <a:lnTo>
                      <a:pt x="46" y="27"/>
                    </a:lnTo>
                    <a:lnTo>
                      <a:pt x="46" y="20"/>
                    </a:lnTo>
                    <a:lnTo>
                      <a:pt x="43" y="16"/>
                    </a:lnTo>
                    <a:lnTo>
                      <a:pt x="35" y="12"/>
                    </a:lnTo>
                    <a:lnTo>
                      <a:pt x="27" y="8"/>
                    </a:lnTo>
                    <a:lnTo>
                      <a:pt x="20" y="12"/>
                    </a:lnTo>
                    <a:lnTo>
                      <a:pt x="12" y="16"/>
                    </a:lnTo>
                    <a:lnTo>
                      <a:pt x="4" y="23"/>
                    </a:lnTo>
                    <a:close/>
                  </a:path>
                </a:pathLst>
              </a:custGeom>
              <a:solidFill>
                <a:srgbClr val="000000"/>
              </a:solidFill>
              <a:ln w="0">
                <a:solidFill>
                  <a:srgbClr val="000000"/>
                </a:solidFill>
                <a:round/>
                <a:headEnd/>
                <a:tailEnd/>
              </a:ln>
            </p:spPr>
            <p:txBody>
              <a:bodyPr/>
              <a:lstStyle/>
              <a:p>
                <a:endParaRPr lang="en-CA"/>
              </a:p>
            </p:txBody>
          </p:sp>
          <p:sp>
            <p:nvSpPr>
              <p:cNvPr id="19604" name="Freeform 69"/>
              <p:cNvSpPr>
                <a:spLocks noEditPoints="1"/>
              </p:cNvSpPr>
              <p:nvPr/>
            </p:nvSpPr>
            <p:spPr bwMode="auto">
              <a:xfrm>
                <a:off x="3193" y="1533"/>
                <a:ext cx="65" cy="115"/>
              </a:xfrm>
              <a:custGeom>
                <a:avLst/>
                <a:gdLst>
                  <a:gd name="T0" fmla="*/ 11 w 65"/>
                  <a:gd name="T1" fmla="*/ 46 h 115"/>
                  <a:gd name="T2" fmla="*/ 3 w 65"/>
                  <a:gd name="T3" fmla="*/ 31 h 115"/>
                  <a:gd name="T4" fmla="*/ 3 w 65"/>
                  <a:gd name="T5" fmla="*/ 16 h 115"/>
                  <a:gd name="T6" fmla="*/ 19 w 65"/>
                  <a:gd name="T7" fmla="*/ 0 h 115"/>
                  <a:gd name="T8" fmla="*/ 46 w 65"/>
                  <a:gd name="T9" fmla="*/ 0 h 115"/>
                  <a:gd name="T10" fmla="*/ 61 w 65"/>
                  <a:gd name="T11" fmla="*/ 16 h 115"/>
                  <a:gd name="T12" fmla="*/ 61 w 65"/>
                  <a:gd name="T13" fmla="*/ 31 h 115"/>
                  <a:gd name="T14" fmla="*/ 49 w 65"/>
                  <a:gd name="T15" fmla="*/ 43 h 115"/>
                  <a:gd name="T16" fmla="*/ 49 w 65"/>
                  <a:gd name="T17" fmla="*/ 62 h 115"/>
                  <a:gd name="T18" fmla="*/ 61 w 65"/>
                  <a:gd name="T19" fmla="*/ 77 h 115"/>
                  <a:gd name="T20" fmla="*/ 61 w 65"/>
                  <a:gd name="T21" fmla="*/ 96 h 115"/>
                  <a:gd name="T22" fmla="*/ 46 w 65"/>
                  <a:gd name="T23" fmla="*/ 112 h 115"/>
                  <a:gd name="T24" fmla="*/ 23 w 65"/>
                  <a:gd name="T25" fmla="*/ 115 h 115"/>
                  <a:gd name="T26" fmla="*/ 7 w 65"/>
                  <a:gd name="T27" fmla="*/ 104 h 115"/>
                  <a:gd name="T28" fmla="*/ 0 w 65"/>
                  <a:gd name="T29" fmla="*/ 89 h 115"/>
                  <a:gd name="T30" fmla="*/ 3 w 65"/>
                  <a:gd name="T31" fmla="*/ 73 h 115"/>
                  <a:gd name="T32" fmla="*/ 23 w 65"/>
                  <a:gd name="T33" fmla="*/ 58 h 115"/>
                  <a:gd name="T34" fmla="*/ 42 w 65"/>
                  <a:gd name="T35" fmla="*/ 39 h 115"/>
                  <a:gd name="T36" fmla="*/ 46 w 65"/>
                  <a:gd name="T37" fmla="*/ 27 h 115"/>
                  <a:gd name="T38" fmla="*/ 46 w 65"/>
                  <a:gd name="T39" fmla="*/ 16 h 115"/>
                  <a:gd name="T40" fmla="*/ 38 w 65"/>
                  <a:gd name="T41" fmla="*/ 4 h 115"/>
                  <a:gd name="T42" fmla="*/ 26 w 65"/>
                  <a:gd name="T43" fmla="*/ 4 h 115"/>
                  <a:gd name="T44" fmla="*/ 19 w 65"/>
                  <a:gd name="T45" fmla="*/ 16 h 115"/>
                  <a:gd name="T46" fmla="*/ 19 w 65"/>
                  <a:gd name="T47" fmla="*/ 23 h 115"/>
                  <a:gd name="T48" fmla="*/ 23 w 65"/>
                  <a:gd name="T49" fmla="*/ 35 h 115"/>
                  <a:gd name="T50" fmla="*/ 34 w 65"/>
                  <a:gd name="T51" fmla="*/ 50 h 115"/>
                  <a:gd name="T52" fmla="*/ 23 w 65"/>
                  <a:gd name="T53" fmla="*/ 66 h 115"/>
                  <a:gd name="T54" fmla="*/ 15 w 65"/>
                  <a:gd name="T55" fmla="*/ 81 h 115"/>
                  <a:gd name="T56" fmla="*/ 15 w 65"/>
                  <a:gd name="T57" fmla="*/ 96 h 115"/>
                  <a:gd name="T58" fmla="*/ 26 w 65"/>
                  <a:gd name="T59" fmla="*/ 108 h 115"/>
                  <a:gd name="T60" fmla="*/ 38 w 65"/>
                  <a:gd name="T61" fmla="*/ 108 h 115"/>
                  <a:gd name="T62" fmla="*/ 46 w 65"/>
                  <a:gd name="T63" fmla="*/ 100 h 115"/>
                  <a:gd name="T64" fmla="*/ 49 w 65"/>
                  <a:gd name="T65" fmla="*/ 89 h 115"/>
                  <a:gd name="T66" fmla="*/ 42 w 65"/>
                  <a:gd name="T67" fmla="*/ 77 h 115"/>
                  <a:gd name="T68" fmla="*/ 26 w 65"/>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
                  <a:gd name="T106" fmla="*/ 0 h 115"/>
                  <a:gd name="T107" fmla="*/ 65 w 65"/>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 h="115">
                    <a:moveTo>
                      <a:pt x="23" y="58"/>
                    </a:moveTo>
                    <a:lnTo>
                      <a:pt x="11" y="46"/>
                    </a:lnTo>
                    <a:lnTo>
                      <a:pt x="3" y="39"/>
                    </a:lnTo>
                    <a:lnTo>
                      <a:pt x="3" y="31"/>
                    </a:lnTo>
                    <a:lnTo>
                      <a:pt x="0" y="27"/>
                    </a:lnTo>
                    <a:lnTo>
                      <a:pt x="3" y="16"/>
                    </a:lnTo>
                    <a:lnTo>
                      <a:pt x="11" y="8"/>
                    </a:lnTo>
                    <a:lnTo>
                      <a:pt x="19" y="0"/>
                    </a:lnTo>
                    <a:lnTo>
                      <a:pt x="34" y="0"/>
                    </a:lnTo>
                    <a:lnTo>
                      <a:pt x="46" y="0"/>
                    </a:lnTo>
                    <a:lnTo>
                      <a:pt x="53" y="8"/>
                    </a:lnTo>
                    <a:lnTo>
                      <a:pt x="61" y="16"/>
                    </a:lnTo>
                    <a:lnTo>
                      <a:pt x="61" y="23"/>
                    </a:lnTo>
                    <a:lnTo>
                      <a:pt x="61" y="31"/>
                    </a:lnTo>
                    <a:lnTo>
                      <a:pt x="57" y="35"/>
                    </a:lnTo>
                    <a:lnTo>
                      <a:pt x="49" y="43"/>
                    </a:lnTo>
                    <a:lnTo>
                      <a:pt x="38" y="50"/>
                    </a:lnTo>
                    <a:lnTo>
                      <a:pt x="49" y="62"/>
                    </a:lnTo>
                    <a:lnTo>
                      <a:pt x="57" y="69"/>
                    </a:lnTo>
                    <a:lnTo>
                      <a:pt x="61" y="77"/>
                    </a:lnTo>
                    <a:lnTo>
                      <a:pt x="65" y="85"/>
                    </a:lnTo>
                    <a:lnTo>
                      <a:pt x="61" y="96"/>
                    </a:lnTo>
                    <a:lnTo>
                      <a:pt x="57" y="108"/>
                    </a:lnTo>
                    <a:lnTo>
                      <a:pt x="46" y="112"/>
                    </a:lnTo>
                    <a:lnTo>
                      <a:pt x="30" y="115"/>
                    </a:lnTo>
                    <a:lnTo>
                      <a:pt x="23" y="115"/>
                    </a:lnTo>
                    <a:lnTo>
                      <a:pt x="15" y="112"/>
                    </a:lnTo>
                    <a:lnTo>
                      <a:pt x="7" y="104"/>
                    </a:lnTo>
                    <a:lnTo>
                      <a:pt x="0" y="96"/>
                    </a:lnTo>
                    <a:lnTo>
                      <a:pt x="0" y="89"/>
                    </a:lnTo>
                    <a:lnTo>
                      <a:pt x="0" y="81"/>
                    </a:lnTo>
                    <a:lnTo>
                      <a:pt x="3" y="73"/>
                    </a:lnTo>
                    <a:lnTo>
                      <a:pt x="11" y="66"/>
                    </a:lnTo>
                    <a:lnTo>
                      <a:pt x="23" y="58"/>
                    </a:lnTo>
                    <a:close/>
                    <a:moveTo>
                      <a:pt x="34" y="50"/>
                    </a:moveTo>
                    <a:lnTo>
                      <a:pt x="42" y="39"/>
                    </a:lnTo>
                    <a:lnTo>
                      <a:pt x="46" y="35"/>
                    </a:lnTo>
                    <a:lnTo>
                      <a:pt x="46" y="27"/>
                    </a:lnTo>
                    <a:lnTo>
                      <a:pt x="46" y="23"/>
                    </a:lnTo>
                    <a:lnTo>
                      <a:pt x="46" y="16"/>
                    </a:lnTo>
                    <a:lnTo>
                      <a:pt x="42" y="8"/>
                    </a:lnTo>
                    <a:lnTo>
                      <a:pt x="38" y="4"/>
                    </a:lnTo>
                    <a:lnTo>
                      <a:pt x="30" y="4"/>
                    </a:lnTo>
                    <a:lnTo>
                      <a:pt x="26" y="4"/>
                    </a:lnTo>
                    <a:lnTo>
                      <a:pt x="23" y="8"/>
                    </a:lnTo>
                    <a:lnTo>
                      <a:pt x="19" y="16"/>
                    </a:lnTo>
                    <a:lnTo>
                      <a:pt x="19" y="20"/>
                    </a:lnTo>
                    <a:lnTo>
                      <a:pt x="19" y="23"/>
                    </a:lnTo>
                    <a:lnTo>
                      <a:pt x="19" y="31"/>
                    </a:lnTo>
                    <a:lnTo>
                      <a:pt x="23" y="35"/>
                    </a:lnTo>
                    <a:lnTo>
                      <a:pt x="23" y="39"/>
                    </a:lnTo>
                    <a:lnTo>
                      <a:pt x="34" y="50"/>
                    </a:lnTo>
                    <a:close/>
                    <a:moveTo>
                      <a:pt x="26" y="62"/>
                    </a:moveTo>
                    <a:lnTo>
                      <a:pt x="23" y="66"/>
                    </a:lnTo>
                    <a:lnTo>
                      <a:pt x="19" y="73"/>
                    </a:lnTo>
                    <a:lnTo>
                      <a:pt x="15" y="81"/>
                    </a:lnTo>
                    <a:lnTo>
                      <a:pt x="15" y="89"/>
                    </a:lnTo>
                    <a:lnTo>
                      <a:pt x="15" y="96"/>
                    </a:lnTo>
                    <a:lnTo>
                      <a:pt x="19" y="104"/>
                    </a:lnTo>
                    <a:lnTo>
                      <a:pt x="26" y="108"/>
                    </a:lnTo>
                    <a:lnTo>
                      <a:pt x="34" y="108"/>
                    </a:lnTo>
                    <a:lnTo>
                      <a:pt x="38" y="108"/>
                    </a:lnTo>
                    <a:lnTo>
                      <a:pt x="46" y="104"/>
                    </a:lnTo>
                    <a:lnTo>
                      <a:pt x="46" y="100"/>
                    </a:lnTo>
                    <a:lnTo>
                      <a:pt x="49" y="92"/>
                    </a:lnTo>
                    <a:lnTo>
                      <a:pt x="49" y="89"/>
                    </a:lnTo>
                    <a:lnTo>
                      <a:pt x="46" y="81"/>
                    </a:lnTo>
                    <a:lnTo>
                      <a:pt x="42" y="77"/>
                    </a:lnTo>
                    <a:lnTo>
                      <a:pt x="34" y="69"/>
                    </a:lnTo>
                    <a:lnTo>
                      <a:pt x="26" y="62"/>
                    </a:lnTo>
                    <a:close/>
                  </a:path>
                </a:pathLst>
              </a:custGeom>
              <a:solidFill>
                <a:srgbClr val="000000"/>
              </a:solidFill>
              <a:ln w="0">
                <a:solidFill>
                  <a:srgbClr val="000000"/>
                </a:solidFill>
                <a:round/>
                <a:headEnd/>
                <a:tailEnd/>
              </a:ln>
            </p:spPr>
            <p:txBody>
              <a:bodyPr/>
              <a:lstStyle/>
              <a:p>
                <a:endParaRPr lang="en-CA"/>
              </a:p>
            </p:txBody>
          </p:sp>
          <p:sp>
            <p:nvSpPr>
              <p:cNvPr id="19605" name="Rectangle 70"/>
              <p:cNvSpPr>
                <a:spLocks noChangeArrowheads="1"/>
              </p:cNvSpPr>
              <p:nvPr/>
            </p:nvSpPr>
            <p:spPr bwMode="auto">
              <a:xfrm>
                <a:off x="3304"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6" name="Freeform 71"/>
              <p:cNvSpPr>
                <a:spLocks noEditPoints="1"/>
              </p:cNvSpPr>
              <p:nvPr/>
            </p:nvSpPr>
            <p:spPr bwMode="auto">
              <a:xfrm>
                <a:off x="3500" y="1533"/>
                <a:ext cx="72" cy="115"/>
              </a:xfrm>
              <a:custGeom>
                <a:avLst/>
                <a:gdLst>
                  <a:gd name="T0" fmla="*/ 0 w 72"/>
                  <a:gd name="T1" fmla="*/ 58 h 115"/>
                  <a:gd name="T2" fmla="*/ 3 w 72"/>
                  <a:gd name="T3" fmla="*/ 39 h 115"/>
                  <a:gd name="T4" fmla="*/ 7 w 72"/>
                  <a:gd name="T5" fmla="*/ 23 h 115"/>
                  <a:gd name="T6" fmla="*/ 15 w 72"/>
                  <a:gd name="T7" fmla="*/ 12 h 115"/>
                  <a:gd name="T8" fmla="*/ 23 w 72"/>
                  <a:gd name="T9" fmla="*/ 4 h 115"/>
                  <a:gd name="T10" fmla="*/ 30 w 72"/>
                  <a:gd name="T11" fmla="*/ 0 h 115"/>
                  <a:gd name="T12" fmla="*/ 38 w 72"/>
                  <a:gd name="T13" fmla="*/ 0 h 115"/>
                  <a:gd name="T14" fmla="*/ 46 w 72"/>
                  <a:gd name="T15" fmla="*/ 0 h 115"/>
                  <a:gd name="T16" fmla="*/ 53 w 72"/>
                  <a:gd name="T17" fmla="*/ 4 h 115"/>
                  <a:gd name="T18" fmla="*/ 61 w 72"/>
                  <a:gd name="T19" fmla="*/ 12 h 115"/>
                  <a:gd name="T20" fmla="*/ 65 w 72"/>
                  <a:gd name="T21" fmla="*/ 23 h 115"/>
                  <a:gd name="T22" fmla="*/ 69 w 72"/>
                  <a:gd name="T23" fmla="*/ 39 h 115"/>
                  <a:gd name="T24" fmla="*/ 72 w 72"/>
                  <a:gd name="T25" fmla="*/ 58 h 115"/>
                  <a:gd name="T26" fmla="*/ 69 w 72"/>
                  <a:gd name="T27" fmla="*/ 73 h 115"/>
                  <a:gd name="T28" fmla="*/ 65 w 72"/>
                  <a:gd name="T29" fmla="*/ 89 h 115"/>
                  <a:gd name="T30" fmla="*/ 61 w 72"/>
                  <a:gd name="T31" fmla="*/ 100 h 115"/>
                  <a:gd name="T32" fmla="*/ 53 w 72"/>
                  <a:gd name="T33" fmla="*/ 108 h 115"/>
                  <a:gd name="T34" fmla="*/ 46 w 72"/>
                  <a:gd name="T35" fmla="*/ 112 h 115"/>
                  <a:gd name="T36" fmla="*/ 34 w 72"/>
                  <a:gd name="T37" fmla="*/ 115 h 115"/>
                  <a:gd name="T38" fmla="*/ 26 w 72"/>
                  <a:gd name="T39" fmla="*/ 112 h 115"/>
                  <a:gd name="T40" fmla="*/ 19 w 72"/>
                  <a:gd name="T41" fmla="*/ 108 h 115"/>
                  <a:gd name="T42" fmla="*/ 11 w 72"/>
                  <a:gd name="T43" fmla="*/ 96 h 115"/>
                  <a:gd name="T44" fmla="*/ 3 w 72"/>
                  <a:gd name="T45" fmla="*/ 77 h 115"/>
                  <a:gd name="T46" fmla="*/ 0 w 72"/>
                  <a:gd name="T47" fmla="*/ 58 h 115"/>
                  <a:gd name="T48" fmla="*/ 19 w 72"/>
                  <a:gd name="T49" fmla="*/ 62 h 115"/>
                  <a:gd name="T50" fmla="*/ 19 w 72"/>
                  <a:gd name="T51" fmla="*/ 81 h 115"/>
                  <a:gd name="T52" fmla="*/ 23 w 72"/>
                  <a:gd name="T53" fmla="*/ 96 h 115"/>
                  <a:gd name="T54" fmla="*/ 26 w 72"/>
                  <a:gd name="T55" fmla="*/ 104 h 115"/>
                  <a:gd name="T56" fmla="*/ 30 w 72"/>
                  <a:gd name="T57" fmla="*/ 108 h 115"/>
                  <a:gd name="T58" fmla="*/ 38 w 72"/>
                  <a:gd name="T59" fmla="*/ 108 h 115"/>
                  <a:gd name="T60" fmla="*/ 42 w 72"/>
                  <a:gd name="T61" fmla="*/ 108 h 115"/>
                  <a:gd name="T62" fmla="*/ 46 w 72"/>
                  <a:gd name="T63" fmla="*/ 104 h 115"/>
                  <a:gd name="T64" fmla="*/ 49 w 72"/>
                  <a:gd name="T65" fmla="*/ 100 h 115"/>
                  <a:gd name="T66" fmla="*/ 53 w 72"/>
                  <a:gd name="T67" fmla="*/ 92 h 115"/>
                  <a:gd name="T68" fmla="*/ 53 w 72"/>
                  <a:gd name="T69" fmla="*/ 77 h 115"/>
                  <a:gd name="T70" fmla="*/ 57 w 72"/>
                  <a:gd name="T71" fmla="*/ 54 h 115"/>
                  <a:gd name="T72" fmla="*/ 53 w 72"/>
                  <a:gd name="T73" fmla="*/ 35 h 115"/>
                  <a:gd name="T74" fmla="*/ 53 w 72"/>
                  <a:gd name="T75" fmla="*/ 20 h 115"/>
                  <a:gd name="T76" fmla="*/ 49 w 72"/>
                  <a:gd name="T77" fmla="*/ 12 h 115"/>
                  <a:gd name="T78" fmla="*/ 46 w 72"/>
                  <a:gd name="T79" fmla="*/ 8 h 115"/>
                  <a:gd name="T80" fmla="*/ 42 w 72"/>
                  <a:gd name="T81" fmla="*/ 4 h 115"/>
                  <a:gd name="T82" fmla="*/ 38 w 72"/>
                  <a:gd name="T83" fmla="*/ 4 h 115"/>
                  <a:gd name="T84" fmla="*/ 30 w 72"/>
                  <a:gd name="T85" fmla="*/ 4 h 115"/>
                  <a:gd name="T86" fmla="*/ 26 w 72"/>
                  <a:gd name="T87" fmla="*/ 8 h 115"/>
                  <a:gd name="T88" fmla="*/ 23 w 72"/>
                  <a:gd name="T89" fmla="*/ 20 h 115"/>
                  <a:gd name="T90" fmla="*/ 19 w 72"/>
                  <a:gd name="T91" fmla="*/ 31 h 115"/>
                  <a:gd name="T92" fmla="*/ 19 w 72"/>
                  <a:gd name="T93" fmla="*/ 46 h 115"/>
                  <a:gd name="T94" fmla="*/ 19 w 72"/>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8"/>
                    </a:moveTo>
                    <a:lnTo>
                      <a:pt x="3" y="39"/>
                    </a:lnTo>
                    <a:lnTo>
                      <a:pt x="7" y="23"/>
                    </a:lnTo>
                    <a:lnTo>
                      <a:pt x="15" y="12"/>
                    </a:lnTo>
                    <a:lnTo>
                      <a:pt x="23" y="4"/>
                    </a:lnTo>
                    <a:lnTo>
                      <a:pt x="30" y="0"/>
                    </a:lnTo>
                    <a:lnTo>
                      <a:pt x="38" y="0"/>
                    </a:lnTo>
                    <a:lnTo>
                      <a:pt x="46" y="0"/>
                    </a:lnTo>
                    <a:lnTo>
                      <a:pt x="53" y="4"/>
                    </a:lnTo>
                    <a:lnTo>
                      <a:pt x="61" y="12"/>
                    </a:lnTo>
                    <a:lnTo>
                      <a:pt x="65" y="23"/>
                    </a:lnTo>
                    <a:lnTo>
                      <a:pt x="69" y="39"/>
                    </a:lnTo>
                    <a:lnTo>
                      <a:pt x="72" y="58"/>
                    </a:lnTo>
                    <a:lnTo>
                      <a:pt x="69" y="73"/>
                    </a:lnTo>
                    <a:lnTo>
                      <a:pt x="65" y="89"/>
                    </a:lnTo>
                    <a:lnTo>
                      <a:pt x="61" y="100"/>
                    </a:lnTo>
                    <a:lnTo>
                      <a:pt x="53" y="108"/>
                    </a:lnTo>
                    <a:lnTo>
                      <a:pt x="46" y="112"/>
                    </a:lnTo>
                    <a:lnTo>
                      <a:pt x="34" y="115"/>
                    </a:lnTo>
                    <a:lnTo>
                      <a:pt x="26" y="112"/>
                    </a:lnTo>
                    <a:lnTo>
                      <a:pt x="19" y="108"/>
                    </a:lnTo>
                    <a:lnTo>
                      <a:pt x="11" y="96"/>
                    </a:lnTo>
                    <a:lnTo>
                      <a:pt x="3" y="77"/>
                    </a:lnTo>
                    <a:lnTo>
                      <a:pt x="0" y="58"/>
                    </a:lnTo>
                    <a:close/>
                    <a:moveTo>
                      <a:pt x="19" y="62"/>
                    </a:moveTo>
                    <a:lnTo>
                      <a:pt x="19" y="81"/>
                    </a:lnTo>
                    <a:lnTo>
                      <a:pt x="23" y="96"/>
                    </a:lnTo>
                    <a:lnTo>
                      <a:pt x="26" y="104"/>
                    </a:lnTo>
                    <a:lnTo>
                      <a:pt x="30" y="108"/>
                    </a:lnTo>
                    <a:lnTo>
                      <a:pt x="38" y="108"/>
                    </a:lnTo>
                    <a:lnTo>
                      <a:pt x="42" y="108"/>
                    </a:lnTo>
                    <a:lnTo>
                      <a:pt x="46" y="104"/>
                    </a:lnTo>
                    <a:lnTo>
                      <a:pt x="49" y="100"/>
                    </a:lnTo>
                    <a:lnTo>
                      <a:pt x="53" y="92"/>
                    </a:lnTo>
                    <a:lnTo>
                      <a:pt x="53" y="77"/>
                    </a:lnTo>
                    <a:lnTo>
                      <a:pt x="57" y="54"/>
                    </a:lnTo>
                    <a:lnTo>
                      <a:pt x="53" y="35"/>
                    </a:lnTo>
                    <a:lnTo>
                      <a:pt x="53" y="20"/>
                    </a:lnTo>
                    <a:lnTo>
                      <a:pt x="49" y="12"/>
                    </a:lnTo>
                    <a:lnTo>
                      <a:pt x="46" y="8"/>
                    </a:lnTo>
                    <a:lnTo>
                      <a:pt x="42" y="4"/>
                    </a:lnTo>
                    <a:lnTo>
                      <a:pt x="38" y="4"/>
                    </a:lnTo>
                    <a:lnTo>
                      <a:pt x="30" y="4"/>
                    </a:lnTo>
                    <a:lnTo>
                      <a:pt x="26" y="8"/>
                    </a:lnTo>
                    <a:lnTo>
                      <a:pt x="23" y="20"/>
                    </a:lnTo>
                    <a:lnTo>
                      <a:pt x="19" y="31"/>
                    </a:lnTo>
                    <a:lnTo>
                      <a:pt x="19" y="46"/>
                    </a:lnTo>
                    <a:lnTo>
                      <a:pt x="19" y="62"/>
                    </a:lnTo>
                    <a:close/>
                  </a:path>
                </a:pathLst>
              </a:custGeom>
              <a:solidFill>
                <a:srgbClr val="000000"/>
              </a:solidFill>
              <a:ln w="0">
                <a:solidFill>
                  <a:srgbClr val="000000"/>
                </a:solidFill>
                <a:round/>
                <a:headEnd/>
                <a:tailEnd/>
              </a:ln>
            </p:spPr>
            <p:txBody>
              <a:bodyPr/>
              <a:lstStyle/>
              <a:p>
                <a:endParaRPr lang="en-CA"/>
              </a:p>
            </p:txBody>
          </p:sp>
          <p:sp>
            <p:nvSpPr>
              <p:cNvPr id="19607" name="Rectangle 72"/>
              <p:cNvSpPr>
                <a:spLocks noChangeArrowheads="1"/>
              </p:cNvSpPr>
              <p:nvPr/>
            </p:nvSpPr>
            <p:spPr bwMode="auto">
              <a:xfrm>
                <a:off x="4071"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08" name="Freeform 73"/>
              <p:cNvSpPr>
                <a:spLocks noEditPoints="1"/>
              </p:cNvSpPr>
              <p:nvPr/>
            </p:nvSpPr>
            <p:spPr bwMode="auto">
              <a:xfrm>
                <a:off x="4267" y="1533"/>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9 h 115"/>
                  <a:gd name="T30" fmla="*/ 57 w 69"/>
                  <a:gd name="T31" fmla="*/ 100 h 115"/>
                  <a:gd name="T32" fmla="*/ 50 w 69"/>
                  <a:gd name="T33" fmla="*/ 108 h 115"/>
                  <a:gd name="T34" fmla="*/ 42 w 69"/>
                  <a:gd name="T35" fmla="*/ 112 h 115"/>
                  <a:gd name="T36" fmla="*/ 34 w 69"/>
                  <a:gd name="T37" fmla="*/ 115 h 115"/>
                  <a:gd name="T38" fmla="*/ 23 w 69"/>
                  <a:gd name="T39" fmla="*/ 112 h 115"/>
                  <a:gd name="T40" fmla="*/ 15 w 69"/>
                  <a:gd name="T41" fmla="*/ 108 h 115"/>
                  <a:gd name="T42" fmla="*/ 8 w 69"/>
                  <a:gd name="T43" fmla="*/ 96 h 115"/>
                  <a:gd name="T44" fmla="*/ 4 w 69"/>
                  <a:gd name="T45" fmla="*/ 77 h 115"/>
                  <a:gd name="T46" fmla="*/ 0 w 69"/>
                  <a:gd name="T47" fmla="*/ 58 h 115"/>
                  <a:gd name="T48" fmla="*/ 15 w 69"/>
                  <a:gd name="T49" fmla="*/ 62 h 115"/>
                  <a:gd name="T50" fmla="*/ 15 w 69"/>
                  <a:gd name="T51" fmla="*/ 81 h 115"/>
                  <a:gd name="T52" fmla="*/ 23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20 h 115"/>
                  <a:gd name="T90" fmla="*/ 19 w 69"/>
                  <a:gd name="T91" fmla="*/ 31 h 115"/>
                  <a:gd name="T92" fmla="*/ 15 w 69"/>
                  <a:gd name="T93" fmla="*/ 46 h 115"/>
                  <a:gd name="T94" fmla="*/ 15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9"/>
                    </a:lnTo>
                    <a:lnTo>
                      <a:pt x="57" y="100"/>
                    </a:lnTo>
                    <a:lnTo>
                      <a:pt x="50" y="108"/>
                    </a:lnTo>
                    <a:lnTo>
                      <a:pt x="42" y="112"/>
                    </a:lnTo>
                    <a:lnTo>
                      <a:pt x="34" y="115"/>
                    </a:lnTo>
                    <a:lnTo>
                      <a:pt x="23" y="112"/>
                    </a:lnTo>
                    <a:lnTo>
                      <a:pt x="15" y="108"/>
                    </a:lnTo>
                    <a:lnTo>
                      <a:pt x="8" y="96"/>
                    </a:lnTo>
                    <a:lnTo>
                      <a:pt x="4" y="77"/>
                    </a:lnTo>
                    <a:lnTo>
                      <a:pt x="0" y="58"/>
                    </a:lnTo>
                    <a:close/>
                    <a:moveTo>
                      <a:pt x="15" y="62"/>
                    </a:moveTo>
                    <a:lnTo>
                      <a:pt x="15" y="81"/>
                    </a:lnTo>
                    <a:lnTo>
                      <a:pt x="23" y="96"/>
                    </a:lnTo>
                    <a:lnTo>
                      <a:pt x="23" y="104"/>
                    </a:lnTo>
                    <a:lnTo>
                      <a:pt x="31" y="108"/>
                    </a:lnTo>
                    <a:lnTo>
                      <a:pt x="34" y="108"/>
                    </a:lnTo>
                    <a:lnTo>
                      <a:pt x="38" y="108"/>
                    </a:lnTo>
                    <a:lnTo>
                      <a:pt x="42" y="104"/>
                    </a:lnTo>
                    <a:lnTo>
                      <a:pt x="46" y="100"/>
                    </a:lnTo>
                    <a:lnTo>
                      <a:pt x="50" y="92"/>
                    </a:lnTo>
                    <a:lnTo>
                      <a:pt x="54" y="77"/>
                    </a:lnTo>
                    <a:lnTo>
                      <a:pt x="54" y="54"/>
                    </a:lnTo>
                    <a:lnTo>
                      <a:pt x="54" y="35"/>
                    </a:lnTo>
                    <a:lnTo>
                      <a:pt x="50" y="20"/>
                    </a:lnTo>
                    <a:lnTo>
                      <a:pt x="46" y="12"/>
                    </a:lnTo>
                    <a:lnTo>
                      <a:pt x="42" y="8"/>
                    </a:lnTo>
                    <a:lnTo>
                      <a:pt x="38" y="4"/>
                    </a:lnTo>
                    <a:lnTo>
                      <a:pt x="34" y="4"/>
                    </a:lnTo>
                    <a:lnTo>
                      <a:pt x="31" y="4"/>
                    </a:lnTo>
                    <a:lnTo>
                      <a:pt x="27" y="8"/>
                    </a:lnTo>
                    <a:lnTo>
                      <a:pt x="19" y="20"/>
                    </a:lnTo>
                    <a:lnTo>
                      <a:pt x="19" y="31"/>
                    </a:lnTo>
                    <a:lnTo>
                      <a:pt x="15" y="46"/>
                    </a:lnTo>
                    <a:lnTo>
                      <a:pt x="15" y="62"/>
                    </a:lnTo>
                    <a:close/>
                  </a:path>
                </a:pathLst>
              </a:custGeom>
              <a:solidFill>
                <a:srgbClr val="000000"/>
              </a:solidFill>
              <a:ln w="0">
                <a:solidFill>
                  <a:srgbClr val="000000"/>
                </a:solidFill>
                <a:round/>
                <a:headEnd/>
                <a:tailEnd/>
              </a:ln>
            </p:spPr>
            <p:txBody>
              <a:bodyPr/>
              <a:lstStyle/>
              <a:p>
                <a:endParaRPr lang="en-CA"/>
              </a:p>
            </p:txBody>
          </p:sp>
          <p:sp>
            <p:nvSpPr>
              <p:cNvPr id="19609" name="Rectangle 74"/>
              <p:cNvSpPr>
                <a:spLocks noChangeArrowheads="1"/>
              </p:cNvSpPr>
              <p:nvPr/>
            </p:nvSpPr>
            <p:spPr bwMode="auto">
              <a:xfrm>
                <a:off x="4670" y="1507"/>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10" name="Freeform 75"/>
              <p:cNvSpPr>
                <a:spLocks noEditPoints="1"/>
              </p:cNvSpPr>
              <p:nvPr/>
            </p:nvSpPr>
            <p:spPr bwMode="auto">
              <a:xfrm>
                <a:off x="4869" y="1533"/>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6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9 h 115"/>
                  <a:gd name="T30" fmla="*/ 58 w 69"/>
                  <a:gd name="T31" fmla="*/ 100 h 115"/>
                  <a:gd name="T32" fmla="*/ 50 w 69"/>
                  <a:gd name="T33" fmla="*/ 108 h 115"/>
                  <a:gd name="T34" fmla="*/ 42 w 69"/>
                  <a:gd name="T35" fmla="*/ 112 h 115"/>
                  <a:gd name="T36" fmla="*/ 35 w 69"/>
                  <a:gd name="T37" fmla="*/ 115 h 115"/>
                  <a:gd name="T38" fmla="*/ 27 w 69"/>
                  <a:gd name="T39" fmla="*/ 112 h 115"/>
                  <a:gd name="T40" fmla="*/ 16 w 69"/>
                  <a:gd name="T41" fmla="*/ 108 h 115"/>
                  <a:gd name="T42" fmla="*/ 12 w 69"/>
                  <a:gd name="T43" fmla="*/ 96 h 115"/>
                  <a:gd name="T44" fmla="*/ 4 w 69"/>
                  <a:gd name="T45" fmla="*/ 77 h 115"/>
                  <a:gd name="T46" fmla="*/ 0 w 69"/>
                  <a:gd name="T47" fmla="*/ 58 h 115"/>
                  <a:gd name="T48" fmla="*/ 16 w 69"/>
                  <a:gd name="T49" fmla="*/ 62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9 w 69"/>
                  <a:gd name="T61" fmla="*/ 108 h 115"/>
                  <a:gd name="T62" fmla="*/ 46 w 69"/>
                  <a:gd name="T63" fmla="*/ 104 h 115"/>
                  <a:gd name="T64" fmla="*/ 50 w 69"/>
                  <a:gd name="T65" fmla="*/ 100 h 115"/>
                  <a:gd name="T66" fmla="*/ 50 w 69"/>
                  <a:gd name="T67" fmla="*/ 92 h 115"/>
                  <a:gd name="T68" fmla="*/ 54 w 69"/>
                  <a:gd name="T69" fmla="*/ 77 h 115"/>
                  <a:gd name="T70" fmla="*/ 54 w 69"/>
                  <a:gd name="T71" fmla="*/ 54 h 115"/>
                  <a:gd name="T72" fmla="*/ 54 w 69"/>
                  <a:gd name="T73" fmla="*/ 35 h 115"/>
                  <a:gd name="T74" fmla="*/ 50 w 69"/>
                  <a:gd name="T75" fmla="*/ 20 h 115"/>
                  <a:gd name="T76" fmla="*/ 50 w 69"/>
                  <a:gd name="T77" fmla="*/ 12 h 115"/>
                  <a:gd name="T78" fmla="*/ 42 w 69"/>
                  <a:gd name="T79" fmla="*/ 8 h 115"/>
                  <a:gd name="T80" fmla="*/ 42 w 69"/>
                  <a:gd name="T81" fmla="*/ 4 h 115"/>
                  <a:gd name="T82" fmla="*/ 35 w 69"/>
                  <a:gd name="T83" fmla="*/ 4 h 115"/>
                  <a:gd name="T84" fmla="*/ 31 w 69"/>
                  <a:gd name="T85" fmla="*/ 4 h 115"/>
                  <a:gd name="T86" fmla="*/ 27 w 69"/>
                  <a:gd name="T87" fmla="*/ 8 h 115"/>
                  <a:gd name="T88" fmla="*/ 23 w 69"/>
                  <a:gd name="T89" fmla="*/ 20 h 115"/>
                  <a:gd name="T90" fmla="*/ 19 w 69"/>
                  <a:gd name="T91" fmla="*/ 31 h 115"/>
                  <a:gd name="T92" fmla="*/ 16 w 69"/>
                  <a:gd name="T93" fmla="*/ 46 h 115"/>
                  <a:gd name="T94" fmla="*/ 16 w 69"/>
                  <a:gd name="T95" fmla="*/ 62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6" y="0"/>
                    </a:lnTo>
                    <a:lnTo>
                      <a:pt x="50" y="4"/>
                    </a:lnTo>
                    <a:lnTo>
                      <a:pt x="58" y="12"/>
                    </a:lnTo>
                    <a:lnTo>
                      <a:pt x="66" y="23"/>
                    </a:lnTo>
                    <a:lnTo>
                      <a:pt x="69" y="39"/>
                    </a:lnTo>
                    <a:lnTo>
                      <a:pt x="69" y="58"/>
                    </a:lnTo>
                    <a:lnTo>
                      <a:pt x="69" y="73"/>
                    </a:lnTo>
                    <a:lnTo>
                      <a:pt x="66" y="89"/>
                    </a:lnTo>
                    <a:lnTo>
                      <a:pt x="58" y="100"/>
                    </a:lnTo>
                    <a:lnTo>
                      <a:pt x="50" y="108"/>
                    </a:lnTo>
                    <a:lnTo>
                      <a:pt x="42" y="112"/>
                    </a:lnTo>
                    <a:lnTo>
                      <a:pt x="35" y="115"/>
                    </a:lnTo>
                    <a:lnTo>
                      <a:pt x="27" y="112"/>
                    </a:lnTo>
                    <a:lnTo>
                      <a:pt x="16" y="108"/>
                    </a:lnTo>
                    <a:lnTo>
                      <a:pt x="12" y="96"/>
                    </a:lnTo>
                    <a:lnTo>
                      <a:pt x="4" y="77"/>
                    </a:lnTo>
                    <a:lnTo>
                      <a:pt x="0" y="58"/>
                    </a:lnTo>
                    <a:close/>
                    <a:moveTo>
                      <a:pt x="16" y="62"/>
                    </a:moveTo>
                    <a:lnTo>
                      <a:pt x="19" y="81"/>
                    </a:lnTo>
                    <a:lnTo>
                      <a:pt x="23" y="96"/>
                    </a:lnTo>
                    <a:lnTo>
                      <a:pt x="27" y="104"/>
                    </a:lnTo>
                    <a:lnTo>
                      <a:pt x="31" y="108"/>
                    </a:lnTo>
                    <a:lnTo>
                      <a:pt x="35" y="108"/>
                    </a:lnTo>
                    <a:lnTo>
                      <a:pt x="39" y="108"/>
                    </a:lnTo>
                    <a:lnTo>
                      <a:pt x="46" y="104"/>
                    </a:lnTo>
                    <a:lnTo>
                      <a:pt x="50" y="100"/>
                    </a:lnTo>
                    <a:lnTo>
                      <a:pt x="50" y="92"/>
                    </a:lnTo>
                    <a:lnTo>
                      <a:pt x="54" y="77"/>
                    </a:lnTo>
                    <a:lnTo>
                      <a:pt x="54" y="54"/>
                    </a:lnTo>
                    <a:lnTo>
                      <a:pt x="54" y="35"/>
                    </a:lnTo>
                    <a:lnTo>
                      <a:pt x="50" y="20"/>
                    </a:lnTo>
                    <a:lnTo>
                      <a:pt x="50" y="12"/>
                    </a:lnTo>
                    <a:lnTo>
                      <a:pt x="42" y="8"/>
                    </a:lnTo>
                    <a:lnTo>
                      <a:pt x="42" y="4"/>
                    </a:lnTo>
                    <a:lnTo>
                      <a:pt x="35" y="4"/>
                    </a:lnTo>
                    <a:lnTo>
                      <a:pt x="31" y="4"/>
                    </a:lnTo>
                    <a:lnTo>
                      <a:pt x="27" y="8"/>
                    </a:lnTo>
                    <a:lnTo>
                      <a:pt x="23" y="20"/>
                    </a:lnTo>
                    <a:lnTo>
                      <a:pt x="19" y="31"/>
                    </a:lnTo>
                    <a:lnTo>
                      <a:pt x="16" y="46"/>
                    </a:lnTo>
                    <a:lnTo>
                      <a:pt x="16" y="62"/>
                    </a:lnTo>
                    <a:close/>
                  </a:path>
                </a:pathLst>
              </a:custGeom>
              <a:solidFill>
                <a:srgbClr val="000000"/>
              </a:solidFill>
              <a:ln w="0">
                <a:solidFill>
                  <a:srgbClr val="000000"/>
                </a:solidFill>
                <a:round/>
                <a:headEnd/>
                <a:tailEnd/>
              </a:ln>
            </p:spPr>
            <p:txBody>
              <a:bodyPr/>
              <a:lstStyle/>
              <a:p>
                <a:endParaRPr lang="en-CA"/>
              </a:p>
            </p:txBody>
          </p:sp>
          <p:sp>
            <p:nvSpPr>
              <p:cNvPr id="19611" name="Rectangle 76"/>
              <p:cNvSpPr>
                <a:spLocks noChangeArrowheads="1"/>
              </p:cNvSpPr>
              <p:nvPr/>
            </p:nvSpPr>
            <p:spPr bwMode="auto">
              <a:xfrm>
                <a:off x="5268" y="1507"/>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2" name="Rectangle 77"/>
              <p:cNvSpPr>
                <a:spLocks noChangeArrowheads="1"/>
              </p:cNvSpPr>
              <p:nvPr/>
            </p:nvSpPr>
            <p:spPr bwMode="auto">
              <a:xfrm>
                <a:off x="188"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3" name="Freeform 78"/>
              <p:cNvSpPr>
                <a:spLocks/>
              </p:cNvSpPr>
              <p:nvPr/>
            </p:nvSpPr>
            <p:spPr bwMode="auto">
              <a:xfrm>
                <a:off x="250" y="1779"/>
                <a:ext cx="119" cy="77"/>
              </a:xfrm>
              <a:custGeom>
                <a:avLst/>
                <a:gdLst>
                  <a:gd name="T0" fmla="*/ 0 w 119"/>
                  <a:gd name="T1" fmla="*/ 0 h 77"/>
                  <a:gd name="T2" fmla="*/ 30 w 119"/>
                  <a:gd name="T3" fmla="*/ 0 h 77"/>
                  <a:gd name="T4" fmla="*/ 30 w 119"/>
                  <a:gd name="T5" fmla="*/ 0 h 77"/>
                  <a:gd name="T6" fmla="*/ 27 w 119"/>
                  <a:gd name="T7" fmla="*/ 4 h 77"/>
                  <a:gd name="T8" fmla="*/ 27 w 119"/>
                  <a:gd name="T9" fmla="*/ 4 h 77"/>
                  <a:gd name="T10" fmla="*/ 23 w 119"/>
                  <a:gd name="T11" fmla="*/ 4 h 77"/>
                  <a:gd name="T12" fmla="*/ 23 w 119"/>
                  <a:gd name="T13" fmla="*/ 8 h 77"/>
                  <a:gd name="T14" fmla="*/ 23 w 119"/>
                  <a:gd name="T15" fmla="*/ 11 h 77"/>
                  <a:gd name="T16" fmla="*/ 27 w 119"/>
                  <a:gd name="T17" fmla="*/ 15 h 77"/>
                  <a:gd name="T18" fmla="*/ 42 w 119"/>
                  <a:gd name="T19" fmla="*/ 57 h 77"/>
                  <a:gd name="T20" fmla="*/ 57 w 119"/>
                  <a:gd name="T21" fmla="*/ 19 h 77"/>
                  <a:gd name="T22" fmla="*/ 53 w 119"/>
                  <a:gd name="T23" fmla="*/ 11 h 77"/>
                  <a:gd name="T24" fmla="*/ 53 w 119"/>
                  <a:gd name="T25" fmla="*/ 8 h 77"/>
                  <a:gd name="T26" fmla="*/ 50 w 119"/>
                  <a:gd name="T27" fmla="*/ 4 h 77"/>
                  <a:gd name="T28" fmla="*/ 46 w 119"/>
                  <a:gd name="T29" fmla="*/ 4 h 77"/>
                  <a:gd name="T30" fmla="*/ 42 w 119"/>
                  <a:gd name="T31" fmla="*/ 0 h 77"/>
                  <a:gd name="T32" fmla="*/ 42 w 119"/>
                  <a:gd name="T33" fmla="*/ 0 h 77"/>
                  <a:gd name="T34" fmla="*/ 76 w 119"/>
                  <a:gd name="T35" fmla="*/ 0 h 77"/>
                  <a:gd name="T36" fmla="*/ 76 w 119"/>
                  <a:gd name="T37" fmla="*/ 0 h 77"/>
                  <a:gd name="T38" fmla="*/ 73 w 119"/>
                  <a:gd name="T39" fmla="*/ 4 h 77"/>
                  <a:gd name="T40" fmla="*/ 69 w 119"/>
                  <a:gd name="T41" fmla="*/ 4 h 77"/>
                  <a:gd name="T42" fmla="*/ 69 w 119"/>
                  <a:gd name="T43" fmla="*/ 8 h 77"/>
                  <a:gd name="T44" fmla="*/ 69 w 119"/>
                  <a:gd name="T45" fmla="*/ 8 h 77"/>
                  <a:gd name="T46" fmla="*/ 69 w 119"/>
                  <a:gd name="T47" fmla="*/ 11 h 77"/>
                  <a:gd name="T48" fmla="*/ 69 w 119"/>
                  <a:gd name="T49" fmla="*/ 11 h 77"/>
                  <a:gd name="T50" fmla="*/ 88 w 119"/>
                  <a:gd name="T51" fmla="*/ 57 h 77"/>
                  <a:gd name="T52" fmla="*/ 103 w 119"/>
                  <a:gd name="T53" fmla="*/ 15 h 77"/>
                  <a:gd name="T54" fmla="*/ 107 w 119"/>
                  <a:gd name="T55" fmla="*/ 11 h 77"/>
                  <a:gd name="T56" fmla="*/ 107 w 119"/>
                  <a:gd name="T57" fmla="*/ 8 h 77"/>
                  <a:gd name="T58" fmla="*/ 107 w 119"/>
                  <a:gd name="T59" fmla="*/ 4 h 77"/>
                  <a:gd name="T60" fmla="*/ 103 w 119"/>
                  <a:gd name="T61" fmla="*/ 4 h 77"/>
                  <a:gd name="T62" fmla="*/ 103 w 119"/>
                  <a:gd name="T63" fmla="*/ 4 h 77"/>
                  <a:gd name="T64" fmla="*/ 96 w 119"/>
                  <a:gd name="T65" fmla="*/ 0 h 77"/>
                  <a:gd name="T66" fmla="*/ 96 w 119"/>
                  <a:gd name="T67" fmla="*/ 0 h 77"/>
                  <a:gd name="T68" fmla="*/ 119 w 119"/>
                  <a:gd name="T69" fmla="*/ 0 h 77"/>
                  <a:gd name="T70" fmla="*/ 119 w 119"/>
                  <a:gd name="T71" fmla="*/ 0 h 77"/>
                  <a:gd name="T72" fmla="*/ 115 w 119"/>
                  <a:gd name="T73" fmla="*/ 4 h 77"/>
                  <a:gd name="T74" fmla="*/ 107 w 119"/>
                  <a:gd name="T75" fmla="*/ 11 h 77"/>
                  <a:gd name="T76" fmla="*/ 84 w 119"/>
                  <a:gd name="T77" fmla="*/ 77 h 77"/>
                  <a:gd name="T78" fmla="*/ 80 w 119"/>
                  <a:gd name="T79" fmla="*/ 77 h 77"/>
                  <a:gd name="T80" fmla="*/ 61 w 119"/>
                  <a:gd name="T81" fmla="*/ 27 h 77"/>
                  <a:gd name="T82" fmla="*/ 38 w 119"/>
                  <a:gd name="T83" fmla="*/ 77 h 77"/>
                  <a:gd name="T84" fmla="*/ 34 w 119"/>
                  <a:gd name="T85" fmla="*/ 77 h 77"/>
                  <a:gd name="T86" fmla="*/ 11 w 119"/>
                  <a:gd name="T87" fmla="*/ 15 h 77"/>
                  <a:gd name="T88" fmla="*/ 7 w 119"/>
                  <a:gd name="T89" fmla="*/ 8 h 77"/>
                  <a:gd name="T90" fmla="*/ 4 w 119"/>
                  <a:gd name="T91" fmla="*/ 4 h 77"/>
                  <a:gd name="T92" fmla="*/ 4 w 119"/>
                  <a:gd name="T93" fmla="*/ 4 h 77"/>
                  <a:gd name="T94" fmla="*/ 0 w 119"/>
                  <a:gd name="T95" fmla="*/ 0 h 77"/>
                  <a:gd name="T96" fmla="*/ 0 w 119"/>
                  <a:gd name="T97" fmla="*/ 0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77"/>
                  <a:gd name="T149" fmla="*/ 119 w 119"/>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77">
                    <a:moveTo>
                      <a:pt x="0" y="0"/>
                    </a:moveTo>
                    <a:lnTo>
                      <a:pt x="30" y="0"/>
                    </a:lnTo>
                    <a:lnTo>
                      <a:pt x="27" y="4"/>
                    </a:lnTo>
                    <a:lnTo>
                      <a:pt x="23" y="4"/>
                    </a:lnTo>
                    <a:lnTo>
                      <a:pt x="23" y="8"/>
                    </a:lnTo>
                    <a:lnTo>
                      <a:pt x="23" y="11"/>
                    </a:lnTo>
                    <a:lnTo>
                      <a:pt x="27" y="15"/>
                    </a:lnTo>
                    <a:lnTo>
                      <a:pt x="42" y="57"/>
                    </a:lnTo>
                    <a:lnTo>
                      <a:pt x="57" y="19"/>
                    </a:lnTo>
                    <a:lnTo>
                      <a:pt x="53" y="11"/>
                    </a:lnTo>
                    <a:lnTo>
                      <a:pt x="53" y="8"/>
                    </a:lnTo>
                    <a:lnTo>
                      <a:pt x="50" y="4"/>
                    </a:lnTo>
                    <a:lnTo>
                      <a:pt x="46" y="4"/>
                    </a:lnTo>
                    <a:lnTo>
                      <a:pt x="42" y="0"/>
                    </a:lnTo>
                    <a:lnTo>
                      <a:pt x="76" y="0"/>
                    </a:lnTo>
                    <a:lnTo>
                      <a:pt x="73" y="4"/>
                    </a:lnTo>
                    <a:lnTo>
                      <a:pt x="69" y="4"/>
                    </a:lnTo>
                    <a:lnTo>
                      <a:pt x="69" y="8"/>
                    </a:lnTo>
                    <a:lnTo>
                      <a:pt x="69" y="11"/>
                    </a:lnTo>
                    <a:lnTo>
                      <a:pt x="88" y="57"/>
                    </a:lnTo>
                    <a:lnTo>
                      <a:pt x="103" y="15"/>
                    </a:lnTo>
                    <a:lnTo>
                      <a:pt x="107" y="11"/>
                    </a:lnTo>
                    <a:lnTo>
                      <a:pt x="107" y="8"/>
                    </a:lnTo>
                    <a:lnTo>
                      <a:pt x="107" y="4"/>
                    </a:lnTo>
                    <a:lnTo>
                      <a:pt x="103" y="4"/>
                    </a:lnTo>
                    <a:lnTo>
                      <a:pt x="96" y="0"/>
                    </a:lnTo>
                    <a:lnTo>
                      <a:pt x="119" y="0"/>
                    </a:lnTo>
                    <a:lnTo>
                      <a:pt x="115" y="4"/>
                    </a:lnTo>
                    <a:lnTo>
                      <a:pt x="107" y="11"/>
                    </a:lnTo>
                    <a:lnTo>
                      <a:pt x="84" y="77"/>
                    </a:lnTo>
                    <a:lnTo>
                      <a:pt x="80" y="77"/>
                    </a:lnTo>
                    <a:lnTo>
                      <a:pt x="61" y="27"/>
                    </a:lnTo>
                    <a:lnTo>
                      <a:pt x="38" y="77"/>
                    </a:lnTo>
                    <a:lnTo>
                      <a:pt x="34" y="77"/>
                    </a:lnTo>
                    <a:lnTo>
                      <a:pt x="11" y="15"/>
                    </a:lnTo>
                    <a:lnTo>
                      <a:pt x="7" y="8"/>
                    </a:lnTo>
                    <a:lnTo>
                      <a:pt x="4" y="4"/>
                    </a:lnTo>
                    <a:lnTo>
                      <a:pt x="0" y="0"/>
                    </a:lnTo>
                    <a:close/>
                  </a:path>
                </a:pathLst>
              </a:custGeom>
              <a:solidFill>
                <a:srgbClr val="000000"/>
              </a:solidFill>
              <a:ln w="0">
                <a:solidFill>
                  <a:srgbClr val="000000"/>
                </a:solidFill>
                <a:round/>
                <a:headEnd/>
                <a:tailEnd/>
              </a:ln>
            </p:spPr>
            <p:txBody>
              <a:bodyPr/>
              <a:lstStyle/>
              <a:p>
                <a:endParaRPr lang="en-CA"/>
              </a:p>
            </p:txBody>
          </p:sp>
          <p:sp>
            <p:nvSpPr>
              <p:cNvPr id="19614" name="Freeform 79"/>
              <p:cNvSpPr>
                <a:spLocks noEditPoints="1"/>
              </p:cNvSpPr>
              <p:nvPr/>
            </p:nvSpPr>
            <p:spPr bwMode="auto">
              <a:xfrm>
                <a:off x="373" y="1779"/>
                <a:ext cx="69" cy="77"/>
              </a:xfrm>
              <a:custGeom>
                <a:avLst/>
                <a:gdLst>
                  <a:gd name="T0" fmla="*/ 34 w 69"/>
                  <a:gd name="T1" fmla="*/ 69 h 77"/>
                  <a:gd name="T2" fmla="*/ 26 w 69"/>
                  <a:gd name="T3" fmla="*/ 77 h 77"/>
                  <a:gd name="T4" fmla="*/ 19 w 69"/>
                  <a:gd name="T5" fmla="*/ 77 h 77"/>
                  <a:gd name="T6" fmla="*/ 3 w 69"/>
                  <a:gd name="T7" fmla="*/ 73 h 77"/>
                  <a:gd name="T8" fmla="*/ 0 w 69"/>
                  <a:gd name="T9" fmla="*/ 57 h 77"/>
                  <a:gd name="T10" fmla="*/ 3 w 69"/>
                  <a:gd name="T11" fmla="*/ 50 h 77"/>
                  <a:gd name="T12" fmla="*/ 15 w 69"/>
                  <a:gd name="T13" fmla="*/ 38 h 77"/>
                  <a:gd name="T14" fmla="*/ 42 w 69"/>
                  <a:gd name="T15" fmla="*/ 27 h 77"/>
                  <a:gd name="T16" fmla="*/ 42 w 69"/>
                  <a:gd name="T17" fmla="*/ 15 h 77"/>
                  <a:gd name="T18" fmla="*/ 34 w 69"/>
                  <a:gd name="T19" fmla="*/ 4 h 77"/>
                  <a:gd name="T20" fmla="*/ 23 w 69"/>
                  <a:gd name="T21" fmla="*/ 4 h 77"/>
                  <a:gd name="T22" fmla="*/ 19 w 69"/>
                  <a:gd name="T23" fmla="*/ 11 h 77"/>
                  <a:gd name="T24" fmla="*/ 15 w 69"/>
                  <a:gd name="T25" fmla="*/ 19 h 77"/>
                  <a:gd name="T26" fmla="*/ 15 w 69"/>
                  <a:gd name="T27" fmla="*/ 23 h 77"/>
                  <a:gd name="T28" fmla="*/ 11 w 69"/>
                  <a:gd name="T29" fmla="*/ 27 h 77"/>
                  <a:gd name="T30" fmla="*/ 3 w 69"/>
                  <a:gd name="T31" fmla="*/ 23 h 77"/>
                  <a:gd name="T32" fmla="*/ 3 w 69"/>
                  <a:gd name="T33" fmla="*/ 19 h 77"/>
                  <a:gd name="T34" fmla="*/ 11 w 69"/>
                  <a:gd name="T35" fmla="*/ 4 h 77"/>
                  <a:gd name="T36" fmla="*/ 30 w 69"/>
                  <a:gd name="T37" fmla="*/ 0 h 77"/>
                  <a:gd name="T38" fmla="*/ 46 w 69"/>
                  <a:gd name="T39" fmla="*/ 0 h 77"/>
                  <a:gd name="T40" fmla="*/ 53 w 69"/>
                  <a:gd name="T41" fmla="*/ 11 h 77"/>
                  <a:gd name="T42" fmla="*/ 53 w 69"/>
                  <a:gd name="T43" fmla="*/ 23 h 77"/>
                  <a:gd name="T44" fmla="*/ 57 w 69"/>
                  <a:gd name="T45" fmla="*/ 57 h 77"/>
                  <a:gd name="T46" fmla="*/ 57 w 69"/>
                  <a:gd name="T47" fmla="*/ 65 h 77"/>
                  <a:gd name="T48" fmla="*/ 57 w 69"/>
                  <a:gd name="T49" fmla="*/ 65 h 77"/>
                  <a:gd name="T50" fmla="*/ 61 w 69"/>
                  <a:gd name="T51" fmla="*/ 65 h 77"/>
                  <a:gd name="T52" fmla="*/ 65 w 69"/>
                  <a:gd name="T53" fmla="*/ 65 h 77"/>
                  <a:gd name="T54" fmla="*/ 69 w 69"/>
                  <a:gd name="T55" fmla="*/ 65 h 77"/>
                  <a:gd name="T56" fmla="*/ 49 w 69"/>
                  <a:gd name="T57" fmla="*/ 77 h 77"/>
                  <a:gd name="T58" fmla="*/ 42 w 69"/>
                  <a:gd name="T59" fmla="*/ 73 h 77"/>
                  <a:gd name="T60" fmla="*/ 42 w 69"/>
                  <a:gd name="T61" fmla="*/ 65 h 77"/>
                  <a:gd name="T62" fmla="*/ 42 w 69"/>
                  <a:gd name="T63" fmla="*/ 31 h 77"/>
                  <a:gd name="T64" fmla="*/ 26 w 69"/>
                  <a:gd name="T65" fmla="*/ 38 h 77"/>
                  <a:gd name="T66" fmla="*/ 15 w 69"/>
                  <a:gd name="T67" fmla="*/ 46 h 77"/>
                  <a:gd name="T68" fmla="*/ 15 w 69"/>
                  <a:gd name="T69" fmla="*/ 54 h 77"/>
                  <a:gd name="T70" fmla="*/ 15 w 69"/>
                  <a:gd name="T71" fmla="*/ 61 h 77"/>
                  <a:gd name="T72" fmla="*/ 26 w 69"/>
                  <a:gd name="T73" fmla="*/ 65 h 77"/>
                  <a:gd name="T74" fmla="*/ 42 w 69"/>
                  <a:gd name="T75" fmla="*/ 5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77"/>
                  <a:gd name="T116" fmla="*/ 69 w 69"/>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77">
                    <a:moveTo>
                      <a:pt x="42" y="65"/>
                    </a:moveTo>
                    <a:lnTo>
                      <a:pt x="34" y="69"/>
                    </a:lnTo>
                    <a:lnTo>
                      <a:pt x="30" y="73"/>
                    </a:lnTo>
                    <a:lnTo>
                      <a:pt x="26" y="77"/>
                    </a:lnTo>
                    <a:lnTo>
                      <a:pt x="23" y="77"/>
                    </a:lnTo>
                    <a:lnTo>
                      <a:pt x="19" y="77"/>
                    </a:lnTo>
                    <a:lnTo>
                      <a:pt x="11" y="77"/>
                    </a:lnTo>
                    <a:lnTo>
                      <a:pt x="3" y="73"/>
                    </a:lnTo>
                    <a:lnTo>
                      <a:pt x="0" y="65"/>
                    </a:lnTo>
                    <a:lnTo>
                      <a:pt x="0" y="57"/>
                    </a:lnTo>
                    <a:lnTo>
                      <a:pt x="0" y="54"/>
                    </a:lnTo>
                    <a:lnTo>
                      <a:pt x="3" y="50"/>
                    </a:lnTo>
                    <a:lnTo>
                      <a:pt x="7" y="42"/>
                    </a:lnTo>
                    <a:lnTo>
                      <a:pt x="15" y="38"/>
                    </a:lnTo>
                    <a:lnTo>
                      <a:pt x="23" y="34"/>
                    </a:lnTo>
                    <a:lnTo>
                      <a:pt x="42" y="27"/>
                    </a:lnTo>
                    <a:lnTo>
                      <a:pt x="42" y="23"/>
                    </a:lnTo>
                    <a:lnTo>
                      <a:pt x="42" y="15"/>
                    </a:lnTo>
                    <a:lnTo>
                      <a:pt x="38" y="8"/>
                    </a:lnTo>
                    <a:lnTo>
                      <a:pt x="34" y="4"/>
                    </a:lnTo>
                    <a:lnTo>
                      <a:pt x="26" y="4"/>
                    </a:lnTo>
                    <a:lnTo>
                      <a:pt x="23" y="4"/>
                    </a:lnTo>
                    <a:lnTo>
                      <a:pt x="19" y="8"/>
                    </a:lnTo>
                    <a:lnTo>
                      <a:pt x="19" y="11"/>
                    </a:lnTo>
                    <a:lnTo>
                      <a:pt x="15" y="11"/>
                    </a:lnTo>
                    <a:lnTo>
                      <a:pt x="15" y="19"/>
                    </a:lnTo>
                    <a:lnTo>
                      <a:pt x="15" y="23"/>
                    </a:lnTo>
                    <a:lnTo>
                      <a:pt x="11" y="27"/>
                    </a:lnTo>
                    <a:lnTo>
                      <a:pt x="7" y="27"/>
                    </a:lnTo>
                    <a:lnTo>
                      <a:pt x="3" y="23"/>
                    </a:lnTo>
                    <a:lnTo>
                      <a:pt x="3" y="19"/>
                    </a:lnTo>
                    <a:lnTo>
                      <a:pt x="3" y="11"/>
                    </a:lnTo>
                    <a:lnTo>
                      <a:pt x="11" y="4"/>
                    </a:lnTo>
                    <a:lnTo>
                      <a:pt x="19" y="0"/>
                    </a:lnTo>
                    <a:lnTo>
                      <a:pt x="30" y="0"/>
                    </a:lnTo>
                    <a:lnTo>
                      <a:pt x="38" y="0"/>
                    </a:lnTo>
                    <a:lnTo>
                      <a:pt x="46" y="0"/>
                    </a:lnTo>
                    <a:lnTo>
                      <a:pt x="49" y="4"/>
                    </a:lnTo>
                    <a:lnTo>
                      <a:pt x="53" y="11"/>
                    </a:lnTo>
                    <a:lnTo>
                      <a:pt x="53" y="15"/>
                    </a:lnTo>
                    <a:lnTo>
                      <a:pt x="53" y="23"/>
                    </a:lnTo>
                    <a:lnTo>
                      <a:pt x="53" y="50"/>
                    </a:lnTo>
                    <a:lnTo>
                      <a:pt x="57" y="57"/>
                    </a:lnTo>
                    <a:lnTo>
                      <a:pt x="57" y="61"/>
                    </a:lnTo>
                    <a:lnTo>
                      <a:pt x="57" y="65"/>
                    </a:lnTo>
                    <a:lnTo>
                      <a:pt x="61" y="65"/>
                    </a:lnTo>
                    <a:lnTo>
                      <a:pt x="65" y="65"/>
                    </a:lnTo>
                    <a:lnTo>
                      <a:pt x="69" y="61"/>
                    </a:lnTo>
                    <a:lnTo>
                      <a:pt x="69" y="65"/>
                    </a:lnTo>
                    <a:lnTo>
                      <a:pt x="57" y="73"/>
                    </a:lnTo>
                    <a:lnTo>
                      <a:pt x="49" y="77"/>
                    </a:lnTo>
                    <a:lnTo>
                      <a:pt x="46" y="77"/>
                    </a:lnTo>
                    <a:lnTo>
                      <a:pt x="42" y="73"/>
                    </a:lnTo>
                    <a:lnTo>
                      <a:pt x="42" y="69"/>
                    </a:lnTo>
                    <a:lnTo>
                      <a:pt x="42" y="65"/>
                    </a:lnTo>
                    <a:close/>
                    <a:moveTo>
                      <a:pt x="42" y="57"/>
                    </a:moveTo>
                    <a:lnTo>
                      <a:pt x="42" y="31"/>
                    </a:lnTo>
                    <a:lnTo>
                      <a:pt x="30" y="34"/>
                    </a:lnTo>
                    <a:lnTo>
                      <a:pt x="26" y="38"/>
                    </a:lnTo>
                    <a:lnTo>
                      <a:pt x="19" y="42"/>
                    </a:lnTo>
                    <a:lnTo>
                      <a:pt x="15" y="46"/>
                    </a:lnTo>
                    <a:lnTo>
                      <a:pt x="15" y="50"/>
                    </a:lnTo>
                    <a:lnTo>
                      <a:pt x="15" y="54"/>
                    </a:lnTo>
                    <a:lnTo>
                      <a:pt x="15" y="57"/>
                    </a:lnTo>
                    <a:lnTo>
                      <a:pt x="15" y="61"/>
                    </a:lnTo>
                    <a:lnTo>
                      <a:pt x="19" y="65"/>
                    </a:lnTo>
                    <a:lnTo>
                      <a:pt x="26" y="65"/>
                    </a:lnTo>
                    <a:lnTo>
                      <a:pt x="30" y="65"/>
                    </a:lnTo>
                    <a:lnTo>
                      <a:pt x="42" y="57"/>
                    </a:lnTo>
                    <a:close/>
                  </a:path>
                </a:pathLst>
              </a:custGeom>
              <a:solidFill>
                <a:srgbClr val="000000"/>
              </a:solidFill>
              <a:ln w="0">
                <a:solidFill>
                  <a:srgbClr val="000000"/>
                </a:solidFill>
                <a:round/>
                <a:headEnd/>
                <a:tailEnd/>
              </a:ln>
            </p:spPr>
            <p:txBody>
              <a:bodyPr/>
              <a:lstStyle/>
              <a:p>
                <a:endParaRPr lang="en-CA"/>
              </a:p>
            </p:txBody>
          </p:sp>
          <p:sp>
            <p:nvSpPr>
              <p:cNvPr id="19615" name="Freeform 80"/>
              <p:cNvSpPr>
                <a:spLocks/>
              </p:cNvSpPr>
              <p:nvPr/>
            </p:nvSpPr>
            <p:spPr bwMode="auto">
              <a:xfrm>
                <a:off x="445" y="1779"/>
                <a:ext cx="81" cy="77"/>
              </a:xfrm>
              <a:custGeom>
                <a:avLst/>
                <a:gdLst>
                  <a:gd name="T0" fmla="*/ 23 w 81"/>
                  <a:gd name="T1" fmla="*/ 15 h 77"/>
                  <a:gd name="T2" fmla="*/ 31 w 81"/>
                  <a:gd name="T3" fmla="*/ 4 h 77"/>
                  <a:gd name="T4" fmla="*/ 43 w 81"/>
                  <a:gd name="T5" fmla="*/ 0 h 77"/>
                  <a:gd name="T6" fmla="*/ 50 w 81"/>
                  <a:gd name="T7" fmla="*/ 0 h 77"/>
                  <a:gd name="T8" fmla="*/ 54 w 81"/>
                  <a:gd name="T9" fmla="*/ 0 h 77"/>
                  <a:gd name="T10" fmla="*/ 58 w 81"/>
                  <a:gd name="T11" fmla="*/ 0 h 77"/>
                  <a:gd name="T12" fmla="*/ 66 w 81"/>
                  <a:gd name="T13" fmla="*/ 4 h 77"/>
                  <a:gd name="T14" fmla="*/ 66 w 81"/>
                  <a:gd name="T15" fmla="*/ 11 h 77"/>
                  <a:gd name="T16" fmla="*/ 69 w 81"/>
                  <a:gd name="T17" fmla="*/ 19 h 77"/>
                  <a:gd name="T18" fmla="*/ 69 w 81"/>
                  <a:gd name="T19" fmla="*/ 27 h 77"/>
                  <a:gd name="T20" fmla="*/ 69 w 81"/>
                  <a:gd name="T21" fmla="*/ 57 h 77"/>
                  <a:gd name="T22" fmla="*/ 69 w 81"/>
                  <a:gd name="T23" fmla="*/ 65 h 77"/>
                  <a:gd name="T24" fmla="*/ 69 w 81"/>
                  <a:gd name="T25" fmla="*/ 69 h 77"/>
                  <a:gd name="T26" fmla="*/ 69 w 81"/>
                  <a:gd name="T27" fmla="*/ 69 h 77"/>
                  <a:gd name="T28" fmla="*/ 73 w 81"/>
                  <a:gd name="T29" fmla="*/ 73 h 77"/>
                  <a:gd name="T30" fmla="*/ 73 w 81"/>
                  <a:gd name="T31" fmla="*/ 73 h 77"/>
                  <a:gd name="T32" fmla="*/ 81 w 81"/>
                  <a:gd name="T33" fmla="*/ 73 h 77"/>
                  <a:gd name="T34" fmla="*/ 81 w 81"/>
                  <a:gd name="T35" fmla="*/ 77 h 77"/>
                  <a:gd name="T36" fmla="*/ 43 w 81"/>
                  <a:gd name="T37" fmla="*/ 77 h 77"/>
                  <a:gd name="T38" fmla="*/ 43 w 81"/>
                  <a:gd name="T39" fmla="*/ 73 h 77"/>
                  <a:gd name="T40" fmla="*/ 46 w 81"/>
                  <a:gd name="T41" fmla="*/ 73 h 77"/>
                  <a:gd name="T42" fmla="*/ 50 w 81"/>
                  <a:gd name="T43" fmla="*/ 73 h 77"/>
                  <a:gd name="T44" fmla="*/ 50 w 81"/>
                  <a:gd name="T45" fmla="*/ 73 h 77"/>
                  <a:gd name="T46" fmla="*/ 54 w 81"/>
                  <a:gd name="T47" fmla="*/ 69 h 77"/>
                  <a:gd name="T48" fmla="*/ 54 w 81"/>
                  <a:gd name="T49" fmla="*/ 65 h 77"/>
                  <a:gd name="T50" fmla="*/ 54 w 81"/>
                  <a:gd name="T51" fmla="*/ 65 h 77"/>
                  <a:gd name="T52" fmla="*/ 54 w 81"/>
                  <a:gd name="T53" fmla="*/ 57 h 77"/>
                  <a:gd name="T54" fmla="*/ 54 w 81"/>
                  <a:gd name="T55" fmla="*/ 27 h 77"/>
                  <a:gd name="T56" fmla="*/ 54 w 81"/>
                  <a:gd name="T57" fmla="*/ 19 h 77"/>
                  <a:gd name="T58" fmla="*/ 50 w 81"/>
                  <a:gd name="T59" fmla="*/ 11 h 77"/>
                  <a:gd name="T60" fmla="*/ 50 w 81"/>
                  <a:gd name="T61" fmla="*/ 11 h 77"/>
                  <a:gd name="T62" fmla="*/ 43 w 81"/>
                  <a:gd name="T63" fmla="*/ 8 h 77"/>
                  <a:gd name="T64" fmla="*/ 35 w 81"/>
                  <a:gd name="T65" fmla="*/ 11 h 77"/>
                  <a:gd name="T66" fmla="*/ 23 w 81"/>
                  <a:gd name="T67" fmla="*/ 19 h 77"/>
                  <a:gd name="T68" fmla="*/ 23 w 81"/>
                  <a:gd name="T69" fmla="*/ 57 h 77"/>
                  <a:gd name="T70" fmla="*/ 23 w 81"/>
                  <a:gd name="T71" fmla="*/ 65 h 77"/>
                  <a:gd name="T72" fmla="*/ 23 w 81"/>
                  <a:gd name="T73" fmla="*/ 69 h 77"/>
                  <a:gd name="T74" fmla="*/ 23 w 81"/>
                  <a:gd name="T75" fmla="*/ 69 h 77"/>
                  <a:gd name="T76" fmla="*/ 27 w 81"/>
                  <a:gd name="T77" fmla="*/ 73 h 77"/>
                  <a:gd name="T78" fmla="*/ 31 w 81"/>
                  <a:gd name="T79" fmla="*/ 73 h 77"/>
                  <a:gd name="T80" fmla="*/ 35 w 81"/>
                  <a:gd name="T81" fmla="*/ 73 h 77"/>
                  <a:gd name="T82" fmla="*/ 35 w 81"/>
                  <a:gd name="T83" fmla="*/ 77 h 77"/>
                  <a:gd name="T84" fmla="*/ 0 w 81"/>
                  <a:gd name="T85" fmla="*/ 77 h 77"/>
                  <a:gd name="T86" fmla="*/ 0 w 81"/>
                  <a:gd name="T87" fmla="*/ 73 h 77"/>
                  <a:gd name="T88" fmla="*/ 0 w 81"/>
                  <a:gd name="T89" fmla="*/ 73 h 77"/>
                  <a:gd name="T90" fmla="*/ 4 w 81"/>
                  <a:gd name="T91" fmla="*/ 73 h 77"/>
                  <a:gd name="T92" fmla="*/ 8 w 81"/>
                  <a:gd name="T93" fmla="*/ 69 h 77"/>
                  <a:gd name="T94" fmla="*/ 8 w 81"/>
                  <a:gd name="T95" fmla="*/ 65 h 77"/>
                  <a:gd name="T96" fmla="*/ 8 w 81"/>
                  <a:gd name="T97" fmla="*/ 57 h 77"/>
                  <a:gd name="T98" fmla="*/ 8 w 81"/>
                  <a:gd name="T99" fmla="*/ 31 h 77"/>
                  <a:gd name="T100" fmla="*/ 8 w 81"/>
                  <a:gd name="T101" fmla="*/ 19 h 77"/>
                  <a:gd name="T102" fmla="*/ 8 w 81"/>
                  <a:gd name="T103" fmla="*/ 11 h 77"/>
                  <a:gd name="T104" fmla="*/ 8 w 81"/>
                  <a:gd name="T105" fmla="*/ 11 h 77"/>
                  <a:gd name="T106" fmla="*/ 8 w 81"/>
                  <a:gd name="T107" fmla="*/ 8 h 77"/>
                  <a:gd name="T108" fmla="*/ 4 w 81"/>
                  <a:gd name="T109" fmla="*/ 8 h 77"/>
                  <a:gd name="T110" fmla="*/ 4 w 81"/>
                  <a:gd name="T111" fmla="*/ 8 h 77"/>
                  <a:gd name="T112" fmla="*/ 4 w 81"/>
                  <a:gd name="T113" fmla="*/ 8 h 77"/>
                  <a:gd name="T114" fmla="*/ 0 w 81"/>
                  <a:gd name="T115" fmla="*/ 8 h 77"/>
                  <a:gd name="T116" fmla="*/ 0 w 81"/>
                  <a:gd name="T117" fmla="*/ 8 h 77"/>
                  <a:gd name="T118" fmla="*/ 20 w 81"/>
                  <a:gd name="T119" fmla="*/ 0 h 77"/>
                  <a:gd name="T120" fmla="*/ 23 w 81"/>
                  <a:gd name="T121" fmla="*/ 0 h 77"/>
                  <a:gd name="T122" fmla="*/ 23 w 81"/>
                  <a:gd name="T123" fmla="*/ 15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3" y="15"/>
                    </a:moveTo>
                    <a:lnTo>
                      <a:pt x="31" y="4"/>
                    </a:lnTo>
                    <a:lnTo>
                      <a:pt x="43" y="0"/>
                    </a:lnTo>
                    <a:lnTo>
                      <a:pt x="50" y="0"/>
                    </a:lnTo>
                    <a:lnTo>
                      <a:pt x="54" y="0"/>
                    </a:lnTo>
                    <a:lnTo>
                      <a:pt x="58" y="0"/>
                    </a:lnTo>
                    <a:lnTo>
                      <a:pt x="66" y="4"/>
                    </a:lnTo>
                    <a:lnTo>
                      <a:pt x="66" y="11"/>
                    </a:lnTo>
                    <a:lnTo>
                      <a:pt x="69" y="19"/>
                    </a:lnTo>
                    <a:lnTo>
                      <a:pt x="69" y="27"/>
                    </a:lnTo>
                    <a:lnTo>
                      <a:pt x="69" y="57"/>
                    </a:lnTo>
                    <a:lnTo>
                      <a:pt x="69" y="65"/>
                    </a:lnTo>
                    <a:lnTo>
                      <a:pt x="69" y="69"/>
                    </a:lnTo>
                    <a:lnTo>
                      <a:pt x="73" y="73"/>
                    </a:lnTo>
                    <a:lnTo>
                      <a:pt x="81" y="73"/>
                    </a:lnTo>
                    <a:lnTo>
                      <a:pt x="81" y="77"/>
                    </a:lnTo>
                    <a:lnTo>
                      <a:pt x="43" y="77"/>
                    </a:lnTo>
                    <a:lnTo>
                      <a:pt x="43" y="73"/>
                    </a:lnTo>
                    <a:lnTo>
                      <a:pt x="46" y="73"/>
                    </a:lnTo>
                    <a:lnTo>
                      <a:pt x="50" y="73"/>
                    </a:lnTo>
                    <a:lnTo>
                      <a:pt x="54" y="69"/>
                    </a:lnTo>
                    <a:lnTo>
                      <a:pt x="54" y="65"/>
                    </a:lnTo>
                    <a:lnTo>
                      <a:pt x="54" y="57"/>
                    </a:lnTo>
                    <a:lnTo>
                      <a:pt x="54" y="27"/>
                    </a:lnTo>
                    <a:lnTo>
                      <a:pt x="54" y="19"/>
                    </a:lnTo>
                    <a:lnTo>
                      <a:pt x="50" y="11"/>
                    </a:lnTo>
                    <a:lnTo>
                      <a:pt x="43" y="8"/>
                    </a:lnTo>
                    <a:lnTo>
                      <a:pt x="35" y="11"/>
                    </a:lnTo>
                    <a:lnTo>
                      <a:pt x="23" y="19"/>
                    </a:lnTo>
                    <a:lnTo>
                      <a:pt x="23" y="57"/>
                    </a:lnTo>
                    <a:lnTo>
                      <a:pt x="23" y="65"/>
                    </a:lnTo>
                    <a:lnTo>
                      <a:pt x="23" y="69"/>
                    </a:lnTo>
                    <a:lnTo>
                      <a:pt x="27" y="73"/>
                    </a:lnTo>
                    <a:lnTo>
                      <a:pt x="31" y="73"/>
                    </a:lnTo>
                    <a:lnTo>
                      <a:pt x="35" y="73"/>
                    </a:lnTo>
                    <a:lnTo>
                      <a:pt x="35" y="77"/>
                    </a:lnTo>
                    <a:lnTo>
                      <a:pt x="0" y="77"/>
                    </a:lnTo>
                    <a:lnTo>
                      <a:pt x="0" y="73"/>
                    </a:lnTo>
                    <a:lnTo>
                      <a:pt x="4" y="73"/>
                    </a:lnTo>
                    <a:lnTo>
                      <a:pt x="8" y="69"/>
                    </a:lnTo>
                    <a:lnTo>
                      <a:pt x="8" y="65"/>
                    </a:lnTo>
                    <a:lnTo>
                      <a:pt x="8" y="57"/>
                    </a:lnTo>
                    <a:lnTo>
                      <a:pt x="8" y="31"/>
                    </a:lnTo>
                    <a:lnTo>
                      <a:pt x="8" y="19"/>
                    </a:lnTo>
                    <a:lnTo>
                      <a:pt x="8" y="11"/>
                    </a:lnTo>
                    <a:lnTo>
                      <a:pt x="8" y="8"/>
                    </a:lnTo>
                    <a:lnTo>
                      <a:pt x="4" y="8"/>
                    </a:lnTo>
                    <a:lnTo>
                      <a:pt x="0" y="8"/>
                    </a:lnTo>
                    <a:lnTo>
                      <a:pt x="20" y="0"/>
                    </a:lnTo>
                    <a:lnTo>
                      <a:pt x="23" y="0"/>
                    </a:lnTo>
                    <a:lnTo>
                      <a:pt x="23" y="15"/>
                    </a:lnTo>
                    <a:close/>
                  </a:path>
                </a:pathLst>
              </a:custGeom>
              <a:solidFill>
                <a:srgbClr val="000000"/>
              </a:solidFill>
              <a:ln w="0">
                <a:solidFill>
                  <a:srgbClr val="000000"/>
                </a:solidFill>
                <a:round/>
                <a:headEnd/>
                <a:tailEnd/>
              </a:ln>
            </p:spPr>
            <p:txBody>
              <a:bodyPr/>
              <a:lstStyle/>
              <a:p>
                <a:endParaRPr lang="en-CA"/>
              </a:p>
            </p:txBody>
          </p:sp>
          <p:sp>
            <p:nvSpPr>
              <p:cNvPr id="19616" name="Freeform 81"/>
              <p:cNvSpPr>
                <a:spLocks/>
              </p:cNvSpPr>
              <p:nvPr/>
            </p:nvSpPr>
            <p:spPr bwMode="auto">
              <a:xfrm>
                <a:off x="526" y="1756"/>
                <a:ext cx="46" cy="100"/>
              </a:xfrm>
              <a:custGeom>
                <a:avLst/>
                <a:gdLst>
                  <a:gd name="T0" fmla="*/ 27 w 46"/>
                  <a:gd name="T1" fmla="*/ 0 h 100"/>
                  <a:gd name="T2" fmla="*/ 27 w 46"/>
                  <a:gd name="T3" fmla="*/ 23 h 100"/>
                  <a:gd name="T4" fmla="*/ 42 w 46"/>
                  <a:gd name="T5" fmla="*/ 23 h 100"/>
                  <a:gd name="T6" fmla="*/ 42 w 46"/>
                  <a:gd name="T7" fmla="*/ 27 h 100"/>
                  <a:gd name="T8" fmla="*/ 27 w 46"/>
                  <a:gd name="T9" fmla="*/ 27 h 100"/>
                  <a:gd name="T10" fmla="*/ 27 w 46"/>
                  <a:gd name="T11" fmla="*/ 77 h 100"/>
                  <a:gd name="T12" fmla="*/ 27 w 46"/>
                  <a:gd name="T13" fmla="*/ 84 h 100"/>
                  <a:gd name="T14" fmla="*/ 27 w 46"/>
                  <a:gd name="T15" fmla="*/ 88 h 100"/>
                  <a:gd name="T16" fmla="*/ 31 w 46"/>
                  <a:gd name="T17" fmla="*/ 88 h 100"/>
                  <a:gd name="T18" fmla="*/ 35 w 46"/>
                  <a:gd name="T19" fmla="*/ 88 h 100"/>
                  <a:gd name="T20" fmla="*/ 38 w 46"/>
                  <a:gd name="T21" fmla="*/ 88 h 100"/>
                  <a:gd name="T22" fmla="*/ 38 w 46"/>
                  <a:gd name="T23" fmla="*/ 88 h 100"/>
                  <a:gd name="T24" fmla="*/ 42 w 46"/>
                  <a:gd name="T25" fmla="*/ 88 h 100"/>
                  <a:gd name="T26" fmla="*/ 42 w 46"/>
                  <a:gd name="T27" fmla="*/ 84 h 100"/>
                  <a:gd name="T28" fmla="*/ 46 w 46"/>
                  <a:gd name="T29" fmla="*/ 84 h 100"/>
                  <a:gd name="T30" fmla="*/ 42 w 46"/>
                  <a:gd name="T31" fmla="*/ 92 h 100"/>
                  <a:gd name="T32" fmla="*/ 38 w 46"/>
                  <a:gd name="T33" fmla="*/ 96 h 100"/>
                  <a:gd name="T34" fmla="*/ 35 w 46"/>
                  <a:gd name="T35" fmla="*/ 100 h 100"/>
                  <a:gd name="T36" fmla="*/ 27 w 46"/>
                  <a:gd name="T37" fmla="*/ 100 h 100"/>
                  <a:gd name="T38" fmla="*/ 23 w 46"/>
                  <a:gd name="T39" fmla="*/ 100 h 100"/>
                  <a:gd name="T40" fmla="*/ 19 w 46"/>
                  <a:gd name="T41" fmla="*/ 100 h 100"/>
                  <a:gd name="T42" fmla="*/ 15 w 46"/>
                  <a:gd name="T43" fmla="*/ 96 h 100"/>
                  <a:gd name="T44" fmla="*/ 15 w 46"/>
                  <a:gd name="T45" fmla="*/ 92 h 100"/>
                  <a:gd name="T46" fmla="*/ 11 w 46"/>
                  <a:gd name="T47" fmla="*/ 88 h 100"/>
                  <a:gd name="T48" fmla="*/ 11 w 46"/>
                  <a:gd name="T49" fmla="*/ 80 h 100"/>
                  <a:gd name="T50" fmla="*/ 11 w 46"/>
                  <a:gd name="T51" fmla="*/ 27 h 100"/>
                  <a:gd name="T52" fmla="*/ 0 w 46"/>
                  <a:gd name="T53" fmla="*/ 27 h 100"/>
                  <a:gd name="T54" fmla="*/ 0 w 46"/>
                  <a:gd name="T55" fmla="*/ 27 h 100"/>
                  <a:gd name="T56" fmla="*/ 4 w 46"/>
                  <a:gd name="T57" fmla="*/ 23 h 100"/>
                  <a:gd name="T58" fmla="*/ 11 w 46"/>
                  <a:gd name="T59" fmla="*/ 19 h 100"/>
                  <a:gd name="T60" fmla="*/ 15 w 46"/>
                  <a:gd name="T61" fmla="*/ 15 h 100"/>
                  <a:gd name="T62" fmla="*/ 19 w 46"/>
                  <a:gd name="T63" fmla="*/ 11 h 100"/>
                  <a:gd name="T64" fmla="*/ 23 w 46"/>
                  <a:gd name="T65" fmla="*/ 4 h 100"/>
                  <a:gd name="T66" fmla="*/ 23 w 46"/>
                  <a:gd name="T67" fmla="*/ 0 h 100"/>
                  <a:gd name="T68" fmla="*/ 27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7" y="0"/>
                    </a:moveTo>
                    <a:lnTo>
                      <a:pt x="27" y="23"/>
                    </a:lnTo>
                    <a:lnTo>
                      <a:pt x="42" y="23"/>
                    </a:lnTo>
                    <a:lnTo>
                      <a:pt x="42" y="27"/>
                    </a:lnTo>
                    <a:lnTo>
                      <a:pt x="27" y="27"/>
                    </a:lnTo>
                    <a:lnTo>
                      <a:pt x="27" y="77"/>
                    </a:lnTo>
                    <a:lnTo>
                      <a:pt x="27" y="84"/>
                    </a:lnTo>
                    <a:lnTo>
                      <a:pt x="27" y="88"/>
                    </a:lnTo>
                    <a:lnTo>
                      <a:pt x="31" y="88"/>
                    </a:lnTo>
                    <a:lnTo>
                      <a:pt x="35" y="88"/>
                    </a:lnTo>
                    <a:lnTo>
                      <a:pt x="38" y="88"/>
                    </a:lnTo>
                    <a:lnTo>
                      <a:pt x="42" y="88"/>
                    </a:lnTo>
                    <a:lnTo>
                      <a:pt x="42" y="84"/>
                    </a:lnTo>
                    <a:lnTo>
                      <a:pt x="46" y="84"/>
                    </a:lnTo>
                    <a:lnTo>
                      <a:pt x="42" y="92"/>
                    </a:lnTo>
                    <a:lnTo>
                      <a:pt x="38" y="96"/>
                    </a:lnTo>
                    <a:lnTo>
                      <a:pt x="35" y="100"/>
                    </a:lnTo>
                    <a:lnTo>
                      <a:pt x="27" y="100"/>
                    </a:lnTo>
                    <a:lnTo>
                      <a:pt x="23" y="100"/>
                    </a:lnTo>
                    <a:lnTo>
                      <a:pt x="19" y="100"/>
                    </a:lnTo>
                    <a:lnTo>
                      <a:pt x="15" y="96"/>
                    </a:lnTo>
                    <a:lnTo>
                      <a:pt x="15" y="92"/>
                    </a:lnTo>
                    <a:lnTo>
                      <a:pt x="11" y="88"/>
                    </a:lnTo>
                    <a:lnTo>
                      <a:pt x="11" y="80"/>
                    </a:lnTo>
                    <a:lnTo>
                      <a:pt x="11" y="27"/>
                    </a:lnTo>
                    <a:lnTo>
                      <a:pt x="0" y="27"/>
                    </a:lnTo>
                    <a:lnTo>
                      <a:pt x="4" y="23"/>
                    </a:lnTo>
                    <a:lnTo>
                      <a:pt x="11" y="19"/>
                    </a:lnTo>
                    <a:lnTo>
                      <a:pt x="15" y="15"/>
                    </a:lnTo>
                    <a:lnTo>
                      <a:pt x="19" y="11"/>
                    </a:lnTo>
                    <a:lnTo>
                      <a:pt x="23" y="4"/>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617" name="Rectangle 82"/>
              <p:cNvSpPr>
                <a:spLocks noChangeArrowheads="1"/>
              </p:cNvSpPr>
              <p:nvPr/>
            </p:nvSpPr>
            <p:spPr bwMode="auto">
              <a:xfrm>
                <a:off x="833"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18" name="Rectangle 83"/>
              <p:cNvSpPr>
                <a:spLocks noChangeArrowheads="1"/>
              </p:cNvSpPr>
              <p:nvPr/>
            </p:nvSpPr>
            <p:spPr bwMode="auto">
              <a:xfrm>
                <a:off x="864"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19" name="Freeform 84"/>
              <p:cNvSpPr>
                <a:spLocks/>
              </p:cNvSpPr>
              <p:nvPr/>
            </p:nvSpPr>
            <p:spPr bwMode="auto">
              <a:xfrm>
                <a:off x="1059" y="1836"/>
                <a:ext cx="19" cy="20"/>
              </a:xfrm>
              <a:custGeom>
                <a:avLst/>
                <a:gdLst>
                  <a:gd name="T0" fmla="*/ 8 w 19"/>
                  <a:gd name="T1" fmla="*/ 0 h 20"/>
                  <a:gd name="T2" fmla="*/ 12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2 w 19"/>
                  <a:gd name="T15" fmla="*/ 20 h 20"/>
                  <a:gd name="T16" fmla="*/ 8 w 19"/>
                  <a:gd name="T17" fmla="*/ 20 h 20"/>
                  <a:gd name="T18" fmla="*/ 4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4 w 19"/>
                  <a:gd name="T31" fmla="*/ 0 h 20"/>
                  <a:gd name="T32" fmla="*/ 8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8" y="0"/>
                    </a:moveTo>
                    <a:lnTo>
                      <a:pt x="12" y="0"/>
                    </a:lnTo>
                    <a:lnTo>
                      <a:pt x="16" y="4"/>
                    </a:lnTo>
                    <a:lnTo>
                      <a:pt x="19" y="8"/>
                    </a:lnTo>
                    <a:lnTo>
                      <a:pt x="19" y="12"/>
                    </a:lnTo>
                    <a:lnTo>
                      <a:pt x="19" y="16"/>
                    </a:lnTo>
                    <a:lnTo>
                      <a:pt x="16" y="16"/>
                    </a:lnTo>
                    <a:lnTo>
                      <a:pt x="12" y="20"/>
                    </a:lnTo>
                    <a:lnTo>
                      <a:pt x="8" y="20"/>
                    </a:lnTo>
                    <a:lnTo>
                      <a:pt x="4" y="20"/>
                    </a:lnTo>
                    <a:lnTo>
                      <a:pt x="4" y="16"/>
                    </a:lnTo>
                    <a:lnTo>
                      <a:pt x="0" y="16"/>
                    </a:lnTo>
                    <a:lnTo>
                      <a:pt x="0" y="12"/>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20" name="Freeform 85"/>
              <p:cNvSpPr>
                <a:spLocks noEditPoints="1"/>
              </p:cNvSpPr>
              <p:nvPr/>
            </p:nvSpPr>
            <p:spPr bwMode="auto">
              <a:xfrm>
                <a:off x="1094" y="1741"/>
                <a:ext cx="73" cy="115"/>
              </a:xfrm>
              <a:custGeom>
                <a:avLst/>
                <a:gdLst>
                  <a:gd name="T0" fmla="*/ 0 w 73"/>
                  <a:gd name="T1" fmla="*/ 57 h 115"/>
                  <a:gd name="T2" fmla="*/ 4 w 73"/>
                  <a:gd name="T3" fmla="*/ 42 h 115"/>
                  <a:gd name="T4" fmla="*/ 8 w 73"/>
                  <a:gd name="T5" fmla="*/ 26 h 115"/>
                  <a:gd name="T6" fmla="*/ 15 w 73"/>
                  <a:gd name="T7" fmla="*/ 15 h 115"/>
                  <a:gd name="T8" fmla="*/ 23 w 73"/>
                  <a:gd name="T9" fmla="*/ 3 h 115"/>
                  <a:gd name="T10" fmla="*/ 31 w 73"/>
                  <a:gd name="T11" fmla="*/ 0 h 115"/>
                  <a:gd name="T12" fmla="*/ 38 w 73"/>
                  <a:gd name="T13" fmla="*/ 0 h 115"/>
                  <a:gd name="T14" fmla="*/ 46 w 73"/>
                  <a:gd name="T15" fmla="*/ 0 h 115"/>
                  <a:gd name="T16" fmla="*/ 54 w 73"/>
                  <a:gd name="T17" fmla="*/ 3 h 115"/>
                  <a:gd name="T18" fmla="*/ 61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1 w 73"/>
                  <a:gd name="T31" fmla="*/ 99 h 115"/>
                  <a:gd name="T32" fmla="*/ 54 w 73"/>
                  <a:gd name="T33" fmla="*/ 111 h 115"/>
                  <a:gd name="T34" fmla="*/ 46 w 73"/>
                  <a:gd name="T35" fmla="*/ 115 h 115"/>
                  <a:gd name="T36" fmla="*/ 34 w 73"/>
                  <a:gd name="T37" fmla="*/ 115 h 115"/>
                  <a:gd name="T38" fmla="*/ 27 w 73"/>
                  <a:gd name="T39" fmla="*/ 115 h 115"/>
                  <a:gd name="T40" fmla="*/ 19 w 73"/>
                  <a:gd name="T41" fmla="*/ 107 h 115"/>
                  <a:gd name="T42" fmla="*/ 11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8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7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8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5" y="15"/>
                    </a:lnTo>
                    <a:lnTo>
                      <a:pt x="23" y="3"/>
                    </a:lnTo>
                    <a:lnTo>
                      <a:pt x="31" y="0"/>
                    </a:lnTo>
                    <a:lnTo>
                      <a:pt x="38" y="0"/>
                    </a:lnTo>
                    <a:lnTo>
                      <a:pt x="46" y="0"/>
                    </a:lnTo>
                    <a:lnTo>
                      <a:pt x="54" y="3"/>
                    </a:lnTo>
                    <a:lnTo>
                      <a:pt x="61" y="11"/>
                    </a:lnTo>
                    <a:lnTo>
                      <a:pt x="65" y="26"/>
                    </a:lnTo>
                    <a:lnTo>
                      <a:pt x="69" y="38"/>
                    </a:lnTo>
                    <a:lnTo>
                      <a:pt x="73" y="57"/>
                    </a:lnTo>
                    <a:lnTo>
                      <a:pt x="69" y="72"/>
                    </a:lnTo>
                    <a:lnTo>
                      <a:pt x="65" y="88"/>
                    </a:lnTo>
                    <a:lnTo>
                      <a:pt x="61" y="99"/>
                    </a:lnTo>
                    <a:lnTo>
                      <a:pt x="54" y="111"/>
                    </a:lnTo>
                    <a:lnTo>
                      <a:pt x="46" y="115"/>
                    </a:lnTo>
                    <a:lnTo>
                      <a:pt x="34" y="115"/>
                    </a:lnTo>
                    <a:lnTo>
                      <a:pt x="27" y="115"/>
                    </a:lnTo>
                    <a:lnTo>
                      <a:pt x="19" y="107"/>
                    </a:lnTo>
                    <a:lnTo>
                      <a:pt x="11" y="95"/>
                    </a:lnTo>
                    <a:lnTo>
                      <a:pt x="4" y="80"/>
                    </a:lnTo>
                    <a:lnTo>
                      <a:pt x="0" y="57"/>
                    </a:lnTo>
                    <a:close/>
                    <a:moveTo>
                      <a:pt x="19" y="61"/>
                    </a:moveTo>
                    <a:lnTo>
                      <a:pt x="19" y="80"/>
                    </a:lnTo>
                    <a:lnTo>
                      <a:pt x="23" y="99"/>
                    </a:lnTo>
                    <a:lnTo>
                      <a:pt x="27" y="103"/>
                    </a:lnTo>
                    <a:lnTo>
                      <a:pt x="31" y="107"/>
                    </a:lnTo>
                    <a:lnTo>
                      <a:pt x="38" y="111"/>
                    </a:lnTo>
                    <a:lnTo>
                      <a:pt x="42" y="107"/>
                    </a:lnTo>
                    <a:lnTo>
                      <a:pt x="46" y="107"/>
                    </a:lnTo>
                    <a:lnTo>
                      <a:pt x="50" y="99"/>
                    </a:lnTo>
                    <a:lnTo>
                      <a:pt x="54" y="92"/>
                    </a:lnTo>
                    <a:lnTo>
                      <a:pt x="54" y="76"/>
                    </a:lnTo>
                    <a:lnTo>
                      <a:pt x="57" y="53"/>
                    </a:lnTo>
                    <a:lnTo>
                      <a:pt x="54" y="34"/>
                    </a:lnTo>
                    <a:lnTo>
                      <a:pt x="54" y="23"/>
                    </a:lnTo>
                    <a:lnTo>
                      <a:pt x="50" y="11"/>
                    </a:lnTo>
                    <a:lnTo>
                      <a:pt x="46" y="7"/>
                    </a:lnTo>
                    <a:lnTo>
                      <a:pt x="42" y="7"/>
                    </a:lnTo>
                    <a:lnTo>
                      <a:pt x="38"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21" name="Freeform 86"/>
              <p:cNvSpPr>
                <a:spLocks noEditPoints="1"/>
              </p:cNvSpPr>
              <p:nvPr/>
            </p:nvSpPr>
            <p:spPr bwMode="auto">
              <a:xfrm>
                <a:off x="1178" y="1741"/>
                <a:ext cx="73" cy="115"/>
              </a:xfrm>
              <a:custGeom>
                <a:avLst/>
                <a:gdLst>
                  <a:gd name="T0" fmla="*/ 0 w 73"/>
                  <a:gd name="T1" fmla="*/ 57 h 115"/>
                  <a:gd name="T2" fmla="*/ 4 w 73"/>
                  <a:gd name="T3" fmla="*/ 42 h 115"/>
                  <a:gd name="T4" fmla="*/ 8 w 73"/>
                  <a:gd name="T5" fmla="*/ 26 h 115"/>
                  <a:gd name="T6" fmla="*/ 16 w 73"/>
                  <a:gd name="T7" fmla="*/ 15 h 115"/>
                  <a:gd name="T8" fmla="*/ 23 w 73"/>
                  <a:gd name="T9" fmla="*/ 3 h 115"/>
                  <a:gd name="T10" fmla="*/ 31 w 73"/>
                  <a:gd name="T11" fmla="*/ 0 h 115"/>
                  <a:gd name="T12" fmla="*/ 39 w 73"/>
                  <a:gd name="T13" fmla="*/ 0 h 115"/>
                  <a:gd name="T14" fmla="*/ 46 w 73"/>
                  <a:gd name="T15" fmla="*/ 0 h 115"/>
                  <a:gd name="T16" fmla="*/ 54 w 73"/>
                  <a:gd name="T17" fmla="*/ 3 h 115"/>
                  <a:gd name="T18" fmla="*/ 58 w 73"/>
                  <a:gd name="T19" fmla="*/ 11 h 115"/>
                  <a:gd name="T20" fmla="*/ 65 w 73"/>
                  <a:gd name="T21" fmla="*/ 26 h 115"/>
                  <a:gd name="T22" fmla="*/ 69 w 73"/>
                  <a:gd name="T23" fmla="*/ 38 h 115"/>
                  <a:gd name="T24" fmla="*/ 73 w 73"/>
                  <a:gd name="T25" fmla="*/ 57 h 115"/>
                  <a:gd name="T26" fmla="*/ 69 w 73"/>
                  <a:gd name="T27" fmla="*/ 72 h 115"/>
                  <a:gd name="T28" fmla="*/ 65 w 73"/>
                  <a:gd name="T29" fmla="*/ 88 h 115"/>
                  <a:gd name="T30" fmla="*/ 62 w 73"/>
                  <a:gd name="T31" fmla="*/ 99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5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3 h 115"/>
                  <a:gd name="T56" fmla="*/ 31 w 73"/>
                  <a:gd name="T57" fmla="*/ 107 h 115"/>
                  <a:gd name="T58" fmla="*/ 35 w 73"/>
                  <a:gd name="T59" fmla="*/ 111 h 115"/>
                  <a:gd name="T60" fmla="*/ 42 w 73"/>
                  <a:gd name="T61" fmla="*/ 107 h 115"/>
                  <a:gd name="T62" fmla="*/ 46 w 73"/>
                  <a:gd name="T63" fmla="*/ 107 h 115"/>
                  <a:gd name="T64" fmla="*/ 50 w 73"/>
                  <a:gd name="T65" fmla="*/ 99 h 115"/>
                  <a:gd name="T66" fmla="*/ 54 w 73"/>
                  <a:gd name="T67" fmla="*/ 92 h 115"/>
                  <a:gd name="T68" fmla="*/ 54 w 73"/>
                  <a:gd name="T69" fmla="*/ 76 h 115"/>
                  <a:gd name="T70" fmla="*/ 58 w 73"/>
                  <a:gd name="T71" fmla="*/ 53 h 115"/>
                  <a:gd name="T72" fmla="*/ 54 w 73"/>
                  <a:gd name="T73" fmla="*/ 34 h 115"/>
                  <a:gd name="T74" fmla="*/ 54 w 73"/>
                  <a:gd name="T75" fmla="*/ 23 h 115"/>
                  <a:gd name="T76" fmla="*/ 50 w 73"/>
                  <a:gd name="T77" fmla="*/ 11 h 115"/>
                  <a:gd name="T78" fmla="*/ 46 w 73"/>
                  <a:gd name="T79" fmla="*/ 7 h 115"/>
                  <a:gd name="T80" fmla="*/ 42 w 73"/>
                  <a:gd name="T81" fmla="*/ 7 h 115"/>
                  <a:gd name="T82" fmla="*/ 39 w 73"/>
                  <a:gd name="T83" fmla="*/ 3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6"/>
                    </a:lnTo>
                    <a:lnTo>
                      <a:pt x="16" y="15"/>
                    </a:lnTo>
                    <a:lnTo>
                      <a:pt x="23" y="3"/>
                    </a:lnTo>
                    <a:lnTo>
                      <a:pt x="31" y="0"/>
                    </a:lnTo>
                    <a:lnTo>
                      <a:pt x="39" y="0"/>
                    </a:lnTo>
                    <a:lnTo>
                      <a:pt x="46" y="0"/>
                    </a:lnTo>
                    <a:lnTo>
                      <a:pt x="54" y="3"/>
                    </a:lnTo>
                    <a:lnTo>
                      <a:pt x="58" y="11"/>
                    </a:lnTo>
                    <a:lnTo>
                      <a:pt x="65" y="26"/>
                    </a:lnTo>
                    <a:lnTo>
                      <a:pt x="69" y="38"/>
                    </a:lnTo>
                    <a:lnTo>
                      <a:pt x="73" y="57"/>
                    </a:lnTo>
                    <a:lnTo>
                      <a:pt x="69" y="72"/>
                    </a:lnTo>
                    <a:lnTo>
                      <a:pt x="65" y="88"/>
                    </a:lnTo>
                    <a:lnTo>
                      <a:pt x="62" y="99"/>
                    </a:lnTo>
                    <a:lnTo>
                      <a:pt x="54" y="111"/>
                    </a:lnTo>
                    <a:lnTo>
                      <a:pt x="42" y="115"/>
                    </a:lnTo>
                    <a:lnTo>
                      <a:pt x="35" y="115"/>
                    </a:lnTo>
                    <a:lnTo>
                      <a:pt x="27" y="115"/>
                    </a:lnTo>
                    <a:lnTo>
                      <a:pt x="19" y="107"/>
                    </a:lnTo>
                    <a:lnTo>
                      <a:pt x="12" y="95"/>
                    </a:lnTo>
                    <a:lnTo>
                      <a:pt x="4" y="80"/>
                    </a:lnTo>
                    <a:lnTo>
                      <a:pt x="0" y="57"/>
                    </a:lnTo>
                    <a:close/>
                    <a:moveTo>
                      <a:pt x="19" y="61"/>
                    </a:moveTo>
                    <a:lnTo>
                      <a:pt x="19" y="80"/>
                    </a:lnTo>
                    <a:lnTo>
                      <a:pt x="23" y="99"/>
                    </a:lnTo>
                    <a:lnTo>
                      <a:pt x="27" y="103"/>
                    </a:lnTo>
                    <a:lnTo>
                      <a:pt x="31" y="107"/>
                    </a:lnTo>
                    <a:lnTo>
                      <a:pt x="35" y="111"/>
                    </a:lnTo>
                    <a:lnTo>
                      <a:pt x="42" y="107"/>
                    </a:lnTo>
                    <a:lnTo>
                      <a:pt x="46" y="107"/>
                    </a:lnTo>
                    <a:lnTo>
                      <a:pt x="50" y="99"/>
                    </a:lnTo>
                    <a:lnTo>
                      <a:pt x="54" y="92"/>
                    </a:lnTo>
                    <a:lnTo>
                      <a:pt x="54" y="76"/>
                    </a:lnTo>
                    <a:lnTo>
                      <a:pt x="58" y="53"/>
                    </a:lnTo>
                    <a:lnTo>
                      <a:pt x="54" y="34"/>
                    </a:lnTo>
                    <a:lnTo>
                      <a:pt x="54" y="23"/>
                    </a:lnTo>
                    <a:lnTo>
                      <a:pt x="50" y="11"/>
                    </a:lnTo>
                    <a:lnTo>
                      <a:pt x="46" y="7"/>
                    </a:lnTo>
                    <a:lnTo>
                      <a:pt x="42" y="7"/>
                    </a:lnTo>
                    <a:lnTo>
                      <a:pt x="39" y="3"/>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22" name="Freeform 87"/>
              <p:cNvSpPr>
                <a:spLocks/>
              </p:cNvSpPr>
              <p:nvPr/>
            </p:nvSpPr>
            <p:spPr bwMode="auto">
              <a:xfrm>
                <a:off x="1259" y="1741"/>
                <a:ext cx="77" cy="115"/>
              </a:xfrm>
              <a:custGeom>
                <a:avLst/>
                <a:gdLst>
                  <a:gd name="T0" fmla="*/ 77 w 77"/>
                  <a:gd name="T1" fmla="*/ 92 h 115"/>
                  <a:gd name="T2" fmla="*/ 69 w 77"/>
                  <a:gd name="T3" fmla="*/ 115 h 115"/>
                  <a:gd name="T4" fmla="*/ 0 w 77"/>
                  <a:gd name="T5" fmla="*/ 115 h 115"/>
                  <a:gd name="T6" fmla="*/ 0 w 77"/>
                  <a:gd name="T7" fmla="*/ 111 h 115"/>
                  <a:gd name="T8" fmla="*/ 19 w 77"/>
                  <a:gd name="T9" fmla="*/ 95 h 115"/>
                  <a:gd name="T10" fmla="*/ 31 w 77"/>
                  <a:gd name="T11" fmla="*/ 80 h 115"/>
                  <a:gd name="T12" fmla="*/ 42 w 77"/>
                  <a:gd name="T13" fmla="*/ 69 h 115"/>
                  <a:gd name="T14" fmla="*/ 50 w 77"/>
                  <a:gd name="T15" fmla="*/ 49 h 115"/>
                  <a:gd name="T16" fmla="*/ 54 w 77"/>
                  <a:gd name="T17" fmla="*/ 38 h 115"/>
                  <a:gd name="T18" fmla="*/ 54 w 77"/>
                  <a:gd name="T19" fmla="*/ 26 h 115"/>
                  <a:gd name="T20" fmla="*/ 46 w 77"/>
                  <a:gd name="T21" fmla="*/ 19 h 115"/>
                  <a:gd name="T22" fmla="*/ 38 w 77"/>
                  <a:gd name="T23" fmla="*/ 15 h 115"/>
                  <a:gd name="T24" fmla="*/ 31 w 77"/>
                  <a:gd name="T25" fmla="*/ 11 h 115"/>
                  <a:gd name="T26" fmla="*/ 23 w 77"/>
                  <a:gd name="T27" fmla="*/ 11 h 115"/>
                  <a:gd name="T28" fmla="*/ 15 w 77"/>
                  <a:gd name="T29" fmla="*/ 15 h 115"/>
                  <a:gd name="T30" fmla="*/ 11 w 77"/>
                  <a:gd name="T31" fmla="*/ 23 h 115"/>
                  <a:gd name="T32" fmla="*/ 7 w 77"/>
                  <a:gd name="T33" fmla="*/ 30 h 115"/>
                  <a:gd name="T34" fmla="*/ 4 w 77"/>
                  <a:gd name="T35" fmla="*/ 30 h 115"/>
                  <a:gd name="T36" fmla="*/ 7 w 77"/>
                  <a:gd name="T37" fmla="*/ 19 h 115"/>
                  <a:gd name="T38" fmla="*/ 15 w 77"/>
                  <a:gd name="T39" fmla="*/ 7 h 115"/>
                  <a:gd name="T40" fmla="*/ 23 w 77"/>
                  <a:gd name="T41" fmla="*/ 3 h 115"/>
                  <a:gd name="T42" fmla="*/ 34 w 77"/>
                  <a:gd name="T43" fmla="*/ 0 h 115"/>
                  <a:gd name="T44" fmla="*/ 50 w 77"/>
                  <a:gd name="T45" fmla="*/ 3 h 115"/>
                  <a:gd name="T46" fmla="*/ 57 w 77"/>
                  <a:gd name="T47" fmla="*/ 7 h 115"/>
                  <a:gd name="T48" fmla="*/ 65 w 77"/>
                  <a:gd name="T49" fmla="*/ 19 h 115"/>
                  <a:gd name="T50" fmla="*/ 69 w 77"/>
                  <a:gd name="T51" fmla="*/ 30 h 115"/>
                  <a:gd name="T52" fmla="*/ 65 w 77"/>
                  <a:gd name="T53" fmla="*/ 38 h 115"/>
                  <a:gd name="T54" fmla="*/ 65 w 77"/>
                  <a:gd name="T55" fmla="*/ 46 h 115"/>
                  <a:gd name="T56" fmla="*/ 57 w 77"/>
                  <a:gd name="T57" fmla="*/ 61 h 115"/>
                  <a:gd name="T58" fmla="*/ 42 w 77"/>
                  <a:gd name="T59" fmla="*/ 72 h 115"/>
                  <a:gd name="T60" fmla="*/ 31 w 77"/>
                  <a:gd name="T61" fmla="*/ 88 h 115"/>
                  <a:gd name="T62" fmla="*/ 23 w 77"/>
                  <a:gd name="T63" fmla="*/ 95 h 115"/>
                  <a:gd name="T64" fmla="*/ 19 w 77"/>
                  <a:gd name="T65" fmla="*/ 99 h 115"/>
                  <a:gd name="T66" fmla="*/ 46 w 77"/>
                  <a:gd name="T67" fmla="*/ 99 h 115"/>
                  <a:gd name="T68" fmla="*/ 54 w 77"/>
                  <a:gd name="T69" fmla="*/ 99 h 115"/>
                  <a:gd name="T70" fmla="*/ 61 w 77"/>
                  <a:gd name="T71" fmla="*/ 99 h 115"/>
                  <a:gd name="T72" fmla="*/ 61 w 77"/>
                  <a:gd name="T73" fmla="*/ 99 h 115"/>
                  <a:gd name="T74" fmla="*/ 65 w 77"/>
                  <a:gd name="T75" fmla="*/ 99 h 115"/>
                  <a:gd name="T76" fmla="*/ 69 w 77"/>
                  <a:gd name="T77" fmla="*/ 95 h 115"/>
                  <a:gd name="T78" fmla="*/ 73 w 77"/>
                  <a:gd name="T79" fmla="*/ 92 h 115"/>
                  <a:gd name="T80" fmla="*/ 77 w 77"/>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2"/>
                    </a:moveTo>
                    <a:lnTo>
                      <a:pt x="69" y="115"/>
                    </a:lnTo>
                    <a:lnTo>
                      <a:pt x="0" y="115"/>
                    </a:lnTo>
                    <a:lnTo>
                      <a:pt x="0" y="111"/>
                    </a:lnTo>
                    <a:lnTo>
                      <a:pt x="19" y="95"/>
                    </a:lnTo>
                    <a:lnTo>
                      <a:pt x="31" y="80"/>
                    </a:lnTo>
                    <a:lnTo>
                      <a:pt x="42" y="69"/>
                    </a:lnTo>
                    <a:lnTo>
                      <a:pt x="50" y="49"/>
                    </a:lnTo>
                    <a:lnTo>
                      <a:pt x="54" y="38"/>
                    </a:lnTo>
                    <a:lnTo>
                      <a:pt x="54" y="26"/>
                    </a:lnTo>
                    <a:lnTo>
                      <a:pt x="46" y="19"/>
                    </a:lnTo>
                    <a:lnTo>
                      <a:pt x="38" y="15"/>
                    </a:lnTo>
                    <a:lnTo>
                      <a:pt x="31" y="11"/>
                    </a:lnTo>
                    <a:lnTo>
                      <a:pt x="23" y="11"/>
                    </a:lnTo>
                    <a:lnTo>
                      <a:pt x="15" y="15"/>
                    </a:lnTo>
                    <a:lnTo>
                      <a:pt x="11" y="23"/>
                    </a:lnTo>
                    <a:lnTo>
                      <a:pt x="7" y="30"/>
                    </a:lnTo>
                    <a:lnTo>
                      <a:pt x="4" y="30"/>
                    </a:lnTo>
                    <a:lnTo>
                      <a:pt x="7" y="19"/>
                    </a:lnTo>
                    <a:lnTo>
                      <a:pt x="15" y="7"/>
                    </a:lnTo>
                    <a:lnTo>
                      <a:pt x="23" y="3"/>
                    </a:lnTo>
                    <a:lnTo>
                      <a:pt x="34" y="0"/>
                    </a:lnTo>
                    <a:lnTo>
                      <a:pt x="50" y="3"/>
                    </a:lnTo>
                    <a:lnTo>
                      <a:pt x="57" y="7"/>
                    </a:lnTo>
                    <a:lnTo>
                      <a:pt x="65" y="19"/>
                    </a:lnTo>
                    <a:lnTo>
                      <a:pt x="69" y="30"/>
                    </a:lnTo>
                    <a:lnTo>
                      <a:pt x="65" y="38"/>
                    </a:lnTo>
                    <a:lnTo>
                      <a:pt x="65" y="46"/>
                    </a:lnTo>
                    <a:lnTo>
                      <a:pt x="57" y="61"/>
                    </a:lnTo>
                    <a:lnTo>
                      <a:pt x="42" y="72"/>
                    </a:lnTo>
                    <a:lnTo>
                      <a:pt x="31" y="88"/>
                    </a:lnTo>
                    <a:lnTo>
                      <a:pt x="23" y="95"/>
                    </a:lnTo>
                    <a:lnTo>
                      <a:pt x="19" y="99"/>
                    </a:lnTo>
                    <a:lnTo>
                      <a:pt x="46" y="99"/>
                    </a:lnTo>
                    <a:lnTo>
                      <a:pt x="54" y="99"/>
                    </a:lnTo>
                    <a:lnTo>
                      <a:pt x="61" y="99"/>
                    </a:lnTo>
                    <a:lnTo>
                      <a:pt x="65" y="99"/>
                    </a:lnTo>
                    <a:lnTo>
                      <a:pt x="69" y="95"/>
                    </a:lnTo>
                    <a:lnTo>
                      <a:pt x="73" y="92"/>
                    </a:lnTo>
                    <a:lnTo>
                      <a:pt x="77" y="92"/>
                    </a:lnTo>
                    <a:close/>
                  </a:path>
                </a:pathLst>
              </a:custGeom>
              <a:solidFill>
                <a:srgbClr val="000000"/>
              </a:solidFill>
              <a:ln w="0">
                <a:solidFill>
                  <a:srgbClr val="000000"/>
                </a:solidFill>
                <a:round/>
                <a:headEnd/>
                <a:tailEnd/>
              </a:ln>
            </p:spPr>
            <p:txBody>
              <a:bodyPr/>
              <a:lstStyle/>
              <a:p>
                <a:endParaRPr lang="en-CA"/>
              </a:p>
            </p:txBody>
          </p:sp>
          <p:sp>
            <p:nvSpPr>
              <p:cNvPr id="19623" name="Freeform 88"/>
              <p:cNvSpPr>
                <a:spLocks/>
              </p:cNvSpPr>
              <p:nvPr/>
            </p:nvSpPr>
            <p:spPr bwMode="auto">
              <a:xfrm>
                <a:off x="1351" y="1741"/>
                <a:ext cx="61" cy="115"/>
              </a:xfrm>
              <a:custGeom>
                <a:avLst/>
                <a:gdLst>
                  <a:gd name="T0" fmla="*/ 61 w 61"/>
                  <a:gd name="T1" fmla="*/ 0 h 115"/>
                  <a:gd name="T2" fmla="*/ 54 w 61"/>
                  <a:gd name="T3" fmla="*/ 15 h 115"/>
                  <a:gd name="T4" fmla="*/ 23 w 61"/>
                  <a:gd name="T5" fmla="*/ 15 h 115"/>
                  <a:gd name="T6" fmla="*/ 15 w 61"/>
                  <a:gd name="T7" fmla="*/ 30 h 115"/>
                  <a:gd name="T8" fmla="*/ 27 w 61"/>
                  <a:gd name="T9" fmla="*/ 34 h 115"/>
                  <a:gd name="T10" fmla="*/ 38 w 61"/>
                  <a:gd name="T11" fmla="*/ 38 h 115"/>
                  <a:gd name="T12" fmla="*/ 50 w 61"/>
                  <a:gd name="T13" fmla="*/ 46 h 115"/>
                  <a:gd name="T14" fmla="*/ 57 w 61"/>
                  <a:gd name="T15" fmla="*/ 61 h 115"/>
                  <a:gd name="T16" fmla="*/ 61 w 61"/>
                  <a:gd name="T17" fmla="*/ 72 h 115"/>
                  <a:gd name="T18" fmla="*/ 57 w 61"/>
                  <a:gd name="T19" fmla="*/ 80 h 115"/>
                  <a:gd name="T20" fmla="*/ 57 w 61"/>
                  <a:gd name="T21" fmla="*/ 88 h 115"/>
                  <a:gd name="T22" fmla="*/ 54 w 61"/>
                  <a:gd name="T23" fmla="*/ 95 h 115"/>
                  <a:gd name="T24" fmla="*/ 46 w 61"/>
                  <a:gd name="T25" fmla="*/ 103 h 115"/>
                  <a:gd name="T26" fmla="*/ 42 w 61"/>
                  <a:gd name="T27" fmla="*/ 107 h 115"/>
                  <a:gd name="T28" fmla="*/ 34 w 61"/>
                  <a:gd name="T29" fmla="*/ 111 h 115"/>
                  <a:gd name="T30" fmla="*/ 27 w 61"/>
                  <a:gd name="T31" fmla="*/ 115 h 115"/>
                  <a:gd name="T32" fmla="*/ 15 w 61"/>
                  <a:gd name="T33" fmla="*/ 115 h 115"/>
                  <a:gd name="T34" fmla="*/ 8 w 61"/>
                  <a:gd name="T35" fmla="*/ 115 h 115"/>
                  <a:gd name="T36" fmla="*/ 4 w 61"/>
                  <a:gd name="T37" fmla="*/ 111 h 115"/>
                  <a:gd name="T38" fmla="*/ 0 w 61"/>
                  <a:gd name="T39" fmla="*/ 107 h 115"/>
                  <a:gd name="T40" fmla="*/ 0 w 61"/>
                  <a:gd name="T41" fmla="*/ 103 h 115"/>
                  <a:gd name="T42" fmla="*/ 0 w 61"/>
                  <a:gd name="T43" fmla="*/ 103 h 115"/>
                  <a:gd name="T44" fmla="*/ 0 w 61"/>
                  <a:gd name="T45" fmla="*/ 99 h 115"/>
                  <a:gd name="T46" fmla="*/ 4 w 61"/>
                  <a:gd name="T47" fmla="*/ 99 h 115"/>
                  <a:gd name="T48" fmla="*/ 4 w 61"/>
                  <a:gd name="T49" fmla="*/ 99 h 115"/>
                  <a:gd name="T50" fmla="*/ 8 w 61"/>
                  <a:gd name="T51" fmla="*/ 99 h 115"/>
                  <a:gd name="T52" fmla="*/ 8 w 61"/>
                  <a:gd name="T53" fmla="*/ 99 h 115"/>
                  <a:gd name="T54" fmla="*/ 11 w 61"/>
                  <a:gd name="T55" fmla="*/ 99 h 115"/>
                  <a:gd name="T56" fmla="*/ 15 w 61"/>
                  <a:gd name="T57" fmla="*/ 103 h 115"/>
                  <a:gd name="T58" fmla="*/ 19 w 61"/>
                  <a:gd name="T59" fmla="*/ 107 h 115"/>
                  <a:gd name="T60" fmla="*/ 27 w 61"/>
                  <a:gd name="T61" fmla="*/ 107 h 115"/>
                  <a:gd name="T62" fmla="*/ 34 w 61"/>
                  <a:gd name="T63" fmla="*/ 103 h 115"/>
                  <a:gd name="T64" fmla="*/ 42 w 61"/>
                  <a:gd name="T65" fmla="*/ 99 h 115"/>
                  <a:gd name="T66" fmla="*/ 46 w 61"/>
                  <a:gd name="T67" fmla="*/ 92 h 115"/>
                  <a:gd name="T68" fmla="*/ 50 w 61"/>
                  <a:gd name="T69" fmla="*/ 80 h 115"/>
                  <a:gd name="T70" fmla="*/ 50 w 61"/>
                  <a:gd name="T71" fmla="*/ 72 h 115"/>
                  <a:gd name="T72" fmla="*/ 42 w 61"/>
                  <a:gd name="T73" fmla="*/ 61 h 115"/>
                  <a:gd name="T74" fmla="*/ 34 w 61"/>
                  <a:gd name="T75" fmla="*/ 53 h 115"/>
                  <a:gd name="T76" fmla="*/ 27 w 61"/>
                  <a:gd name="T77" fmla="*/ 49 h 115"/>
                  <a:gd name="T78" fmla="*/ 15 w 61"/>
                  <a:gd name="T79" fmla="*/ 46 h 115"/>
                  <a:gd name="T80" fmla="*/ 0 w 61"/>
                  <a:gd name="T81" fmla="*/ 46 h 115"/>
                  <a:gd name="T82" fmla="*/ 23 w 61"/>
                  <a:gd name="T83" fmla="*/ 0 h 115"/>
                  <a:gd name="T84" fmla="*/ 61 w 61"/>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
                  <a:gd name="T130" fmla="*/ 0 h 115"/>
                  <a:gd name="T131" fmla="*/ 61 w 61"/>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 h="115">
                    <a:moveTo>
                      <a:pt x="61" y="0"/>
                    </a:moveTo>
                    <a:lnTo>
                      <a:pt x="54" y="15"/>
                    </a:lnTo>
                    <a:lnTo>
                      <a:pt x="23" y="15"/>
                    </a:lnTo>
                    <a:lnTo>
                      <a:pt x="15" y="30"/>
                    </a:lnTo>
                    <a:lnTo>
                      <a:pt x="27" y="34"/>
                    </a:lnTo>
                    <a:lnTo>
                      <a:pt x="38" y="38"/>
                    </a:lnTo>
                    <a:lnTo>
                      <a:pt x="50" y="46"/>
                    </a:lnTo>
                    <a:lnTo>
                      <a:pt x="57" y="61"/>
                    </a:lnTo>
                    <a:lnTo>
                      <a:pt x="61" y="72"/>
                    </a:lnTo>
                    <a:lnTo>
                      <a:pt x="57" y="80"/>
                    </a:lnTo>
                    <a:lnTo>
                      <a:pt x="57" y="88"/>
                    </a:lnTo>
                    <a:lnTo>
                      <a:pt x="54" y="95"/>
                    </a:lnTo>
                    <a:lnTo>
                      <a:pt x="46" y="103"/>
                    </a:lnTo>
                    <a:lnTo>
                      <a:pt x="42" y="107"/>
                    </a:lnTo>
                    <a:lnTo>
                      <a:pt x="34" y="111"/>
                    </a:lnTo>
                    <a:lnTo>
                      <a:pt x="27" y="115"/>
                    </a:lnTo>
                    <a:lnTo>
                      <a:pt x="15" y="115"/>
                    </a:lnTo>
                    <a:lnTo>
                      <a:pt x="8" y="115"/>
                    </a:lnTo>
                    <a:lnTo>
                      <a:pt x="4" y="111"/>
                    </a:lnTo>
                    <a:lnTo>
                      <a:pt x="0" y="107"/>
                    </a:lnTo>
                    <a:lnTo>
                      <a:pt x="0" y="103"/>
                    </a:lnTo>
                    <a:lnTo>
                      <a:pt x="0" y="99"/>
                    </a:lnTo>
                    <a:lnTo>
                      <a:pt x="4" y="99"/>
                    </a:lnTo>
                    <a:lnTo>
                      <a:pt x="8" y="99"/>
                    </a:lnTo>
                    <a:lnTo>
                      <a:pt x="11" y="99"/>
                    </a:lnTo>
                    <a:lnTo>
                      <a:pt x="15" y="103"/>
                    </a:lnTo>
                    <a:lnTo>
                      <a:pt x="19" y="107"/>
                    </a:lnTo>
                    <a:lnTo>
                      <a:pt x="27" y="107"/>
                    </a:lnTo>
                    <a:lnTo>
                      <a:pt x="34" y="103"/>
                    </a:lnTo>
                    <a:lnTo>
                      <a:pt x="42" y="99"/>
                    </a:lnTo>
                    <a:lnTo>
                      <a:pt x="46" y="92"/>
                    </a:lnTo>
                    <a:lnTo>
                      <a:pt x="50" y="80"/>
                    </a:lnTo>
                    <a:lnTo>
                      <a:pt x="50" y="72"/>
                    </a:lnTo>
                    <a:lnTo>
                      <a:pt x="42" y="61"/>
                    </a:lnTo>
                    <a:lnTo>
                      <a:pt x="34" y="53"/>
                    </a:lnTo>
                    <a:lnTo>
                      <a:pt x="27" y="49"/>
                    </a:lnTo>
                    <a:lnTo>
                      <a:pt x="15" y="46"/>
                    </a:lnTo>
                    <a:lnTo>
                      <a:pt x="0" y="46"/>
                    </a:lnTo>
                    <a:lnTo>
                      <a:pt x="23" y="0"/>
                    </a:lnTo>
                    <a:lnTo>
                      <a:pt x="61" y="0"/>
                    </a:lnTo>
                    <a:close/>
                  </a:path>
                </a:pathLst>
              </a:custGeom>
              <a:solidFill>
                <a:srgbClr val="000000"/>
              </a:solidFill>
              <a:ln w="0">
                <a:solidFill>
                  <a:srgbClr val="000000"/>
                </a:solidFill>
                <a:round/>
                <a:headEnd/>
                <a:tailEnd/>
              </a:ln>
            </p:spPr>
            <p:txBody>
              <a:bodyPr/>
              <a:lstStyle/>
              <a:p>
                <a:endParaRPr lang="en-CA"/>
              </a:p>
            </p:txBody>
          </p:sp>
          <p:sp>
            <p:nvSpPr>
              <p:cNvPr id="19624" name="Rectangle 89"/>
              <p:cNvSpPr>
                <a:spLocks noChangeArrowheads="1"/>
              </p:cNvSpPr>
              <p:nvPr/>
            </p:nvSpPr>
            <p:spPr bwMode="auto">
              <a:xfrm>
                <a:off x="1554"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25" name="Freeform 90"/>
              <p:cNvSpPr>
                <a:spLocks noEditPoints="1"/>
              </p:cNvSpPr>
              <p:nvPr/>
            </p:nvSpPr>
            <p:spPr bwMode="auto">
              <a:xfrm>
                <a:off x="1746" y="1741"/>
                <a:ext cx="69" cy="115"/>
              </a:xfrm>
              <a:custGeom>
                <a:avLst/>
                <a:gdLst>
                  <a:gd name="T0" fmla="*/ 0 w 69"/>
                  <a:gd name="T1" fmla="*/ 57 h 115"/>
                  <a:gd name="T2" fmla="*/ 0 w 69"/>
                  <a:gd name="T3" fmla="*/ 42 h 115"/>
                  <a:gd name="T4" fmla="*/ 4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26" name="Rectangle 91"/>
              <p:cNvSpPr>
                <a:spLocks noChangeArrowheads="1"/>
              </p:cNvSpPr>
              <p:nvPr/>
            </p:nvSpPr>
            <p:spPr bwMode="auto">
              <a:xfrm>
                <a:off x="2107"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27" name="Freeform 92"/>
              <p:cNvSpPr>
                <a:spLocks/>
              </p:cNvSpPr>
              <p:nvPr/>
            </p:nvSpPr>
            <p:spPr bwMode="auto">
              <a:xfrm>
                <a:off x="2299"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28" name="Freeform 93"/>
              <p:cNvSpPr>
                <a:spLocks noEditPoints="1"/>
              </p:cNvSpPr>
              <p:nvPr/>
            </p:nvSpPr>
            <p:spPr bwMode="auto">
              <a:xfrm>
                <a:off x="2337"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8 w 69"/>
                  <a:gd name="T11" fmla="*/ 19 h 115"/>
                  <a:gd name="T12" fmla="*/ 31 w 69"/>
                  <a:gd name="T13" fmla="*/ 23 h 115"/>
                  <a:gd name="T14" fmla="*/ 27 w 69"/>
                  <a:gd name="T15" fmla="*/ 30 h 115"/>
                  <a:gd name="T16" fmla="*/ 23 w 69"/>
                  <a:gd name="T17" fmla="*/ 42 h 115"/>
                  <a:gd name="T18" fmla="*/ 19 w 69"/>
                  <a:gd name="T19" fmla="*/ 49 h 115"/>
                  <a:gd name="T20" fmla="*/ 31 w 69"/>
                  <a:gd name="T21" fmla="*/ 46 h 115"/>
                  <a:gd name="T22" fmla="*/ 42 w 69"/>
                  <a:gd name="T23" fmla="*/ 42 h 115"/>
                  <a:gd name="T24" fmla="*/ 54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4 w 69"/>
                  <a:gd name="T37" fmla="*/ 107 h 115"/>
                  <a:gd name="T38" fmla="*/ 46 w 69"/>
                  <a:gd name="T39" fmla="*/ 115 h 115"/>
                  <a:gd name="T40" fmla="*/ 35 w 69"/>
                  <a:gd name="T41" fmla="*/ 115 h 115"/>
                  <a:gd name="T42" fmla="*/ 23 w 69"/>
                  <a:gd name="T43" fmla="*/ 115 h 115"/>
                  <a:gd name="T44" fmla="*/ 15 w 69"/>
                  <a:gd name="T45" fmla="*/ 107 h 115"/>
                  <a:gd name="T46" fmla="*/ 8 w 69"/>
                  <a:gd name="T47" fmla="*/ 95 h 115"/>
                  <a:gd name="T48" fmla="*/ 0 w 69"/>
                  <a:gd name="T49" fmla="*/ 84 h 115"/>
                  <a:gd name="T50" fmla="*/ 0 w 69"/>
                  <a:gd name="T51" fmla="*/ 69 h 115"/>
                  <a:gd name="T52" fmla="*/ 0 w 69"/>
                  <a:gd name="T53" fmla="*/ 53 h 115"/>
                  <a:gd name="T54" fmla="*/ 8 w 69"/>
                  <a:gd name="T55" fmla="*/ 42 h 115"/>
                  <a:gd name="T56" fmla="*/ 11 w 69"/>
                  <a:gd name="T57" fmla="*/ 26 h 115"/>
                  <a:gd name="T58" fmla="*/ 23 w 69"/>
                  <a:gd name="T59" fmla="*/ 19 h 115"/>
                  <a:gd name="T60" fmla="*/ 35 w 69"/>
                  <a:gd name="T61" fmla="*/ 7 h 115"/>
                  <a:gd name="T62" fmla="*/ 46 w 69"/>
                  <a:gd name="T63" fmla="*/ 3 h 115"/>
                  <a:gd name="T64" fmla="*/ 54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1 w 69"/>
                  <a:gd name="T85" fmla="*/ 107 h 115"/>
                  <a:gd name="T86" fmla="*/ 38 w 69"/>
                  <a:gd name="T87" fmla="*/ 111 h 115"/>
                  <a:gd name="T88" fmla="*/ 42 w 69"/>
                  <a:gd name="T89" fmla="*/ 107 h 115"/>
                  <a:gd name="T90" fmla="*/ 50 w 69"/>
                  <a:gd name="T91" fmla="*/ 103 h 115"/>
                  <a:gd name="T92" fmla="*/ 54 w 69"/>
                  <a:gd name="T93" fmla="*/ 95 h 115"/>
                  <a:gd name="T94" fmla="*/ 54 w 69"/>
                  <a:gd name="T95" fmla="*/ 84 h 115"/>
                  <a:gd name="T96" fmla="*/ 54 w 69"/>
                  <a:gd name="T97" fmla="*/ 72 h 115"/>
                  <a:gd name="T98" fmla="*/ 50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8" y="19"/>
                    </a:lnTo>
                    <a:lnTo>
                      <a:pt x="31" y="23"/>
                    </a:lnTo>
                    <a:lnTo>
                      <a:pt x="27" y="30"/>
                    </a:lnTo>
                    <a:lnTo>
                      <a:pt x="23" y="42"/>
                    </a:lnTo>
                    <a:lnTo>
                      <a:pt x="19" y="49"/>
                    </a:lnTo>
                    <a:lnTo>
                      <a:pt x="31" y="46"/>
                    </a:lnTo>
                    <a:lnTo>
                      <a:pt x="42" y="42"/>
                    </a:lnTo>
                    <a:lnTo>
                      <a:pt x="54" y="46"/>
                    </a:lnTo>
                    <a:lnTo>
                      <a:pt x="61" y="53"/>
                    </a:lnTo>
                    <a:lnTo>
                      <a:pt x="69" y="61"/>
                    </a:lnTo>
                    <a:lnTo>
                      <a:pt x="69" y="76"/>
                    </a:lnTo>
                    <a:lnTo>
                      <a:pt x="69" y="88"/>
                    </a:lnTo>
                    <a:lnTo>
                      <a:pt x="61" y="99"/>
                    </a:lnTo>
                    <a:lnTo>
                      <a:pt x="54" y="107"/>
                    </a:lnTo>
                    <a:lnTo>
                      <a:pt x="46" y="115"/>
                    </a:lnTo>
                    <a:lnTo>
                      <a:pt x="35" y="115"/>
                    </a:lnTo>
                    <a:lnTo>
                      <a:pt x="23" y="115"/>
                    </a:lnTo>
                    <a:lnTo>
                      <a:pt x="15" y="107"/>
                    </a:lnTo>
                    <a:lnTo>
                      <a:pt x="8" y="95"/>
                    </a:lnTo>
                    <a:lnTo>
                      <a:pt x="0" y="84"/>
                    </a:lnTo>
                    <a:lnTo>
                      <a:pt x="0" y="69"/>
                    </a:lnTo>
                    <a:lnTo>
                      <a:pt x="0" y="53"/>
                    </a:lnTo>
                    <a:lnTo>
                      <a:pt x="8" y="42"/>
                    </a:lnTo>
                    <a:lnTo>
                      <a:pt x="11" y="26"/>
                    </a:lnTo>
                    <a:lnTo>
                      <a:pt x="23" y="19"/>
                    </a:lnTo>
                    <a:lnTo>
                      <a:pt x="35" y="7"/>
                    </a:lnTo>
                    <a:lnTo>
                      <a:pt x="46" y="3"/>
                    </a:lnTo>
                    <a:lnTo>
                      <a:pt x="54" y="0"/>
                    </a:lnTo>
                    <a:lnTo>
                      <a:pt x="65" y="0"/>
                    </a:lnTo>
                    <a:lnTo>
                      <a:pt x="69" y="0"/>
                    </a:lnTo>
                    <a:close/>
                    <a:moveTo>
                      <a:pt x="19" y="57"/>
                    </a:moveTo>
                    <a:lnTo>
                      <a:pt x="15" y="69"/>
                    </a:lnTo>
                    <a:lnTo>
                      <a:pt x="15" y="76"/>
                    </a:lnTo>
                    <a:lnTo>
                      <a:pt x="15" y="84"/>
                    </a:lnTo>
                    <a:lnTo>
                      <a:pt x="19" y="92"/>
                    </a:lnTo>
                    <a:lnTo>
                      <a:pt x="23" y="99"/>
                    </a:lnTo>
                    <a:lnTo>
                      <a:pt x="27" y="107"/>
                    </a:lnTo>
                    <a:lnTo>
                      <a:pt x="31" y="107"/>
                    </a:lnTo>
                    <a:lnTo>
                      <a:pt x="38" y="111"/>
                    </a:lnTo>
                    <a:lnTo>
                      <a:pt x="42" y="107"/>
                    </a:lnTo>
                    <a:lnTo>
                      <a:pt x="50" y="103"/>
                    </a:lnTo>
                    <a:lnTo>
                      <a:pt x="54" y="95"/>
                    </a:lnTo>
                    <a:lnTo>
                      <a:pt x="54" y="84"/>
                    </a:lnTo>
                    <a:lnTo>
                      <a:pt x="54" y="72"/>
                    </a:lnTo>
                    <a:lnTo>
                      <a:pt x="50" y="61"/>
                    </a:lnTo>
                    <a:lnTo>
                      <a:pt x="42" y="53"/>
                    </a:lnTo>
                    <a:lnTo>
                      <a:pt x="35" y="49"/>
                    </a:lnTo>
                    <a:lnTo>
                      <a:pt x="31" y="49"/>
                    </a:lnTo>
                    <a:lnTo>
                      <a:pt x="27" y="53"/>
                    </a:lnTo>
                    <a:lnTo>
                      <a:pt x="23" y="53"/>
                    </a:lnTo>
                    <a:lnTo>
                      <a:pt x="19" y="57"/>
                    </a:lnTo>
                    <a:close/>
                  </a:path>
                </a:pathLst>
              </a:custGeom>
              <a:solidFill>
                <a:srgbClr val="000000"/>
              </a:solidFill>
              <a:ln w="0">
                <a:solidFill>
                  <a:srgbClr val="000000"/>
                </a:solidFill>
                <a:round/>
                <a:headEnd/>
                <a:tailEnd/>
              </a:ln>
            </p:spPr>
            <p:txBody>
              <a:bodyPr/>
              <a:lstStyle/>
              <a:p>
                <a:endParaRPr lang="en-CA"/>
              </a:p>
            </p:txBody>
          </p:sp>
          <p:sp>
            <p:nvSpPr>
              <p:cNvPr id="19629" name="Freeform 94"/>
              <p:cNvSpPr>
                <a:spLocks/>
              </p:cNvSpPr>
              <p:nvPr/>
            </p:nvSpPr>
            <p:spPr bwMode="auto">
              <a:xfrm>
                <a:off x="2421" y="1741"/>
                <a:ext cx="66" cy="115"/>
              </a:xfrm>
              <a:custGeom>
                <a:avLst/>
                <a:gdLst>
                  <a:gd name="T0" fmla="*/ 66 w 66"/>
                  <a:gd name="T1" fmla="*/ 0 h 115"/>
                  <a:gd name="T2" fmla="*/ 58 w 66"/>
                  <a:gd name="T3" fmla="*/ 15 h 115"/>
                  <a:gd name="T4" fmla="*/ 23 w 66"/>
                  <a:gd name="T5" fmla="*/ 15 h 115"/>
                  <a:gd name="T6" fmla="*/ 16 w 66"/>
                  <a:gd name="T7" fmla="*/ 30 h 115"/>
                  <a:gd name="T8" fmla="*/ 31 w 66"/>
                  <a:gd name="T9" fmla="*/ 34 h 115"/>
                  <a:gd name="T10" fmla="*/ 43 w 66"/>
                  <a:gd name="T11" fmla="*/ 38 h 115"/>
                  <a:gd name="T12" fmla="*/ 54 w 66"/>
                  <a:gd name="T13" fmla="*/ 46 h 115"/>
                  <a:gd name="T14" fmla="*/ 62 w 66"/>
                  <a:gd name="T15" fmla="*/ 61 h 115"/>
                  <a:gd name="T16" fmla="*/ 62 w 66"/>
                  <a:gd name="T17" fmla="*/ 72 h 115"/>
                  <a:gd name="T18" fmla="*/ 62 w 66"/>
                  <a:gd name="T19" fmla="*/ 80 h 115"/>
                  <a:gd name="T20" fmla="*/ 58 w 66"/>
                  <a:gd name="T21" fmla="*/ 88 h 115"/>
                  <a:gd name="T22" fmla="*/ 54 w 66"/>
                  <a:gd name="T23" fmla="*/ 95 h 115"/>
                  <a:gd name="T24" fmla="*/ 50 w 66"/>
                  <a:gd name="T25" fmla="*/ 103 h 115"/>
                  <a:gd name="T26" fmla="*/ 46 w 66"/>
                  <a:gd name="T27" fmla="*/ 107 h 115"/>
                  <a:gd name="T28" fmla="*/ 39 w 66"/>
                  <a:gd name="T29" fmla="*/ 111 h 115"/>
                  <a:gd name="T30" fmla="*/ 31 w 66"/>
                  <a:gd name="T31" fmla="*/ 115 h 115"/>
                  <a:gd name="T32" fmla="*/ 20 w 66"/>
                  <a:gd name="T33" fmla="*/ 115 h 115"/>
                  <a:gd name="T34" fmla="*/ 12 w 66"/>
                  <a:gd name="T35" fmla="*/ 115 h 115"/>
                  <a:gd name="T36" fmla="*/ 4 w 66"/>
                  <a:gd name="T37" fmla="*/ 111 h 115"/>
                  <a:gd name="T38" fmla="*/ 4 w 66"/>
                  <a:gd name="T39" fmla="*/ 107 h 115"/>
                  <a:gd name="T40" fmla="*/ 0 w 66"/>
                  <a:gd name="T41" fmla="*/ 103 h 115"/>
                  <a:gd name="T42" fmla="*/ 0 w 66"/>
                  <a:gd name="T43" fmla="*/ 103 h 115"/>
                  <a:gd name="T44" fmla="*/ 4 w 66"/>
                  <a:gd name="T45" fmla="*/ 99 h 115"/>
                  <a:gd name="T46" fmla="*/ 4 w 66"/>
                  <a:gd name="T47" fmla="*/ 99 h 115"/>
                  <a:gd name="T48" fmla="*/ 8 w 66"/>
                  <a:gd name="T49" fmla="*/ 99 h 115"/>
                  <a:gd name="T50" fmla="*/ 12 w 66"/>
                  <a:gd name="T51" fmla="*/ 99 h 115"/>
                  <a:gd name="T52" fmla="*/ 12 w 66"/>
                  <a:gd name="T53" fmla="*/ 99 h 115"/>
                  <a:gd name="T54" fmla="*/ 16 w 66"/>
                  <a:gd name="T55" fmla="*/ 99 h 115"/>
                  <a:gd name="T56" fmla="*/ 16 w 66"/>
                  <a:gd name="T57" fmla="*/ 103 h 115"/>
                  <a:gd name="T58" fmla="*/ 23 w 66"/>
                  <a:gd name="T59" fmla="*/ 107 h 115"/>
                  <a:gd name="T60" fmla="*/ 31 w 66"/>
                  <a:gd name="T61" fmla="*/ 107 h 115"/>
                  <a:gd name="T62" fmla="*/ 39 w 66"/>
                  <a:gd name="T63" fmla="*/ 103 h 115"/>
                  <a:gd name="T64" fmla="*/ 46 w 66"/>
                  <a:gd name="T65" fmla="*/ 99 h 115"/>
                  <a:gd name="T66" fmla="*/ 50 w 66"/>
                  <a:gd name="T67" fmla="*/ 92 h 115"/>
                  <a:gd name="T68" fmla="*/ 54 w 66"/>
                  <a:gd name="T69" fmla="*/ 80 h 115"/>
                  <a:gd name="T70" fmla="*/ 50 w 66"/>
                  <a:gd name="T71" fmla="*/ 72 h 115"/>
                  <a:gd name="T72" fmla="*/ 46 w 66"/>
                  <a:gd name="T73" fmla="*/ 61 h 115"/>
                  <a:gd name="T74" fmla="*/ 39 w 66"/>
                  <a:gd name="T75" fmla="*/ 53 h 115"/>
                  <a:gd name="T76" fmla="*/ 27 w 66"/>
                  <a:gd name="T77" fmla="*/ 49 h 115"/>
                  <a:gd name="T78" fmla="*/ 20 w 66"/>
                  <a:gd name="T79" fmla="*/ 46 h 115"/>
                  <a:gd name="T80" fmla="*/ 4 w 66"/>
                  <a:gd name="T81" fmla="*/ 46 h 115"/>
                  <a:gd name="T82" fmla="*/ 27 w 66"/>
                  <a:gd name="T83" fmla="*/ 0 h 115"/>
                  <a:gd name="T84" fmla="*/ 66 w 66"/>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5"/>
                  <a:gd name="T131" fmla="*/ 66 w 66"/>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5">
                    <a:moveTo>
                      <a:pt x="66" y="0"/>
                    </a:moveTo>
                    <a:lnTo>
                      <a:pt x="58" y="15"/>
                    </a:lnTo>
                    <a:lnTo>
                      <a:pt x="23" y="15"/>
                    </a:lnTo>
                    <a:lnTo>
                      <a:pt x="16" y="30"/>
                    </a:lnTo>
                    <a:lnTo>
                      <a:pt x="31" y="34"/>
                    </a:lnTo>
                    <a:lnTo>
                      <a:pt x="43" y="38"/>
                    </a:lnTo>
                    <a:lnTo>
                      <a:pt x="54" y="46"/>
                    </a:lnTo>
                    <a:lnTo>
                      <a:pt x="62" y="61"/>
                    </a:lnTo>
                    <a:lnTo>
                      <a:pt x="62" y="72"/>
                    </a:lnTo>
                    <a:lnTo>
                      <a:pt x="62" y="80"/>
                    </a:lnTo>
                    <a:lnTo>
                      <a:pt x="58" y="88"/>
                    </a:lnTo>
                    <a:lnTo>
                      <a:pt x="54" y="95"/>
                    </a:lnTo>
                    <a:lnTo>
                      <a:pt x="50" y="103"/>
                    </a:lnTo>
                    <a:lnTo>
                      <a:pt x="46" y="107"/>
                    </a:lnTo>
                    <a:lnTo>
                      <a:pt x="39" y="111"/>
                    </a:lnTo>
                    <a:lnTo>
                      <a:pt x="31" y="115"/>
                    </a:lnTo>
                    <a:lnTo>
                      <a:pt x="20" y="115"/>
                    </a:lnTo>
                    <a:lnTo>
                      <a:pt x="12" y="115"/>
                    </a:lnTo>
                    <a:lnTo>
                      <a:pt x="4" y="111"/>
                    </a:lnTo>
                    <a:lnTo>
                      <a:pt x="4" y="107"/>
                    </a:lnTo>
                    <a:lnTo>
                      <a:pt x="0" y="103"/>
                    </a:lnTo>
                    <a:lnTo>
                      <a:pt x="4" y="99"/>
                    </a:lnTo>
                    <a:lnTo>
                      <a:pt x="8" y="99"/>
                    </a:lnTo>
                    <a:lnTo>
                      <a:pt x="12" y="99"/>
                    </a:lnTo>
                    <a:lnTo>
                      <a:pt x="16" y="99"/>
                    </a:lnTo>
                    <a:lnTo>
                      <a:pt x="16" y="103"/>
                    </a:lnTo>
                    <a:lnTo>
                      <a:pt x="23" y="107"/>
                    </a:lnTo>
                    <a:lnTo>
                      <a:pt x="31" y="107"/>
                    </a:lnTo>
                    <a:lnTo>
                      <a:pt x="39" y="103"/>
                    </a:lnTo>
                    <a:lnTo>
                      <a:pt x="46" y="99"/>
                    </a:lnTo>
                    <a:lnTo>
                      <a:pt x="50" y="92"/>
                    </a:lnTo>
                    <a:lnTo>
                      <a:pt x="54" y="80"/>
                    </a:lnTo>
                    <a:lnTo>
                      <a:pt x="50" y="72"/>
                    </a:lnTo>
                    <a:lnTo>
                      <a:pt x="46" y="61"/>
                    </a:lnTo>
                    <a:lnTo>
                      <a:pt x="39" y="53"/>
                    </a:lnTo>
                    <a:lnTo>
                      <a:pt x="27" y="49"/>
                    </a:lnTo>
                    <a:lnTo>
                      <a:pt x="20" y="46"/>
                    </a:lnTo>
                    <a:lnTo>
                      <a:pt x="4" y="46"/>
                    </a:lnTo>
                    <a:lnTo>
                      <a:pt x="27" y="0"/>
                    </a:lnTo>
                    <a:lnTo>
                      <a:pt x="66" y="0"/>
                    </a:lnTo>
                    <a:close/>
                  </a:path>
                </a:pathLst>
              </a:custGeom>
              <a:solidFill>
                <a:srgbClr val="000000"/>
              </a:solidFill>
              <a:ln w="0">
                <a:solidFill>
                  <a:srgbClr val="000000"/>
                </a:solidFill>
                <a:round/>
                <a:headEnd/>
                <a:tailEnd/>
              </a:ln>
            </p:spPr>
            <p:txBody>
              <a:bodyPr/>
              <a:lstStyle/>
              <a:p>
                <a:endParaRPr lang="en-CA"/>
              </a:p>
            </p:txBody>
          </p:sp>
          <p:sp>
            <p:nvSpPr>
              <p:cNvPr id="19630" name="Rectangle 95"/>
              <p:cNvSpPr>
                <a:spLocks noChangeArrowheads="1"/>
              </p:cNvSpPr>
              <p:nvPr/>
            </p:nvSpPr>
            <p:spPr bwMode="auto">
              <a:xfrm>
                <a:off x="2705"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1" name="Freeform 96"/>
              <p:cNvSpPr>
                <a:spLocks noEditPoints="1"/>
              </p:cNvSpPr>
              <p:nvPr/>
            </p:nvSpPr>
            <p:spPr bwMode="auto">
              <a:xfrm>
                <a:off x="2901"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5 w 69"/>
                  <a:gd name="T23" fmla="*/ 38 h 115"/>
                  <a:gd name="T24" fmla="*/ 69 w 69"/>
                  <a:gd name="T25" fmla="*/ 57 h 115"/>
                  <a:gd name="T26" fmla="*/ 65 w 69"/>
                  <a:gd name="T27" fmla="*/ 72 h 115"/>
                  <a:gd name="T28" fmla="*/ 61 w 69"/>
                  <a:gd name="T29" fmla="*/ 88 h 115"/>
                  <a:gd name="T30" fmla="*/ 58 w 69"/>
                  <a:gd name="T31" fmla="*/ 99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0 w 69"/>
                  <a:gd name="T69" fmla="*/ 76 h 115"/>
                  <a:gd name="T70" fmla="*/ 54 w 69"/>
                  <a:gd name="T71" fmla="*/ 53 h 115"/>
                  <a:gd name="T72" fmla="*/ 50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5" y="38"/>
                    </a:lnTo>
                    <a:lnTo>
                      <a:pt x="69" y="57"/>
                    </a:lnTo>
                    <a:lnTo>
                      <a:pt x="65" y="72"/>
                    </a:lnTo>
                    <a:lnTo>
                      <a:pt x="61" y="88"/>
                    </a:lnTo>
                    <a:lnTo>
                      <a:pt x="58" y="99"/>
                    </a:lnTo>
                    <a:lnTo>
                      <a:pt x="50" y="111"/>
                    </a:lnTo>
                    <a:lnTo>
                      <a:pt x="42" y="115"/>
                    </a:lnTo>
                    <a:lnTo>
                      <a:pt x="31"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0" y="76"/>
                    </a:lnTo>
                    <a:lnTo>
                      <a:pt x="54" y="53"/>
                    </a:lnTo>
                    <a:lnTo>
                      <a:pt x="50"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2" name="Rectangle 97"/>
              <p:cNvSpPr>
                <a:spLocks noChangeArrowheads="1"/>
              </p:cNvSpPr>
              <p:nvPr/>
            </p:nvSpPr>
            <p:spPr bwMode="auto">
              <a:xfrm>
                <a:off x="3304"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3" name="Freeform 98"/>
              <p:cNvSpPr>
                <a:spLocks/>
              </p:cNvSpPr>
              <p:nvPr/>
            </p:nvSpPr>
            <p:spPr bwMode="auto">
              <a:xfrm>
                <a:off x="3507" y="1836"/>
                <a:ext cx="19" cy="20"/>
              </a:xfrm>
              <a:custGeom>
                <a:avLst/>
                <a:gdLst>
                  <a:gd name="T0" fmla="*/ 12 w 19"/>
                  <a:gd name="T1" fmla="*/ 0 h 20"/>
                  <a:gd name="T2" fmla="*/ 16 w 19"/>
                  <a:gd name="T3" fmla="*/ 0 h 20"/>
                  <a:gd name="T4" fmla="*/ 16 w 19"/>
                  <a:gd name="T5" fmla="*/ 4 h 20"/>
                  <a:gd name="T6" fmla="*/ 19 w 19"/>
                  <a:gd name="T7" fmla="*/ 8 h 20"/>
                  <a:gd name="T8" fmla="*/ 19 w 19"/>
                  <a:gd name="T9" fmla="*/ 12 h 20"/>
                  <a:gd name="T10" fmla="*/ 19 w 19"/>
                  <a:gd name="T11" fmla="*/ 16 h 20"/>
                  <a:gd name="T12" fmla="*/ 16 w 19"/>
                  <a:gd name="T13" fmla="*/ 16 h 20"/>
                  <a:gd name="T14" fmla="*/ 16 w 19"/>
                  <a:gd name="T15" fmla="*/ 20 h 20"/>
                  <a:gd name="T16" fmla="*/ 12 w 19"/>
                  <a:gd name="T17" fmla="*/ 20 h 20"/>
                  <a:gd name="T18" fmla="*/ 8 w 19"/>
                  <a:gd name="T19" fmla="*/ 20 h 20"/>
                  <a:gd name="T20" fmla="*/ 4 w 19"/>
                  <a:gd name="T21" fmla="*/ 16 h 20"/>
                  <a:gd name="T22" fmla="*/ 0 w 19"/>
                  <a:gd name="T23" fmla="*/ 16 h 20"/>
                  <a:gd name="T24" fmla="*/ 0 w 19"/>
                  <a:gd name="T25" fmla="*/ 12 h 20"/>
                  <a:gd name="T26" fmla="*/ 0 w 19"/>
                  <a:gd name="T27" fmla="*/ 8 h 20"/>
                  <a:gd name="T28" fmla="*/ 4 w 19"/>
                  <a:gd name="T29" fmla="*/ 4 h 20"/>
                  <a:gd name="T30" fmla="*/ 8 w 19"/>
                  <a:gd name="T31" fmla="*/ 0 h 20"/>
                  <a:gd name="T32" fmla="*/ 12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0"/>
                    </a:moveTo>
                    <a:lnTo>
                      <a:pt x="16" y="0"/>
                    </a:lnTo>
                    <a:lnTo>
                      <a:pt x="16" y="4"/>
                    </a:lnTo>
                    <a:lnTo>
                      <a:pt x="19" y="8"/>
                    </a:lnTo>
                    <a:lnTo>
                      <a:pt x="19" y="12"/>
                    </a:lnTo>
                    <a:lnTo>
                      <a:pt x="19" y="16"/>
                    </a:lnTo>
                    <a:lnTo>
                      <a:pt x="16" y="16"/>
                    </a:lnTo>
                    <a:lnTo>
                      <a:pt x="16" y="20"/>
                    </a:lnTo>
                    <a:lnTo>
                      <a:pt x="12" y="20"/>
                    </a:lnTo>
                    <a:lnTo>
                      <a:pt x="8" y="20"/>
                    </a:lnTo>
                    <a:lnTo>
                      <a:pt x="4" y="16"/>
                    </a:lnTo>
                    <a:lnTo>
                      <a:pt x="0" y="16"/>
                    </a:lnTo>
                    <a:lnTo>
                      <a:pt x="0" y="12"/>
                    </a:lnTo>
                    <a:lnTo>
                      <a:pt x="0" y="8"/>
                    </a:lnTo>
                    <a:lnTo>
                      <a:pt x="4" y="4"/>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634" name="Freeform 99"/>
              <p:cNvSpPr>
                <a:spLocks noEditPoints="1"/>
              </p:cNvSpPr>
              <p:nvPr/>
            </p:nvSpPr>
            <p:spPr bwMode="auto">
              <a:xfrm>
                <a:off x="3546"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6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0" y="80"/>
                    </a:lnTo>
                    <a:lnTo>
                      <a:pt x="0" y="57"/>
                    </a:lnTo>
                    <a:close/>
                    <a:moveTo>
                      <a:pt x="15" y="61"/>
                    </a:moveTo>
                    <a:lnTo>
                      <a:pt x="15" y="80"/>
                    </a:lnTo>
                    <a:lnTo>
                      <a:pt x="19" y="99"/>
                    </a:lnTo>
                    <a:lnTo>
                      <a:pt x="23" y="103"/>
                    </a:lnTo>
                    <a:lnTo>
                      <a:pt x="26"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5" name="Freeform 100"/>
              <p:cNvSpPr>
                <a:spLocks noEditPoints="1"/>
              </p:cNvSpPr>
              <p:nvPr/>
            </p:nvSpPr>
            <p:spPr bwMode="auto">
              <a:xfrm>
                <a:off x="3630"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1 w 69"/>
                  <a:gd name="T21" fmla="*/ 26 h 115"/>
                  <a:gd name="T22" fmla="*/ 69 w 69"/>
                  <a:gd name="T23" fmla="*/ 38 h 115"/>
                  <a:gd name="T24" fmla="*/ 69 w 69"/>
                  <a:gd name="T25" fmla="*/ 57 h 115"/>
                  <a:gd name="T26" fmla="*/ 69 w 69"/>
                  <a:gd name="T27" fmla="*/ 72 h 115"/>
                  <a:gd name="T28" fmla="*/ 61 w 69"/>
                  <a:gd name="T29" fmla="*/ 88 h 115"/>
                  <a:gd name="T30" fmla="*/ 58 w 69"/>
                  <a:gd name="T31" fmla="*/ 99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5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3 h 115"/>
                  <a:gd name="T56" fmla="*/ 27 w 69"/>
                  <a:gd name="T57" fmla="*/ 107 h 115"/>
                  <a:gd name="T58" fmla="*/ 35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5 w 69"/>
                  <a:gd name="T83" fmla="*/ 3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5" y="0"/>
                    </a:lnTo>
                    <a:lnTo>
                      <a:pt x="42" y="0"/>
                    </a:lnTo>
                    <a:lnTo>
                      <a:pt x="50" y="3"/>
                    </a:lnTo>
                    <a:lnTo>
                      <a:pt x="58" y="11"/>
                    </a:lnTo>
                    <a:lnTo>
                      <a:pt x="61" y="26"/>
                    </a:lnTo>
                    <a:lnTo>
                      <a:pt x="69" y="38"/>
                    </a:lnTo>
                    <a:lnTo>
                      <a:pt x="69" y="57"/>
                    </a:lnTo>
                    <a:lnTo>
                      <a:pt x="69" y="72"/>
                    </a:lnTo>
                    <a:lnTo>
                      <a:pt x="61" y="88"/>
                    </a:lnTo>
                    <a:lnTo>
                      <a:pt x="58" y="99"/>
                    </a:lnTo>
                    <a:lnTo>
                      <a:pt x="50" y="111"/>
                    </a:lnTo>
                    <a:lnTo>
                      <a:pt x="42" y="115"/>
                    </a:lnTo>
                    <a:lnTo>
                      <a:pt x="35" y="115"/>
                    </a:lnTo>
                    <a:lnTo>
                      <a:pt x="23" y="115"/>
                    </a:lnTo>
                    <a:lnTo>
                      <a:pt x="15" y="107"/>
                    </a:lnTo>
                    <a:lnTo>
                      <a:pt x="8" y="95"/>
                    </a:lnTo>
                    <a:lnTo>
                      <a:pt x="0" y="80"/>
                    </a:lnTo>
                    <a:lnTo>
                      <a:pt x="0" y="57"/>
                    </a:lnTo>
                    <a:close/>
                    <a:moveTo>
                      <a:pt x="15" y="61"/>
                    </a:moveTo>
                    <a:lnTo>
                      <a:pt x="15" y="80"/>
                    </a:lnTo>
                    <a:lnTo>
                      <a:pt x="19" y="99"/>
                    </a:lnTo>
                    <a:lnTo>
                      <a:pt x="23" y="103"/>
                    </a:lnTo>
                    <a:lnTo>
                      <a:pt x="27" y="107"/>
                    </a:lnTo>
                    <a:lnTo>
                      <a:pt x="35"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5" y="3"/>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36" name="Freeform 101"/>
              <p:cNvSpPr>
                <a:spLocks noEditPoints="1"/>
              </p:cNvSpPr>
              <p:nvPr/>
            </p:nvSpPr>
            <p:spPr bwMode="auto">
              <a:xfrm>
                <a:off x="3711" y="1741"/>
                <a:ext cx="72" cy="115"/>
              </a:xfrm>
              <a:custGeom>
                <a:avLst/>
                <a:gdLst>
                  <a:gd name="T0" fmla="*/ 72 w 72"/>
                  <a:gd name="T1" fmla="*/ 72 h 115"/>
                  <a:gd name="T2" fmla="*/ 72 w 72"/>
                  <a:gd name="T3" fmla="*/ 84 h 115"/>
                  <a:gd name="T4" fmla="*/ 57 w 72"/>
                  <a:gd name="T5" fmla="*/ 84 h 115"/>
                  <a:gd name="T6" fmla="*/ 57 w 72"/>
                  <a:gd name="T7" fmla="*/ 115 h 115"/>
                  <a:gd name="T8" fmla="*/ 42 w 72"/>
                  <a:gd name="T9" fmla="*/ 115 h 115"/>
                  <a:gd name="T10" fmla="*/ 42 w 72"/>
                  <a:gd name="T11" fmla="*/ 84 h 115"/>
                  <a:gd name="T12" fmla="*/ 0 w 72"/>
                  <a:gd name="T13" fmla="*/ 84 h 115"/>
                  <a:gd name="T14" fmla="*/ 0 w 72"/>
                  <a:gd name="T15" fmla="*/ 72 h 115"/>
                  <a:gd name="T16" fmla="*/ 46 w 72"/>
                  <a:gd name="T17" fmla="*/ 0 h 115"/>
                  <a:gd name="T18" fmla="*/ 57 w 72"/>
                  <a:gd name="T19" fmla="*/ 0 h 115"/>
                  <a:gd name="T20" fmla="*/ 57 w 72"/>
                  <a:gd name="T21" fmla="*/ 72 h 115"/>
                  <a:gd name="T22" fmla="*/ 72 w 72"/>
                  <a:gd name="T23" fmla="*/ 72 h 115"/>
                  <a:gd name="T24" fmla="*/ 42 w 72"/>
                  <a:gd name="T25" fmla="*/ 72 h 115"/>
                  <a:gd name="T26" fmla="*/ 42 w 72"/>
                  <a:gd name="T27" fmla="*/ 15 h 115"/>
                  <a:gd name="T28" fmla="*/ 7 w 72"/>
                  <a:gd name="T29" fmla="*/ 72 h 115"/>
                  <a:gd name="T30" fmla="*/ 42 w 72"/>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15"/>
                  <a:gd name="T50" fmla="*/ 72 w 72"/>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15">
                    <a:moveTo>
                      <a:pt x="72" y="72"/>
                    </a:moveTo>
                    <a:lnTo>
                      <a:pt x="72" y="84"/>
                    </a:lnTo>
                    <a:lnTo>
                      <a:pt x="57" y="84"/>
                    </a:lnTo>
                    <a:lnTo>
                      <a:pt x="57" y="115"/>
                    </a:lnTo>
                    <a:lnTo>
                      <a:pt x="42" y="115"/>
                    </a:lnTo>
                    <a:lnTo>
                      <a:pt x="42" y="84"/>
                    </a:lnTo>
                    <a:lnTo>
                      <a:pt x="0" y="84"/>
                    </a:lnTo>
                    <a:lnTo>
                      <a:pt x="0" y="72"/>
                    </a:lnTo>
                    <a:lnTo>
                      <a:pt x="46" y="0"/>
                    </a:lnTo>
                    <a:lnTo>
                      <a:pt x="57" y="0"/>
                    </a:lnTo>
                    <a:lnTo>
                      <a:pt x="57" y="72"/>
                    </a:lnTo>
                    <a:lnTo>
                      <a:pt x="72" y="72"/>
                    </a:lnTo>
                    <a:close/>
                    <a:moveTo>
                      <a:pt x="42" y="72"/>
                    </a:moveTo>
                    <a:lnTo>
                      <a:pt x="42" y="15"/>
                    </a:lnTo>
                    <a:lnTo>
                      <a:pt x="7" y="72"/>
                    </a:lnTo>
                    <a:lnTo>
                      <a:pt x="42" y="72"/>
                    </a:lnTo>
                    <a:close/>
                  </a:path>
                </a:pathLst>
              </a:custGeom>
              <a:solidFill>
                <a:srgbClr val="000000"/>
              </a:solidFill>
              <a:ln w="0">
                <a:solidFill>
                  <a:srgbClr val="000000"/>
                </a:solidFill>
                <a:round/>
                <a:headEnd/>
                <a:tailEnd/>
              </a:ln>
            </p:spPr>
            <p:txBody>
              <a:bodyPr/>
              <a:lstStyle/>
              <a:p>
                <a:endParaRPr lang="en-CA"/>
              </a:p>
            </p:txBody>
          </p:sp>
          <p:sp>
            <p:nvSpPr>
              <p:cNvPr id="19637" name="Freeform 102"/>
              <p:cNvSpPr>
                <a:spLocks noEditPoints="1"/>
              </p:cNvSpPr>
              <p:nvPr/>
            </p:nvSpPr>
            <p:spPr bwMode="auto">
              <a:xfrm>
                <a:off x="3795" y="1741"/>
                <a:ext cx="73" cy="115"/>
              </a:xfrm>
              <a:custGeom>
                <a:avLst/>
                <a:gdLst>
                  <a:gd name="T0" fmla="*/ 4 w 73"/>
                  <a:gd name="T1" fmla="*/ 115 h 115"/>
                  <a:gd name="T2" fmla="*/ 4 w 73"/>
                  <a:gd name="T3" fmla="*/ 115 h 115"/>
                  <a:gd name="T4" fmla="*/ 15 w 73"/>
                  <a:gd name="T5" fmla="*/ 111 h 115"/>
                  <a:gd name="T6" fmla="*/ 23 w 73"/>
                  <a:gd name="T7" fmla="*/ 107 h 115"/>
                  <a:gd name="T8" fmla="*/ 31 w 73"/>
                  <a:gd name="T9" fmla="*/ 99 h 115"/>
                  <a:gd name="T10" fmla="*/ 42 w 73"/>
                  <a:gd name="T11" fmla="*/ 92 h 115"/>
                  <a:gd name="T12" fmla="*/ 50 w 73"/>
                  <a:gd name="T13" fmla="*/ 76 h 115"/>
                  <a:gd name="T14" fmla="*/ 54 w 73"/>
                  <a:gd name="T15" fmla="*/ 65 h 115"/>
                  <a:gd name="T16" fmla="*/ 42 w 73"/>
                  <a:gd name="T17" fmla="*/ 69 h 115"/>
                  <a:gd name="T18" fmla="*/ 31 w 73"/>
                  <a:gd name="T19" fmla="*/ 72 h 115"/>
                  <a:gd name="T20" fmla="*/ 19 w 73"/>
                  <a:gd name="T21" fmla="*/ 69 h 115"/>
                  <a:gd name="T22" fmla="*/ 11 w 73"/>
                  <a:gd name="T23" fmla="*/ 61 h 115"/>
                  <a:gd name="T24" fmla="*/ 4 w 73"/>
                  <a:gd name="T25" fmla="*/ 53 h 115"/>
                  <a:gd name="T26" fmla="*/ 0 w 73"/>
                  <a:gd name="T27" fmla="*/ 38 h 115"/>
                  <a:gd name="T28" fmla="*/ 4 w 73"/>
                  <a:gd name="T29" fmla="*/ 26 h 115"/>
                  <a:gd name="T30" fmla="*/ 11 w 73"/>
                  <a:gd name="T31" fmla="*/ 15 h 115"/>
                  <a:gd name="T32" fmla="*/ 19 w 73"/>
                  <a:gd name="T33" fmla="*/ 7 h 115"/>
                  <a:gd name="T34" fmla="*/ 27 w 73"/>
                  <a:gd name="T35" fmla="*/ 0 h 115"/>
                  <a:gd name="T36" fmla="*/ 34 w 73"/>
                  <a:gd name="T37" fmla="*/ 0 h 115"/>
                  <a:gd name="T38" fmla="*/ 50 w 73"/>
                  <a:gd name="T39" fmla="*/ 3 h 115"/>
                  <a:gd name="T40" fmla="*/ 61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5 h 115"/>
                  <a:gd name="T54" fmla="*/ 38 w 73"/>
                  <a:gd name="T55" fmla="*/ 107 h 115"/>
                  <a:gd name="T56" fmla="*/ 23 w 73"/>
                  <a:gd name="T57" fmla="*/ 115 h 115"/>
                  <a:gd name="T58" fmla="*/ 8 w 73"/>
                  <a:gd name="T59" fmla="*/ 115 h 115"/>
                  <a:gd name="T60" fmla="*/ 4 w 73"/>
                  <a:gd name="T61" fmla="*/ 115 h 115"/>
                  <a:gd name="T62" fmla="*/ 54 w 73"/>
                  <a:gd name="T63" fmla="*/ 57 h 115"/>
                  <a:gd name="T64" fmla="*/ 54 w 73"/>
                  <a:gd name="T65" fmla="*/ 49 h 115"/>
                  <a:gd name="T66" fmla="*/ 58 w 73"/>
                  <a:gd name="T67" fmla="*/ 42 h 115"/>
                  <a:gd name="T68" fmla="*/ 54 w 73"/>
                  <a:gd name="T69" fmla="*/ 34 h 115"/>
                  <a:gd name="T70" fmla="*/ 54 w 73"/>
                  <a:gd name="T71" fmla="*/ 23 h 115"/>
                  <a:gd name="T72" fmla="*/ 50 w 73"/>
                  <a:gd name="T73" fmla="*/ 15 h 115"/>
                  <a:gd name="T74" fmla="*/ 46 w 73"/>
                  <a:gd name="T75" fmla="*/ 11 h 115"/>
                  <a:gd name="T76" fmla="*/ 42 w 73"/>
                  <a:gd name="T77" fmla="*/ 7 h 115"/>
                  <a:gd name="T78" fmla="*/ 34 w 73"/>
                  <a:gd name="T79" fmla="*/ 3 h 115"/>
                  <a:gd name="T80" fmla="*/ 27 w 73"/>
                  <a:gd name="T81" fmla="*/ 7 h 115"/>
                  <a:gd name="T82" fmla="*/ 23 w 73"/>
                  <a:gd name="T83" fmla="*/ 11 h 115"/>
                  <a:gd name="T84" fmla="*/ 19 w 73"/>
                  <a:gd name="T85" fmla="*/ 19 h 115"/>
                  <a:gd name="T86" fmla="*/ 19 w 73"/>
                  <a:gd name="T87" fmla="*/ 30 h 115"/>
                  <a:gd name="T88" fmla="*/ 19 w 73"/>
                  <a:gd name="T89" fmla="*/ 46 h 115"/>
                  <a:gd name="T90" fmla="*/ 23 w 73"/>
                  <a:gd name="T91" fmla="*/ 57 h 115"/>
                  <a:gd name="T92" fmla="*/ 31 w 73"/>
                  <a:gd name="T93" fmla="*/ 61 h 115"/>
                  <a:gd name="T94" fmla="*/ 38 w 73"/>
                  <a:gd name="T95" fmla="*/ 65 h 115"/>
                  <a:gd name="T96" fmla="*/ 42 w 73"/>
                  <a:gd name="T97" fmla="*/ 65 h 115"/>
                  <a:gd name="T98" fmla="*/ 46 w 73"/>
                  <a:gd name="T99" fmla="*/ 61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5" y="111"/>
                    </a:lnTo>
                    <a:lnTo>
                      <a:pt x="23" y="107"/>
                    </a:lnTo>
                    <a:lnTo>
                      <a:pt x="31" y="99"/>
                    </a:lnTo>
                    <a:lnTo>
                      <a:pt x="42" y="92"/>
                    </a:lnTo>
                    <a:lnTo>
                      <a:pt x="50" y="76"/>
                    </a:lnTo>
                    <a:lnTo>
                      <a:pt x="54" y="65"/>
                    </a:lnTo>
                    <a:lnTo>
                      <a:pt x="42" y="69"/>
                    </a:lnTo>
                    <a:lnTo>
                      <a:pt x="31" y="72"/>
                    </a:lnTo>
                    <a:lnTo>
                      <a:pt x="19" y="69"/>
                    </a:lnTo>
                    <a:lnTo>
                      <a:pt x="11" y="61"/>
                    </a:lnTo>
                    <a:lnTo>
                      <a:pt x="4" y="53"/>
                    </a:lnTo>
                    <a:lnTo>
                      <a:pt x="0" y="38"/>
                    </a:lnTo>
                    <a:lnTo>
                      <a:pt x="4" y="26"/>
                    </a:lnTo>
                    <a:lnTo>
                      <a:pt x="11" y="15"/>
                    </a:lnTo>
                    <a:lnTo>
                      <a:pt x="19" y="7"/>
                    </a:lnTo>
                    <a:lnTo>
                      <a:pt x="27" y="0"/>
                    </a:lnTo>
                    <a:lnTo>
                      <a:pt x="34" y="0"/>
                    </a:lnTo>
                    <a:lnTo>
                      <a:pt x="50" y="3"/>
                    </a:lnTo>
                    <a:lnTo>
                      <a:pt x="61" y="11"/>
                    </a:lnTo>
                    <a:lnTo>
                      <a:pt x="65" y="23"/>
                    </a:lnTo>
                    <a:lnTo>
                      <a:pt x="69" y="34"/>
                    </a:lnTo>
                    <a:lnTo>
                      <a:pt x="73" y="46"/>
                    </a:lnTo>
                    <a:lnTo>
                      <a:pt x="69" y="65"/>
                    </a:lnTo>
                    <a:lnTo>
                      <a:pt x="61" y="80"/>
                    </a:lnTo>
                    <a:lnTo>
                      <a:pt x="50" y="95"/>
                    </a:lnTo>
                    <a:lnTo>
                      <a:pt x="38" y="107"/>
                    </a:lnTo>
                    <a:lnTo>
                      <a:pt x="23" y="115"/>
                    </a:lnTo>
                    <a:lnTo>
                      <a:pt x="8" y="115"/>
                    </a:lnTo>
                    <a:lnTo>
                      <a:pt x="4" y="115"/>
                    </a:lnTo>
                    <a:close/>
                    <a:moveTo>
                      <a:pt x="54" y="57"/>
                    </a:moveTo>
                    <a:lnTo>
                      <a:pt x="54" y="49"/>
                    </a:lnTo>
                    <a:lnTo>
                      <a:pt x="58" y="42"/>
                    </a:lnTo>
                    <a:lnTo>
                      <a:pt x="54" y="34"/>
                    </a:lnTo>
                    <a:lnTo>
                      <a:pt x="54" y="23"/>
                    </a:lnTo>
                    <a:lnTo>
                      <a:pt x="50" y="15"/>
                    </a:lnTo>
                    <a:lnTo>
                      <a:pt x="46" y="11"/>
                    </a:lnTo>
                    <a:lnTo>
                      <a:pt x="42" y="7"/>
                    </a:lnTo>
                    <a:lnTo>
                      <a:pt x="34" y="3"/>
                    </a:lnTo>
                    <a:lnTo>
                      <a:pt x="27" y="7"/>
                    </a:lnTo>
                    <a:lnTo>
                      <a:pt x="23" y="11"/>
                    </a:lnTo>
                    <a:lnTo>
                      <a:pt x="19" y="19"/>
                    </a:lnTo>
                    <a:lnTo>
                      <a:pt x="19" y="30"/>
                    </a:lnTo>
                    <a:lnTo>
                      <a:pt x="19" y="46"/>
                    </a:lnTo>
                    <a:lnTo>
                      <a:pt x="23" y="57"/>
                    </a:lnTo>
                    <a:lnTo>
                      <a:pt x="31" y="61"/>
                    </a:lnTo>
                    <a:lnTo>
                      <a:pt x="38" y="65"/>
                    </a:lnTo>
                    <a:lnTo>
                      <a:pt x="42" y="65"/>
                    </a:lnTo>
                    <a:lnTo>
                      <a:pt x="46" y="61"/>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38" name="Rectangle 103"/>
              <p:cNvSpPr>
                <a:spLocks noChangeArrowheads="1"/>
              </p:cNvSpPr>
              <p:nvPr/>
            </p:nvSpPr>
            <p:spPr bwMode="auto">
              <a:xfrm>
                <a:off x="4071"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39" name="Freeform 104"/>
              <p:cNvSpPr>
                <a:spLocks/>
              </p:cNvSpPr>
              <p:nvPr/>
            </p:nvSpPr>
            <p:spPr bwMode="auto">
              <a:xfrm>
                <a:off x="4275" y="1836"/>
                <a:ext cx="19" cy="20"/>
              </a:xfrm>
              <a:custGeom>
                <a:avLst/>
                <a:gdLst>
                  <a:gd name="T0" fmla="*/ 11 w 19"/>
                  <a:gd name="T1" fmla="*/ 0 h 20"/>
                  <a:gd name="T2" fmla="*/ 15 w 19"/>
                  <a:gd name="T3" fmla="*/ 0 h 20"/>
                  <a:gd name="T4" fmla="*/ 19 w 19"/>
                  <a:gd name="T5" fmla="*/ 4 h 20"/>
                  <a:gd name="T6" fmla="*/ 19 w 19"/>
                  <a:gd name="T7" fmla="*/ 8 h 20"/>
                  <a:gd name="T8" fmla="*/ 19 w 19"/>
                  <a:gd name="T9" fmla="*/ 12 h 20"/>
                  <a:gd name="T10" fmla="*/ 19 w 19"/>
                  <a:gd name="T11" fmla="*/ 16 h 20"/>
                  <a:gd name="T12" fmla="*/ 19 w 19"/>
                  <a:gd name="T13" fmla="*/ 16 h 20"/>
                  <a:gd name="T14" fmla="*/ 15 w 19"/>
                  <a:gd name="T15" fmla="*/ 20 h 20"/>
                  <a:gd name="T16" fmla="*/ 11 w 19"/>
                  <a:gd name="T17" fmla="*/ 20 h 20"/>
                  <a:gd name="T18" fmla="*/ 7 w 19"/>
                  <a:gd name="T19" fmla="*/ 20 h 20"/>
                  <a:gd name="T20" fmla="*/ 3 w 19"/>
                  <a:gd name="T21" fmla="*/ 16 h 20"/>
                  <a:gd name="T22" fmla="*/ 3 w 19"/>
                  <a:gd name="T23" fmla="*/ 16 h 20"/>
                  <a:gd name="T24" fmla="*/ 0 w 19"/>
                  <a:gd name="T25" fmla="*/ 12 h 20"/>
                  <a:gd name="T26" fmla="*/ 3 w 19"/>
                  <a:gd name="T27" fmla="*/ 8 h 20"/>
                  <a:gd name="T28" fmla="*/ 3 w 19"/>
                  <a:gd name="T29" fmla="*/ 4 h 20"/>
                  <a:gd name="T30" fmla="*/ 7 w 19"/>
                  <a:gd name="T31" fmla="*/ 0 h 20"/>
                  <a:gd name="T32" fmla="*/ 11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1" y="0"/>
                    </a:moveTo>
                    <a:lnTo>
                      <a:pt x="15" y="0"/>
                    </a:lnTo>
                    <a:lnTo>
                      <a:pt x="19" y="4"/>
                    </a:lnTo>
                    <a:lnTo>
                      <a:pt x="19" y="8"/>
                    </a:lnTo>
                    <a:lnTo>
                      <a:pt x="19" y="12"/>
                    </a:lnTo>
                    <a:lnTo>
                      <a:pt x="19" y="16"/>
                    </a:lnTo>
                    <a:lnTo>
                      <a:pt x="15" y="20"/>
                    </a:lnTo>
                    <a:lnTo>
                      <a:pt x="11" y="20"/>
                    </a:lnTo>
                    <a:lnTo>
                      <a:pt x="7" y="20"/>
                    </a:lnTo>
                    <a:lnTo>
                      <a:pt x="3" y="16"/>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40" name="Freeform 105"/>
              <p:cNvSpPr>
                <a:spLocks noEditPoints="1"/>
              </p:cNvSpPr>
              <p:nvPr/>
            </p:nvSpPr>
            <p:spPr bwMode="auto">
              <a:xfrm>
                <a:off x="4313" y="1741"/>
                <a:ext cx="69" cy="115"/>
              </a:xfrm>
              <a:custGeom>
                <a:avLst/>
                <a:gdLst>
                  <a:gd name="T0" fmla="*/ 0 w 69"/>
                  <a:gd name="T1" fmla="*/ 57 h 115"/>
                  <a:gd name="T2" fmla="*/ 0 w 69"/>
                  <a:gd name="T3" fmla="*/ 42 h 115"/>
                  <a:gd name="T4" fmla="*/ 4 w 69"/>
                  <a:gd name="T5" fmla="*/ 26 h 115"/>
                  <a:gd name="T6" fmla="*/ 11 w 69"/>
                  <a:gd name="T7" fmla="*/ 15 h 115"/>
                  <a:gd name="T8" fmla="*/ 19 w 69"/>
                  <a:gd name="T9" fmla="*/ 3 h 115"/>
                  <a:gd name="T10" fmla="*/ 27 w 69"/>
                  <a:gd name="T11" fmla="*/ 0 h 115"/>
                  <a:gd name="T12" fmla="*/ 34 w 69"/>
                  <a:gd name="T13" fmla="*/ 0 h 115"/>
                  <a:gd name="T14" fmla="*/ 42 w 69"/>
                  <a:gd name="T15" fmla="*/ 0 h 115"/>
                  <a:gd name="T16" fmla="*/ 50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5 h 115"/>
                  <a:gd name="T44" fmla="*/ 4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1 w 69"/>
                  <a:gd name="T57" fmla="*/ 107 h 115"/>
                  <a:gd name="T58" fmla="*/ 34 w 69"/>
                  <a:gd name="T59" fmla="*/ 111 h 115"/>
                  <a:gd name="T60" fmla="*/ 38 w 69"/>
                  <a:gd name="T61" fmla="*/ 107 h 115"/>
                  <a:gd name="T62" fmla="*/ 42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8 w 69"/>
                  <a:gd name="T81" fmla="*/ 7 h 115"/>
                  <a:gd name="T82" fmla="*/ 34 w 69"/>
                  <a:gd name="T83" fmla="*/ 3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1" y="15"/>
                    </a:lnTo>
                    <a:lnTo>
                      <a:pt x="19" y="3"/>
                    </a:lnTo>
                    <a:lnTo>
                      <a:pt x="27" y="0"/>
                    </a:lnTo>
                    <a:lnTo>
                      <a:pt x="34" y="0"/>
                    </a:lnTo>
                    <a:lnTo>
                      <a:pt x="42" y="0"/>
                    </a:lnTo>
                    <a:lnTo>
                      <a:pt x="50" y="3"/>
                    </a:lnTo>
                    <a:lnTo>
                      <a:pt x="57" y="11"/>
                    </a:lnTo>
                    <a:lnTo>
                      <a:pt x="65" y="26"/>
                    </a:lnTo>
                    <a:lnTo>
                      <a:pt x="69" y="38"/>
                    </a:lnTo>
                    <a:lnTo>
                      <a:pt x="69" y="57"/>
                    </a:lnTo>
                    <a:lnTo>
                      <a:pt x="69" y="72"/>
                    </a:lnTo>
                    <a:lnTo>
                      <a:pt x="65" y="88"/>
                    </a:lnTo>
                    <a:lnTo>
                      <a:pt x="57" y="99"/>
                    </a:lnTo>
                    <a:lnTo>
                      <a:pt x="50" y="111"/>
                    </a:lnTo>
                    <a:lnTo>
                      <a:pt x="42" y="115"/>
                    </a:lnTo>
                    <a:lnTo>
                      <a:pt x="34" y="115"/>
                    </a:lnTo>
                    <a:lnTo>
                      <a:pt x="23" y="115"/>
                    </a:lnTo>
                    <a:lnTo>
                      <a:pt x="15" y="107"/>
                    </a:lnTo>
                    <a:lnTo>
                      <a:pt x="8" y="95"/>
                    </a:lnTo>
                    <a:lnTo>
                      <a:pt x="4" y="80"/>
                    </a:lnTo>
                    <a:lnTo>
                      <a:pt x="0" y="57"/>
                    </a:lnTo>
                    <a:close/>
                    <a:moveTo>
                      <a:pt x="15" y="61"/>
                    </a:moveTo>
                    <a:lnTo>
                      <a:pt x="15" y="80"/>
                    </a:lnTo>
                    <a:lnTo>
                      <a:pt x="23" y="99"/>
                    </a:lnTo>
                    <a:lnTo>
                      <a:pt x="23" y="103"/>
                    </a:lnTo>
                    <a:lnTo>
                      <a:pt x="31" y="107"/>
                    </a:lnTo>
                    <a:lnTo>
                      <a:pt x="34" y="111"/>
                    </a:lnTo>
                    <a:lnTo>
                      <a:pt x="38" y="107"/>
                    </a:lnTo>
                    <a:lnTo>
                      <a:pt x="42" y="107"/>
                    </a:lnTo>
                    <a:lnTo>
                      <a:pt x="46" y="99"/>
                    </a:lnTo>
                    <a:lnTo>
                      <a:pt x="50" y="92"/>
                    </a:lnTo>
                    <a:lnTo>
                      <a:pt x="54" y="76"/>
                    </a:lnTo>
                    <a:lnTo>
                      <a:pt x="54" y="53"/>
                    </a:lnTo>
                    <a:lnTo>
                      <a:pt x="54" y="34"/>
                    </a:lnTo>
                    <a:lnTo>
                      <a:pt x="50" y="23"/>
                    </a:lnTo>
                    <a:lnTo>
                      <a:pt x="46" y="11"/>
                    </a:lnTo>
                    <a:lnTo>
                      <a:pt x="42" y="7"/>
                    </a:lnTo>
                    <a:lnTo>
                      <a:pt x="38" y="7"/>
                    </a:lnTo>
                    <a:lnTo>
                      <a:pt x="34" y="3"/>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41" name="Freeform 106"/>
              <p:cNvSpPr>
                <a:spLocks noEditPoints="1"/>
              </p:cNvSpPr>
              <p:nvPr/>
            </p:nvSpPr>
            <p:spPr bwMode="auto">
              <a:xfrm>
                <a:off x="4397" y="1741"/>
                <a:ext cx="69" cy="115"/>
              </a:xfrm>
              <a:custGeom>
                <a:avLst/>
                <a:gdLst>
                  <a:gd name="T0" fmla="*/ 0 w 69"/>
                  <a:gd name="T1" fmla="*/ 57 h 115"/>
                  <a:gd name="T2" fmla="*/ 0 w 69"/>
                  <a:gd name="T3" fmla="*/ 42 h 115"/>
                  <a:gd name="T4" fmla="*/ 4 w 69"/>
                  <a:gd name="T5" fmla="*/ 26 h 115"/>
                  <a:gd name="T6" fmla="*/ 12 w 69"/>
                  <a:gd name="T7" fmla="*/ 15 h 115"/>
                  <a:gd name="T8" fmla="*/ 20 w 69"/>
                  <a:gd name="T9" fmla="*/ 3 h 115"/>
                  <a:gd name="T10" fmla="*/ 27 w 69"/>
                  <a:gd name="T11" fmla="*/ 0 h 115"/>
                  <a:gd name="T12" fmla="*/ 35 w 69"/>
                  <a:gd name="T13" fmla="*/ 0 h 115"/>
                  <a:gd name="T14" fmla="*/ 43 w 69"/>
                  <a:gd name="T15" fmla="*/ 0 h 115"/>
                  <a:gd name="T16" fmla="*/ 50 w 69"/>
                  <a:gd name="T17" fmla="*/ 3 h 115"/>
                  <a:gd name="T18" fmla="*/ 58 w 69"/>
                  <a:gd name="T19" fmla="*/ 11 h 115"/>
                  <a:gd name="T20" fmla="*/ 66 w 69"/>
                  <a:gd name="T21" fmla="*/ 26 h 115"/>
                  <a:gd name="T22" fmla="*/ 69 w 69"/>
                  <a:gd name="T23" fmla="*/ 38 h 115"/>
                  <a:gd name="T24" fmla="*/ 69 w 69"/>
                  <a:gd name="T25" fmla="*/ 57 h 115"/>
                  <a:gd name="T26" fmla="*/ 69 w 69"/>
                  <a:gd name="T27" fmla="*/ 72 h 115"/>
                  <a:gd name="T28" fmla="*/ 66 w 69"/>
                  <a:gd name="T29" fmla="*/ 88 h 115"/>
                  <a:gd name="T30" fmla="*/ 58 w 69"/>
                  <a:gd name="T31" fmla="*/ 99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5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3 h 115"/>
                  <a:gd name="T56" fmla="*/ 31 w 69"/>
                  <a:gd name="T57" fmla="*/ 107 h 115"/>
                  <a:gd name="T58" fmla="*/ 35 w 69"/>
                  <a:gd name="T59" fmla="*/ 111 h 115"/>
                  <a:gd name="T60" fmla="*/ 39 w 69"/>
                  <a:gd name="T61" fmla="*/ 107 h 115"/>
                  <a:gd name="T62" fmla="*/ 43 w 69"/>
                  <a:gd name="T63" fmla="*/ 107 h 115"/>
                  <a:gd name="T64" fmla="*/ 46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3 w 69"/>
                  <a:gd name="T79" fmla="*/ 7 h 115"/>
                  <a:gd name="T80" fmla="*/ 39 w 69"/>
                  <a:gd name="T81" fmla="*/ 7 h 115"/>
                  <a:gd name="T82" fmla="*/ 35 w 69"/>
                  <a:gd name="T83" fmla="*/ 3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6"/>
                    </a:lnTo>
                    <a:lnTo>
                      <a:pt x="12" y="15"/>
                    </a:lnTo>
                    <a:lnTo>
                      <a:pt x="20" y="3"/>
                    </a:lnTo>
                    <a:lnTo>
                      <a:pt x="27" y="0"/>
                    </a:lnTo>
                    <a:lnTo>
                      <a:pt x="35" y="0"/>
                    </a:lnTo>
                    <a:lnTo>
                      <a:pt x="43" y="0"/>
                    </a:lnTo>
                    <a:lnTo>
                      <a:pt x="50" y="3"/>
                    </a:lnTo>
                    <a:lnTo>
                      <a:pt x="58" y="11"/>
                    </a:lnTo>
                    <a:lnTo>
                      <a:pt x="66" y="26"/>
                    </a:lnTo>
                    <a:lnTo>
                      <a:pt x="69" y="38"/>
                    </a:lnTo>
                    <a:lnTo>
                      <a:pt x="69" y="57"/>
                    </a:lnTo>
                    <a:lnTo>
                      <a:pt x="69" y="72"/>
                    </a:lnTo>
                    <a:lnTo>
                      <a:pt x="66" y="88"/>
                    </a:lnTo>
                    <a:lnTo>
                      <a:pt x="58" y="99"/>
                    </a:lnTo>
                    <a:lnTo>
                      <a:pt x="50" y="111"/>
                    </a:lnTo>
                    <a:lnTo>
                      <a:pt x="43" y="115"/>
                    </a:lnTo>
                    <a:lnTo>
                      <a:pt x="35" y="115"/>
                    </a:lnTo>
                    <a:lnTo>
                      <a:pt x="23" y="115"/>
                    </a:lnTo>
                    <a:lnTo>
                      <a:pt x="16" y="107"/>
                    </a:lnTo>
                    <a:lnTo>
                      <a:pt x="8" y="95"/>
                    </a:lnTo>
                    <a:lnTo>
                      <a:pt x="0" y="80"/>
                    </a:lnTo>
                    <a:lnTo>
                      <a:pt x="0" y="57"/>
                    </a:lnTo>
                    <a:close/>
                    <a:moveTo>
                      <a:pt x="16" y="61"/>
                    </a:moveTo>
                    <a:lnTo>
                      <a:pt x="16" y="80"/>
                    </a:lnTo>
                    <a:lnTo>
                      <a:pt x="20" y="99"/>
                    </a:lnTo>
                    <a:lnTo>
                      <a:pt x="23" y="103"/>
                    </a:lnTo>
                    <a:lnTo>
                      <a:pt x="31" y="107"/>
                    </a:lnTo>
                    <a:lnTo>
                      <a:pt x="35" y="111"/>
                    </a:lnTo>
                    <a:lnTo>
                      <a:pt x="39" y="107"/>
                    </a:lnTo>
                    <a:lnTo>
                      <a:pt x="43" y="107"/>
                    </a:lnTo>
                    <a:lnTo>
                      <a:pt x="46" y="99"/>
                    </a:lnTo>
                    <a:lnTo>
                      <a:pt x="50" y="92"/>
                    </a:lnTo>
                    <a:lnTo>
                      <a:pt x="54" y="76"/>
                    </a:lnTo>
                    <a:lnTo>
                      <a:pt x="54" y="53"/>
                    </a:lnTo>
                    <a:lnTo>
                      <a:pt x="54" y="34"/>
                    </a:lnTo>
                    <a:lnTo>
                      <a:pt x="50" y="23"/>
                    </a:lnTo>
                    <a:lnTo>
                      <a:pt x="46" y="11"/>
                    </a:lnTo>
                    <a:lnTo>
                      <a:pt x="43" y="7"/>
                    </a:lnTo>
                    <a:lnTo>
                      <a:pt x="39" y="7"/>
                    </a:lnTo>
                    <a:lnTo>
                      <a:pt x="35" y="3"/>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42" name="Freeform 107"/>
              <p:cNvSpPr>
                <a:spLocks noEditPoints="1"/>
              </p:cNvSpPr>
              <p:nvPr/>
            </p:nvSpPr>
            <p:spPr bwMode="auto">
              <a:xfrm>
                <a:off x="4482" y="1741"/>
                <a:ext cx="69" cy="115"/>
              </a:xfrm>
              <a:custGeom>
                <a:avLst/>
                <a:gdLst>
                  <a:gd name="T0" fmla="*/ 69 w 69"/>
                  <a:gd name="T1" fmla="*/ 0 h 115"/>
                  <a:gd name="T2" fmla="*/ 69 w 69"/>
                  <a:gd name="T3" fmla="*/ 3 h 115"/>
                  <a:gd name="T4" fmla="*/ 57 w 69"/>
                  <a:gd name="T5" fmla="*/ 3 h 115"/>
                  <a:gd name="T6" fmla="*/ 50 w 69"/>
                  <a:gd name="T7" fmla="*/ 7 h 115"/>
                  <a:gd name="T8" fmla="*/ 42 w 69"/>
                  <a:gd name="T9" fmla="*/ 11 h 115"/>
                  <a:gd name="T10" fmla="*/ 34 w 69"/>
                  <a:gd name="T11" fmla="*/ 19 h 115"/>
                  <a:gd name="T12" fmla="*/ 30 w 69"/>
                  <a:gd name="T13" fmla="*/ 23 h 115"/>
                  <a:gd name="T14" fmla="*/ 27 w 69"/>
                  <a:gd name="T15" fmla="*/ 30 h 115"/>
                  <a:gd name="T16" fmla="*/ 23 w 69"/>
                  <a:gd name="T17" fmla="*/ 42 h 115"/>
                  <a:gd name="T18" fmla="*/ 19 w 69"/>
                  <a:gd name="T19" fmla="*/ 49 h 115"/>
                  <a:gd name="T20" fmla="*/ 30 w 69"/>
                  <a:gd name="T21" fmla="*/ 46 h 115"/>
                  <a:gd name="T22" fmla="*/ 42 w 69"/>
                  <a:gd name="T23" fmla="*/ 42 h 115"/>
                  <a:gd name="T24" fmla="*/ 53 w 69"/>
                  <a:gd name="T25" fmla="*/ 46 h 115"/>
                  <a:gd name="T26" fmla="*/ 61 w 69"/>
                  <a:gd name="T27" fmla="*/ 53 h 115"/>
                  <a:gd name="T28" fmla="*/ 69 w 69"/>
                  <a:gd name="T29" fmla="*/ 61 h 115"/>
                  <a:gd name="T30" fmla="*/ 69 w 69"/>
                  <a:gd name="T31" fmla="*/ 76 h 115"/>
                  <a:gd name="T32" fmla="*/ 69 w 69"/>
                  <a:gd name="T33" fmla="*/ 88 h 115"/>
                  <a:gd name="T34" fmla="*/ 61 w 69"/>
                  <a:gd name="T35" fmla="*/ 99 h 115"/>
                  <a:gd name="T36" fmla="*/ 53 w 69"/>
                  <a:gd name="T37" fmla="*/ 107 h 115"/>
                  <a:gd name="T38" fmla="*/ 46 w 69"/>
                  <a:gd name="T39" fmla="*/ 115 h 115"/>
                  <a:gd name="T40" fmla="*/ 34 w 69"/>
                  <a:gd name="T41" fmla="*/ 115 h 115"/>
                  <a:gd name="T42" fmla="*/ 23 w 69"/>
                  <a:gd name="T43" fmla="*/ 115 h 115"/>
                  <a:gd name="T44" fmla="*/ 15 w 69"/>
                  <a:gd name="T45" fmla="*/ 107 h 115"/>
                  <a:gd name="T46" fmla="*/ 7 w 69"/>
                  <a:gd name="T47" fmla="*/ 95 h 115"/>
                  <a:gd name="T48" fmla="*/ 0 w 69"/>
                  <a:gd name="T49" fmla="*/ 84 h 115"/>
                  <a:gd name="T50" fmla="*/ 0 w 69"/>
                  <a:gd name="T51" fmla="*/ 69 h 115"/>
                  <a:gd name="T52" fmla="*/ 0 w 69"/>
                  <a:gd name="T53" fmla="*/ 53 h 115"/>
                  <a:gd name="T54" fmla="*/ 4 w 69"/>
                  <a:gd name="T55" fmla="*/ 42 h 115"/>
                  <a:gd name="T56" fmla="*/ 11 w 69"/>
                  <a:gd name="T57" fmla="*/ 26 h 115"/>
                  <a:gd name="T58" fmla="*/ 23 w 69"/>
                  <a:gd name="T59" fmla="*/ 19 h 115"/>
                  <a:gd name="T60" fmla="*/ 34 w 69"/>
                  <a:gd name="T61" fmla="*/ 7 h 115"/>
                  <a:gd name="T62" fmla="*/ 42 w 69"/>
                  <a:gd name="T63" fmla="*/ 3 h 115"/>
                  <a:gd name="T64" fmla="*/ 53 w 69"/>
                  <a:gd name="T65" fmla="*/ 0 h 115"/>
                  <a:gd name="T66" fmla="*/ 61 w 69"/>
                  <a:gd name="T67" fmla="*/ 0 h 115"/>
                  <a:gd name="T68" fmla="*/ 69 w 69"/>
                  <a:gd name="T69" fmla="*/ 0 h 115"/>
                  <a:gd name="T70" fmla="*/ 15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7 w 69"/>
                  <a:gd name="T83" fmla="*/ 107 h 115"/>
                  <a:gd name="T84" fmla="*/ 30 w 69"/>
                  <a:gd name="T85" fmla="*/ 107 h 115"/>
                  <a:gd name="T86" fmla="*/ 34 w 69"/>
                  <a:gd name="T87" fmla="*/ 111 h 115"/>
                  <a:gd name="T88" fmla="*/ 42 w 69"/>
                  <a:gd name="T89" fmla="*/ 107 h 115"/>
                  <a:gd name="T90" fmla="*/ 50 w 69"/>
                  <a:gd name="T91" fmla="*/ 103 h 115"/>
                  <a:gd name="T92" fmla="*/ 53 w 69"/>
                  <a:gd name="T93" fmla="*/ 95 h 115"/>
                  <a:gd name="T94" fmla="*/ 53 w 69"/>
                  <a:gd name="T95" fmla="*/ 84 h 115"/>
                  <a:gd name="T96" fmla="*/ 53 w 69"/>
                  <a:gd name="T97" fmla="*/ 72 h 115"/>
                  <a:gd name="T98" fmla="*/ 50 w 69"/>
                  <a:gd name="T99" fmla="*/ 61 h 115"/>
                  <a:gd name="T100" fmla="*/ 42 w 69"/>
                  <a:gd name="T101" fmla="*/ 53 h 115"/>
                  <a:gd name="T102" fmla="*/ 34 w 69"/>
                  <a:gd name="T103" fmla="*/ 49 h 115"/>
                  <a:gd name="T104" fmla="*/ 30 w 69"/>
                  <a:gd name="T105" fmla="*/ 49 h 115"/>
                  <a:gd name="T106" fmla="*/ 27 w 69"/>
                  <a:gd name="T107" fmla="*/ 53 h 115"/>
                  <a:gd name="T108" fmla="*/ 23 w 69"/>
                  <a:gd name="T109" fmla="*/ 53 h 115"/>
                  <a:gd name="T110" fmla="*/ 15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7" y="3"/>
                    </a:lnTo>
                    <a:lnTo>
                      <a:pt x="50" y="7"/>
                    </a:lnTo>
                    <a:lnTo>
                      <a:pt x="42" y="11"/>
                    </a:lnTo>
                    <a:lnTo>
                      <a:pt x="34" y="19"/>
                    </a:lnTo>
                    <a:lnTo>
                      <a:pt x="30" y="23"/>
                    </a:lnTo>
                    <a:lnTo>
                      <a:pt x="27" y="30"/>
                    </a:lnTo>
                    <a:lnTo>
                      <a:pt x="23" y="42"/>
                    </a:lnTo>
                    <a:lnTo>
                      <a:pt x="19" y="49"/>
                    </a:lnTo>
                    <a:lnTo>
                      <a:pt x="30" y="46"/>
                    </a:lnTo>
                    <a:lnTo>
                      <a:pt x="42" y="42"/>
                    </a:lnTo>
                    <a:lnTo>
                      <a:pt x="53" y="46"/>
                    </a:lnTo>
                    <a:lnTo>
                      <a:pt x="61" y="53"/>
                    </a:lnTo>
                    <a:lnTo>
                      <a:pt x="69" y="61"/>
                    </a:lnTo>
                    <a:lnTo>
                      <a:pt x="69" y="76"/>
                    </a:lnTo>
                    <a:lnTo>
                      <a:pt x="69" y="88"/>
                    </a:lnTo>
                    <a:lnTo>
                      <a:pt x="61" y="99"/>
                    </a:lnTo>
                    <a:lnTo>
                      <a:pt x="53" y="107"/>
                    </a:lnTo>
                    <a:lnTo>
                      <a:pt x="46" y="115"/>
                    </a:lnTo>
                    <a:lnTo>
                      <a:pt x="34" y="115"/>
                    </a:lnTo>
                    <a:lnTo>
                      <a:pt x="23" y="115"/>
                    </a:lnTo>
                    <a:lnTo>
                      <a:pt x="15" y="107"/>
                    </a:lnTo>
                    <a:lnTo>
                      <a:pt x="7" y="95"/>
                    </a:lnTo>
                    <a:lnTo>
                      <a:pt x="0" y="84"/>
                    </a:lnTo>
                    <a:lnTo>
                      <a:pt x="0" y="69"/>
                    </a:lnTo>
                    <a:lnTo>
                      <a:pt x="0" y="53"/>
                    </a:lnTo>
                    <a:lnTo>
                      <a:pt x="4" y="42"/>
                    </a:lnTo>
                    <a:lnTo>
                      <a:pt x="11" y="26"/>
                    </a:lnTo>
                    <a:lnTo>
                      <a:pt x="23" y="19"/>
                    </a:lnTo>
                    <a:lnTo>
                      <a:pt x="34" y="7"/>
                    </a:lnTo>
                    <a:lnTo>
                      <a:pt x="42" y="3"/>
                    </a:lnTo>
                    <a:lnTo>
                      <a:pt x="53" y="0"/>
                    </a:lnTo>
                    <a:lnTo>
                      <a:pt x="61" y="0"/>
                    </a:lnTo>
                    <a:lnTo>
                      <a:pt x="69" y="0"/>
                    </a:lnTo>
                    <a:close/>
                    <a:moveTo>
                      <a:pt x="15" y="57"/>
                    </a:moveTo>
                    <a:lnTo>
                      <a:pt x="15" y="69"/>
                    </a:lnTo>
                    <a:lnTo>
                      <a:pt x="15" y="76"/>
                    </a:lnTo>
                    <a:lnTo>
                      <a:pt x="15" y="84"/>
                    </a:lnTo>
                    <a:lnTo>
                      <a:pt x="19" y="92"/>
                    </a:lnTo>
                    <a:lnTo>
                      <a:pt x="23" y="99"/>
                    </a:lnTo>
                    <a:lnTo>
                      <a:pt x="27" y="107"/>
                    </a:lnTo>
                    <a:lnTo>
                      <a:pt x="30" y="107"/>
                    </a:lnTo>
                    <a:lnTo>
                      <a:pt x="34" y="111"/>
                    </a:lnTo>
                    <a:lnTo>
                      <a:pt x="42" y="107"/>
                    </a:lnTo>
                    <a:lnTo>
                      <a:pt x="50" y="103"/>
                    </a:lnTo>
                    <a:lnTo>
                      <a:pt x="53" y="95"/>
                    </a:lnTo>
                    <a:lnTo>
                      <a:pt x="53" y="84"/>
                    </a:lnTo>
                    <a:lnTo>
                      <a:pt x="53" y="72"/>
                    </a:lnTo>
                    <a:lnTo>
                      <a:pt x="50" y="61"/>
                    </a:lnTo>
                    <a:lnTo>
                      <a:pt x="42" y="53"/>
                    </a:lnTo>
                    <a:lnTo>
                      <a:pt x="34" y="49"/>
                    </a:lnTo>
                    <a:lnTo>
                      <a:pt x="30" y="49"/>
                    </a:lnTo>
                    <a:lnTo>
                      <a:pt x="27" y="53"/>
                    </a:lnTo>
                    <a:lnTo>
                      <a:pt x="23" y="53"/>
                    </a:lnTo>
                    <a:lnTo>
                      <a:pt x="15" y="57"/>
                    </a:lnTo>
                    <a:close/>
                  </a:path>
                </a:pathLst>
              </a:custGeom>
              <a:solidFill>
                <a:srgbClr val="000000"/>
              </a:solidFill>
              <a:ln w="0">
                <a:solidFill>
                  <a:srgbClr val="000000"/>
                </a:solidFill>
                <a:round/>
                <a:headEnd/>
                <a:tailEnd/>
              </a:ln>
            </p:spPr>
            <p:txBody>
              <a:bodyPr/>
              <a:lstStyle/>
              <a:p>
                <a:endParaRPr lang="en-CA"/>
              </a:p>
            </p:txBody>
          </p:sp>
          <p:sp>
            <p:nvSpPr>
              <p:cNvPr id="19643" name="Freeform 108"/>
              <p:cNvSpPr>
                <a:spLocks noEditPoints="1"/>
              </p:cNvSpPr>
              <p:nvPr/>
            </p:nvSpPr>
            <p:spPr bwMode="auto">
              <a:xfrm>
                <a:off x="4566" y="1741"/>
                <a:ext cx="69" cy="115"/>
              </a:xfrm>
              <a:custGeom>
                <a:avLst/>
                <a:gdLst>
                  <a:gd name="T0" fmla="*/ 69 w 69"/>
                  <a:gd name="T1" fmla="*/ 0 h 115"/>
                  <a:gd name="T2" fmla="*/ 69 w 69"/>
                  <a:gd name="T3" fmla="*/ 3 h 115"/>
                  <a:gd name="T4" fmla="*/ 58 w 69"/>
                  <a:gd name="T5" fmla="*/ 3 h 115"/>
                  <a:gd name="T6" fmla="*/ 50 w 69"/>
                  <a:gd name="T7" fmla="*/ 7 h 115"/>
                  <a:gd name="T8" fmla="*/ 42 w 69"/>
                  <a:gd name="T9" fmla="*/ 11 h 115"/>
                  <a:gd name="T10" fmla="*/ 35 w 69"/>
                  <a:gd name="T11" fmla="*/ 19 h 115"/>
                  <a:gd name="T12" fmla="*/ 31 w 69"/>
                  <a:gd name="T13" fmla="*/ 23 h 115"/>
                  <a:gd name="T14" fmla="*/ 27 w 69"/>
                  <a:gd name="T15" fmla="*/ 30 h 115"/>
                  <a:gd name="T16" fmla="*/ 19 w 69"/>
                  <a:gd name="T17" fmla="*/ 42 h 115"/>
                  <a:gd name="T18" fmla="*/ 19 w 69"/>
                  <a:gd name="T19" fmla="*/ 49 h 115"/>
                  <a:gd name="T20" fmla="*/ 31 w 69"/>
                  <a:gd name="T21" fmla="*/ 46 h 115"/>
                  <a:gd name="T22" fmla="*/ 42 w 69"/>
                  <a:gd name="T23" fmla="*/ 42 h 115"/>
                  <a:gd name="T24" fmla="*/ 50 w 69"/>
                  <a:gd name="T25" fmla="*/ 46 h 115"/>
                  <a:gd name="T26" fmla="*/ 62 w 69"/>
                  <a:gd name="T27" fmla="*/ 53 h 115"/>
                  <a:gd name="T28" fmla="*/ 65 w 69"/>
                  <a:gd name="T29" fmla="*/ 61 h 115"/>
                  <a:gd name="T30" fmla="*/ 69 w 69"/>
                  <a:gd name="T31" fmla="*/ 76 h 115"/>
                  <a:gd name="T32" fmla="*/ 65 w 69"/>
                  <a:gd name="T33" fmla="*/ 88 h 115"/>
                  <a:gd name="T34" fmla="*/ 62 w 69"/>
                  <a:gd name="T35" fmla="*/ 99 h 115"/>
                  <a:gd name="T36" fmla="*/ 54 w 69"/>
                  <a:gd name="T37" fmla="*/ 107 h 115"/>
                  <a:gd name="T38" fmla="*/ 46 w 69"/>
                  <a:gd name="T39" fmla="*/ 115 h 115"/>
                  <a:gd name="T40" fmla="*/ 35 w 69"/>
                  <a:gd name="T41" fmla="*/ 115 h 115"/>
                  <a:gd name="T42" fmla="*/ 23 w 69"/>
                  <a:gd name="T43" fmla="*/ 115 h 115"/>
                  <a:gd name="T44" fmla="*/ 16 w 69"/>
                  <a:gd name="T45" fmla="*/ 107 h 115"/>
                  <a:gd name="T46" fmla="*/ 8 w 69"/>
                  <a:gd name="T47" fmla="*/ 95 h 115"/>
                  <a:gd name="T48" fmla="*/ 0 w 69"/>
                  <a:gd name="T49" fmla="*/ 84 h 115"/>
                  <a:gd name="T50" fmla="*/ 0 w 69"/>
                  <a:gd name="T51" fmla="*/ 69 h 115"/>
                  <a:gd name="T52" fmla="*/ 0 w 69"/>
                  <a:gd name="T53" fmla="*/ 53 h 115"/>
                  <a:gd name="T54" fmla="*/ 4 w 69"/>
                  <a:gd name="T55" fmla="*/ 42 h 115"/>
                  <a:gd name="T56" fmla="*/ 12 w 69"/>
                  <a:gd name="T57" fmla="*/ 26 h 115"/>
                  <a:gd name="T58" fmla="*/ 23 w 69"/>
                  <a:gd name="T59" fmla="*/ 19 h 115"/>
                  <a:gd name="T60" fmla="*/ 35 w 69"/>
                  <a:gd name="T61" fmla="*/ 7 h 115"/>
                  <a:gd name="T62" fmla="*/ 42 w 69"/>
                  <a:gd name="T63" fmla="*/ 3 h 115"/>
                  <a:gd name="T64" fmla="*/ 54 w 69"/>
                  <a:gd name="T65" fmla="*/ 0 h 115"/>
                  <a:gd name="T66" fmla="*/ 62 w 69"/>
                  <a:gd name="T67" fmla="*/ 0 h 115"/>
                  <a:gd name="T68" fmla="*/ 69 w 69"/>
                  <a:gd name="T69" fmla="*/ 0 h 115"/>
                  <a:gd name="T70" fmla="*/ 16 w 69"/>
                  <a:gd name="T71" fmla="*/ 57 h 115"/>
                  <a:gd name="T72" fmla="*/ 16 w 69"/>
                  <a:gd name="T73" fmla="*/ 69 h 115"/>
                  <a:gd name="T74" fmla="*/ 16 w 69"/>
                  <a:gd name="T75" fmla="*/ 76 h 115"/>
                  <a:gd name="T76" fmla="*/ 16 w 69"/>
                  <a:gd name="T77" fmla="*/ 84 h 115"/>
                  <a:gd name="T78" fmla="*/ 19 w 69"/>
                  <a:gd name="T79" fmla="*/ 92 h 115"/>
                  <a:gd name="T80" fmla="*/ 19 w 69"/>
                  <a:gd name="T81" fmla="*/ 99 h 115"/>
                  <a:gd name="T82" fmla="*/ 27 w 69"/>
                  <a:gd name="T83" fmla="*/ 107 h 115"/>
                  <a:gd name="T84" fmla="*/ 31 w 69"/>
                  <a:gd name="T85" fmla="*/ 107 h 115"/>
                  <a:gd name="T86" fmla="*/ 35 w 69"/>
                  <a:gd name="T87" fmla="*/ 111 h 115"/>
                  <a:gd name="T88" fmla="*/ 42 w 69"/>
                  <a:gd name="T89" fmla="*/ 107 h 115"/>
                  <a:gd name="T90" fmla="*/ 46 w 69"/>
                  <a:gd name="T91" fmla="*/ 103 h 115"/>
                  <a:gd name="T92" fmla="*/ 54 w 69"/>
                  <a:gd name="T93" fmla="*/ 95 h 115"/>
                  <a:gd name="T94" fmla="*/ 54 w 69"/>
                  <a:gd name="T95" fmla="*/ 84 h 115"/>
                  <a:gd name="T96" fmla="*/ 54 w 69"/>
                  <a:gd name="T97" fmla="*/ 72 h 115"/>
                  <a:gd name="T98" fmla="*/ 46 w 69"/>
                  <a:gd name="T99" fmla="*/ 61 h 115"/>
                  <a:gd name="T100" fmla="*/ 42 w 69"/>
                  <a:gd name="T101" fmla="*/ 53 h 115"/>
                  <a:gd name="T102" fmla="*/ 35 w 69"/>
                  <a:gd name="T103" fmla="*/ 49 h 115"/>
                  <a:gd name="T104" fmla="*/ 31 w 69"/>
                  <a:gd name="T105" fmla="*/ 49 h 115"/>
                  <a:gd name="T106" fmla="*/ 27 w 69"/>
                  <a:gd name="T107" fmla="*/ 53 h 115"/>
                  <a:gd name="T108" fmla="*/ 23 w 69"/>
                  <a:gd name="T109" fmla="*/ 53 h 115"/>
                  <a:gd name="T110" fmla="*/ 16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3"/>
                    </a:lnTo>
                    <a:lnTo>
                      <a:pt x="58" y="3"/>
                    </a:lnTo>
                    <a:lnTo>
                      <a:pt x="50" y="7"/>
                    </a:lnTo>
                    <a:lnTo>
                      <a:pt x="42" y="11"/>
                    </a:lnTo>
                    <a:lnTo>
                      <a:pt x="35" y="19"/>
                    </a:lnTo>
                    <a:lnTo>
                      <a:pt x="31" y="23"/>
                    </a:lnTo>
                    <a:lnTo>
                      <a:pt x="27" y="30"/>
                    </a:lnTo>
                    <a:lnTo>
                      <a:pt x="19" y="42"/>
                    </a:lnTo>
                    <a:lnTo>
                      <a:pt x="19" y="49"/>
                    </a:lnTo>
                    <a:lnTo>
                      <a:pt x="31" y="46"/>
                    </a:lnTo>
                    <a:lnTo>
                      <a:pt x="42" y="42"/>
                    </a:lnTo>
                    <a:lnTo>
                      <a:pt x="50" y="46"/>
                    </a:lnTo>
                    <a:lnTo>
                      <a:pt x="62" y="53"/>
                    </a:lnTo>
                    <a:lnTo>
                      <a:pt x="65" y="61"/>
                    </a:lnTo>
                    <a:lnTo>
                      <a:pt x="69" y="76"/>
                    </a:lnTo>
                    <a:lnTo>
                      <a:pt x="65" y="88"/>
                    </a:lnTo>
                    <a:lnTo>
                      <a:pt x="62" y="99"/>
                    </a:lnTo>
                    <a:lnTo>
                      <a:pt x="54" y="107"/>
                    </a:lnTo>
                    <a:lnTo>
                      <a:pt x="46" y="115"/>
                    </a:lnTo>
                    <a:lnTo>
                      <a:pt x="35" y="115"/>
                    </a:lnTo>
                    <a:lnTo>
                      <a:pt x="23" y="115"/>
                    </a:lnTo>
                    <a:lnTo>
                      <a:pt x="16" y="107"/>
                    </a:lnTo>
                    <a:lnTo>
                      <a:pt x="8" y="95"/>
                    </a:lnTo>
                    <a:lnTo>
                      <a:pt x="0" y="84"/>
                    </a:lnTo>
                    <a:lnTo>
                      <a:pt x="0" y="69"/>
                    </a:lnTo>
                    <a:lnTo>
                      <a:pt x="0" y="53"/>
                    </a:lnTo>
                    <a:lnTo>
                      <a:pt x="4" y="42"/>
                    </a:lnTo>
                    <a:lnTo>
                      <a:pt x="12" y="26"/>
                    </a:lnTo>
                    <a:lnTo>
                      <a:pt x="23" y="19"/>
                    </a:lnTo>
                    <a:lnTo>
                      <a:pt x="35" y="7"/>
                    </a:lnTo>
                    <a:lnTo>
                      <a:pt x="42" y="3"/>
                    </a:lnTo>
                    <a:lnTo>
                      <a:pt x="54" y="0"/>
                    </a:lnTo>
                    <a:lnTo>
                      <a:pt x="62" y="0"/>
                    </a:lnTo>
                    <a:lnTo>
                      <a:pt x="69" y="0"/>
                    </a:lnTo>
                    <a:close/>
                    <a:moveTo>
                      <a:pt x="16" y="57"/>
                    </a:moveTo>
                    <a:lnTo>
                      <a:pt x="16" y="69"/>
                    </a:lnTo>
                    <a:lnTo>
                      <a:pt x="16" y="76"/>
                    </a:lnTo>
                    <a:lnTo>
                      <a:pt x="16" y="84"/>
                    </a:lnTo>
                    <a:lnTo>
                      <a:pt x="19" y="92"/>
                    </a:lnTo>
                    <a:lnTo>
                      <a:pt x="19" y="99"/>
                    </a:lnTo>
                    <a:lnTo>
                      <a:pt x="27" y="107"/>
                    </a:lnTo>
                    <a:lnTo>
                      <a:pt x="31" y="107"/>
                    </a:lnTo>
                    <a:lnTo>
                      <a:pt x="35" y="111"/>
                    </a:lnTo>
                    <a:lnTo>
                      <a:pt x="42" y="107"/>
                    </a:lnTo>
                    <a:lnTo>
                      <a:pt x="46" y="103"/>
                    </a:lnTo>
                    <a:lnTo>
                      <a:pt x="54" y="95"/>
                    </a:lnTo>
                    <a:lnTo>
                      <a:pt x="54" y="84"/>
                    </a:lnTo>
                    <a:lnTo>
                      <a:pt x="54" y="72"/>
                    </a:lnTo>
                    <a:lnTo>
                      <a:pt x="46" y="61"/>
                    </a:lnTo>
                    <a:lnTo>
                      <a:pt x="42" y="53"/>
                    </a:lnTo>
                    <a:lnTo>
                      <a:pt x="35" y="49"/>
                    </a:lnTo>
                    <a:lnTo>
                      <a:pt x="31" y="49"/>
                    </a:lnTo>
                    <a:lnTo>
                      <a:pt x="27" y="53"/>
                    </a:lnTo>
                    <a:lnTo>
                      <a:pt x="23" y="53"/>
                    </a:lnTo>
                    <a:lnTo>
                      <a:pt x="16" y="57"/>
                    </a:lnTo>
                    <a:close/>
                  </a:path>
                </a:pathLst>
              </a:custGeom>
              <a:solidFill>
                <a:srgbClr val="000000"/>
              </a:solidFill>
              <a:ln w="0">
                <a:solidFill>
                  <a:srgbClr val="000000"/>
                </a:solidFill>
                <a:round/>
                <a:headEnd/>
                <a:tailEnd/>
              </a:ln>
            </p:spPr>
            <p:txBody>
              <a:bodyPr/>
              <a:lstStyle/>
              <a:p>
                <a:endParaRPr lang="en-CA"/>
              </a:p>
            </p:txBody>
          </p:sp>
          <p:sp>
            <p:nvSpPr>
              <p:cNvPr id="19644" name="Rectangle 109"/>
              <p:cNvSpPr>
                <a:spLocks noChangeArrowheads="1"/>
              </p:cNvSpPr>
              <p:nvPr/>
            </p:nvSpPr>
            <p:spPr bwMode="auto">
              <a:xfrm>
                <a:off x="4670" y="1706"/>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45" name="Freeform 110"/>
              <p:cNvSpPr>
                <a:spLocks/>
              </p:cNvSpPr>
              <p:nvPr/>
            </p:nvSpPr>
            <p:spPr bwMode="auto">
              <a:xfrm>
                <a:off x="4885" y="1836"/>
                <a:ext cx="19" cy="20"/>
              </a:xfrm>
              <a:custGeom>
                <a:avLst/>
                <a:gdLst>
                  <a:gd name="T0" fmla="*/ 7 w 19"/>
                  <a:gd name="T1" fmla="*/ 0 h 20"/>
                  <a:gd name="T2" fmla="*/ 11 w 19"/>
                  <a:gd name="T3" fmla="*/ 0 h 20"/>
                  <a:gd name="T4" fmla="*/ 15 w 19"/>
                  <a:gd name="T5" fmla="*/ 4 h 20"/>
                  <a:gd name="T6" fmla="*/ 15 w 19"/>
                  <a:gd name="T7" fmla="*/ 8 h 20"/>
                  <a:gd name="T8" fmla="*/ 19 w 19"/>
                  <a:gd name="T9" fmla="*/ 12 h 20"/>
                  <a:gd name="T10" fmla="*/ 15 w 19"/>
                  <a:gd name="T11" fmla="*/ 16 h 20"/>
                  <a:gd name="T12" fmla="*/ 15 w 19"/>
                  <a:gd name="T13" fmla="*/ 16 h 20"/>
                  <a:gd name="T14" fmla="*/ 11 w 19"/>
                  <a:gd name="T15" fmla="*/ 20 h 20"/>
                  <a:gd name="T16" fmla="*/ 7 w 19"/>
                  <a:gd name="T17" fmla="*/ 20 h 20"/>
                  <a:gd name="T18" fmla="*/ 3 w 19"/>
                  <a:gd name="T19" fmla="*/ 20 h 20"/>
                  <a:gd name="T20" fmla="*/ 0 w 19"/>
                  <a:gd name="T21" fmla="*/ 16 h 20"/>
                  <a:gd name="T22" fmla="*/ 0 w 19"/>
                  <a:gd name="T23" fmla="*/ 16 h 20"/>
                  <a:gd name="T24" fmla="*/ 0 w 19"/>
                  <a:gd name="T25" fmla="*/ 12 h 20"/>
                  <a:gd name="T26" fmla="*/ 0 w 19"/>
                  <a:gd name="T27" fmla="*/ 8 h 20"/>
                  <a:gd name="T28" fmla="*/ 0 w 19"/>
                  <a:gd name="T29" fmla="*/ 4 h 20"/>
                  <a:gd name="T30" fmla="*/ 3 w 19"/>
                  <a:gd name="T31" fmla="*/ 0 h 20"/>
                  <a:gd name="T32" fmla="*/ 7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7" y="0"/>
                    </a:moveTo>
                    <a:lnTo>
                      <a:pt x="11" y="0"/>
                    </a:lnTo>
                    <a:lnTo>
                      <a:pt x="15" y="4"/>
                    </a:lnTo>
                    <a:lnTo>
                      <a:pt x="15" y="8"/>
                    </a:lnTo>
                    <a:lnTo>
                      <a:pt x="19" y="12"/>
                    </a:lnTo>
                    <a:lnTo>
                      <a:pt x="15" y="16"/>
                    </a:lnTo>
                    <a:lnTo>
                      <a:pt x="11" y="20"/>
                    </a:lnTo>
                    <a:lnTo>
                      <a:pt x="7" y="20"/>
                    </a:lnTo>
                    <a:lnTo>
                      <a:pt x="3" y="20"/>
                    </a:lnTo>
                    <a:lnTo>
                      <a:pt x="0" y="16"/>
                    </a:lnTo>
                    <a:lnTo>
                      <a:pt x="0" y="12"/>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46" name="Freeform 111"/>
              <p:cNvSpPr>
                <a:spLocks noEditPoints="1"/>
              </p:cNvSpPr>
              <p:nvPr/>
            </p:nvSpPr>
            <p:spPr bwMode="auto">
              <a:xfrm>
                <a:off x="4919" y="1741"/>
                <a:ext cx="69" cy="115"/>
              </a:xfrm>
              <a:custGeom>
                <a:avLst/>
                <a:gdLst>
                  <a:gd name="T0" fmla="*/ 0 w 69"/>
                  <a:gd name="T1" fmla="*/ 57 h 115"/>
                  <a:gd name="T2" fmla="*/ 0 w 69"/>
                  <a:gd name="T3" fmla="*/ 42 h 115"/>
                  <a:gd name="T4" fmla="*/ 8 w 69"/>
                  <a:gd name="T5" fmla="*/ 26 h 115"/>
                  <a:gd name="T6" fmla="*/ 12 w 69"/>
                  <a:gd name="T7" fmla="*/ 15 h 115"/>
                  <a:gd name="T8" fmla="*/ 19 w 69"/>
                  <a:gd name="T9" fmla="*/ 3 h 115"/>
                  <a:gd name="T10" fmla="*/ 27 w 69"/>
                  <a:gd name="T11" fmla="*/ 0 h 115"/>
                  <a:gd name="T12" fmla="*/ 35 w 69"/>
                  <a:gd name="T13" fmla="*/ 0 h 115"/>
                  <a:gd name="T14" fmla="*/ 42 w 69"/>
                  <a:gd name="T15" fmla="*/ 0 h 115"/>
                  <a:gd name="T16" fmla="*/ 50 w 69"/>
                  <a:gd name="T17" fmla="*/ 3 h 115"/>
                  <a:gd name="T18" fmla="*/ 58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8 w 69"/>
                  <a:gd name="T31" fmla="*/ 99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5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3 h 115"/>
                  <a:gd name="T56" fmla="*/ 31 w 69"/>
                  <a:gd name="T57" fmla="*/ 107 h 115"/>
                  <a:gd name="T58" fmla="*/ 35 w 69"/>
                  <a:gd name="T59" fmla="*/ 111 h 115"/>
                  <a:gd name="T60" fmla="*/ 39 w 69"/>
                  <a:gd name="T61" fmla="*/ 107 h 115"/>
                  <a:gd name="T62" fmla="*/ 42 w 69"/>
                  <a:gd name="T63" fmla="*/ 107 h 115"/>
                  <a:gd name="T64" fmla="*/ 50 w 69"/>
                  <a:gd name="T65" fmla="*/ 99 h 115"/>
                  <a:gd name="T66" fmla="*/ 50 w 69"/>
                  <a:gd name="T67" fmla="*/ 92 h 115"/>
                  <a:gd name="T68" fmla="*/ 54 w 69"/>
                  <a:gd name="T69" fmla="*/ 76 h 115"/>
                  <a:gd name="T70" fmla="*/ 54 w 69"/>
                  <a:gd name="T71" fmla="*/ 53 h 115"/>
                  <a:gd name="T72" fmla="*/ 54 w 69"/>
                  <a:gd name="T73" fmla="*/ 34 h 115"/>
                  <a:gd name="T74" fmla="*/ 50 w 69"/>
                  <a:gd name="T75" fmla="*/ 23 h 115"/>
                  <a:gd name="T76" fmla="*/ 46 w 69"/>
                  <a:gd name="T77" fmla="*/ 11 h 115"/>
                  <a:gd name="T78" fmla="*/ 42 w 69"/>
                  <a:gd name="T79" fmla="*/ 7 h 115"/>
                  <a:gd name="T80" fmla="*/ 39 w 69"/>
                  <a:gd name="T81" fmla="*/ 7 h 115"/>
                  <a:gd name="T82" fmla="*/ 35 w 69"/>
                  <a:gd name="T83" fmla="*/ 3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6"/>
                    </a:lnTo>
                    <a:lnTo>
                      <a:pt x="12" y="15"/>
                    </a:lnTo>
                    <a:lnTo>
                      <a:pt x="19" y="3"/>
                    </a:lnTo>
                    <a:lnTo>
                      <a:pt x="27" y="0"/>
                    </a:lnTo>
                    <a:lnTo>
                      <a:pt x="35" y="0"/>
                    </a:lnTo>
                    <a:lnTo>
                      <a:pt x="42" y="0"/>
                    </a:lnTo>
                    <a:lnTo>
                      <a:pt x="50" y="3"/>
                    </a:lnTo>
                    <a:lnTo>
                      <a:pt x="58" y="11"/>
                    </a:lnTo>
                    <a:lnTo>
                      <a:pt x="65" y="26"/>
                    </a:lnTo>
                    <a:lnTo>
                      <a:pt x="69" y="38"/>
                    </a:lnTo>
                    <a:lnTo>
                      <a:pt x="69" y="57"/>
                    </a:lnTo>
                    <a:lnTo>
                      <a:pt x="69" y="72"/>
                    </a:lnTo>
                    <a:lnTo>
                      <a:pt x="65" y="88"/>
                    </a:lnTo>
                    <a:lnTo>
                      <a:pt x="58" y="99"/>
                    </a:lnTo>
                    <a:lnTo>
                      <a:pt x="50" y="111"/>
                    </a:lnTo>
                    <a:lnTo>
                      <a:pt x="42" y="115"/>
                    </a:lnTo>
                    <a:lnTo>
                      <a:pt x="35" y="115"/>
                    </a:lnTo>
                    <a:lnTo>
                      <a:pt x="27" y="115"/>
                    </a:lnTo>
                    <a:lnTo>
                      <a:pt x="16" y="107"/>
                    </a:lnTo>
                    <a:lnTo>
                      <a:pt x="8" y="95"/>
                    </a:lnTo>
                    <a:lnTo>
                      <a:pt x="4" y="80"/>
                    </a:lnTo>
                    <a:lnTo>
                      <a:pt x="0" y="57"/>
                    </a:lnTo>
                    <a:close/>
                    <a:moveTo>
                      <a:pt x="16" y="61"/>
                    </a:moveTo>
                    <a:lnTo>
                      <a:pt x="19" y="80"/>
                    </a:lnTo>
                    <a:lnTo>
                      <a:pt x="23" y="99"/>
                    </a:lnTo>
                    <a:lnTo>
                      <a:pt x="27" y="103"/>
                    </a:lnTo>
                    <a:lnTo>
                      <a:pt x="31" y="107"/>
                    </a:lnTo>
                    <a:lnTo>
                      <a:pt x="35" y="111"/>
                    </a:lnTo>
                    <a:lnTo>
                      <a:pt x="39" y="107"/>
                    </a:lnTo>
                    <a:lnTo>
                      <a:pt x="42" y="107"/>
                    </a:lnTo>
                    <a:lnTo>
                      <a:pt x="50" y="99"/>
                    </a:lnTo>
                    <a:lnTo>
                      <a:pt x="50" y="92"/>
                    </a:lnTo>
                    <a:lnTo>
                      <a:pt x="54" y="76"/>
                    </a:lnTo>
                    <a:lnTo>
                      <a:pt x="54" y="53"/>
                    </a:lnTo>
                    <a:lnTo>
                      <a:pt x="54" y="34"/>
                    </a:lnTo>
                    <a:lnTo>
                      <a:pt x="50" y="23"/>
                    </a:lnTo>
                    <a:lnTo>
                      <a:pt x="46" y="11"/>
                    </a:lnTo>
                    <a:lnTo>
                      <a:pt x="42" y="7"/>
                    </a:lnTo>
                    <a:lnTo>
                      <a:pt x="39" y="7"/>
                    </a:lnTo>
                    <a:lnTo>
                      <a:pt x="35" y="3"/>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47" name="Freeform 112"/>
              <p:cNvSpPr>
                <a:spLocks noEditPoints="1"/>
              </p:cNvSpPr>
              <p:nvPr/>
            </p:nvSpPr>
            <p:spPr bwMode="auto">
              <a:xfrm>
                <a:off x="5004" y="1741"/>
                <a:ext cx="69" cy="115"/>
              </a:xfrm>
              <a:custGeom>
                <a:avLst/>
                <a:gdLst>
                  <a:gd name="T0" fmla="*/ 0 w 69"/>
                  <a:gd name="T1" fmla="*/ 57 h 115"/>
                  <a:gd name="T2" fmla="*/ 0 w 69"/>
                  <a:gd name="T3" fmla="*/ 42 h 115"/>
                  <a:gd name="T4" fmla="*/ 3 w 69"/>
                  <a:gd name="T5" fmla="*/ 26 h 115"/>
                  <a:gd name="T6" fmla="*/ 11 w 69"/>
                  <a:gd name="T7" fmla="*/ 15 h 115"/>
                  <a:gd name="T8" fmla="*/ 19 w 69"/>
                  <a:gd name="T9" fmla="*/ 3 h 115"/>
                  <a:gd name="T10" fmla="*/ 26 w 69"/>
                  <a:gd name="T11" fmla="*/ 0 h 115"/>
                  <a:gd name="T12" fmla="*/ 34 w 69"/>
                  <a:gd name="T13" fmla="*/ 0 h 115"/>
                  <a:gd name="T14" fmla="*/ 42 w 69"/>
                  <a:gd name="T15" fmla="*/ 0 h 115"/>
                  <a:gd name="T16" fmla="*/ 49 w 69"/>
                  <a:gd name="T17" fmla="*/ 3 h 115"/>
                  <a:gd name="T18" fmla="*/ 57 w 69"/>
                  <a:gd name="T19" fmla="*/ 11 h 115"/>
                  <a:gd name="T20" fmla="*/ 65 w 69"/>
                  <a:gd name="T21" fmla="*/ 26 h 115"/>
                  <a:gd name="T22" fmla="*/ 69 w 69"/>
                  <a:gd name="T23" fmla="*/ 38 h 115"/>
                  <a:gd name="T24" fmla="*/ 69 w 69"/>
                  <a:gd name="T25" fmla="*/ 57 h 115"/>
                  <a:gd name="T26" fmla="*/ 69 w 69"/>
                  <a:gd name="T27" fmla="*/ 72 h 115"/>
                  <a:gd name="T28" fmla="*/ 65 w 69"/>
                  <a:gd name="T29" fmla="*/ 88 h 115"/>
                  <a:gd name="T30" fmla="*/ 57 w 69"/>
                  <a:gd name="T31" fmla="*/ 99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5 h 115"/>
                  <a:gd name="T44" fmla="*/ 3 w 69"/>
                  <a:gd name="T45" fmla="*/ 80 h 115"/>
                  <a:gd name="T46" fmla="*/ 0 w 69"/>
                  <a:gd name="T47" fmla="*/ 57 h 115"/>
                  <a:gd name="T48" fmla="*/ 15 w 69"/>
                  <a:gd name="T49" fmla="*/ 61 h 115"/>
                  <a:gd name="T50" fmla="*/ 15 w 69"/>
                  <a:gd name="T51" fmla="*/ 80 h 115"/>
                  <a:gd name="T52" fmla="*/ 23 w 69"/>
                  <a:gd name="T53" fmla="*/ 99 h 115"/>
                  <a:gd name="T54" fmla="*/ 23 w 69"/>
                  <a:gd name="T55" fmla="*/ 103 h 115"/>
                  <a:gd name="T56" fmla="*/ 30 w 69"/>
                  <a:gd name="T57" fmla="*/ 107 h 115"/>
                  <a:gd name="T58" fmla="*/ 34 w 69"/>
                  <a:gd name="T59" fmla="*/ 111 h 115"/>
                  <a:gd name="T60" fmla="*/ 38 w 69"/>
                  <a:gd name="T61" fmla="*/ 107 h 115"/>
                  <a:gd name="T62" fmla="*/ 42 w 69"/>
                  <a:gd name="T63" fmla="*/ 107 h 115"/>
                  <a:gd name="T64" fmla="*/ 46 w 69"/>
                  <a:gd name="T65" fmla="*/ 99 h 115"/>
                  <a:gd name="T66" fmla="*/ 49 w 69"/>
                  <a:gd name="T67" fmla="*/ 92 h 115"/>
                  <a:gd name="T68" fmla="*/ 53 w 69"/>
                  <a:gd name="T69" fmla="*/ 76 h 115"/>
                  <a:gd name="T70" fmla="*/ 53 w 69"/>
                  <a:gd name="T71" fmla="*/ 53 h 115"/>
                  <a:gd name="T72" fmla="*/ 53 w 69"/>
                  <a:gd name="T73" fmla="*/ 34 h 115"/>
                  <a:gd name="T74" fmla="*/ 49 w 69"/>
                  <a:gd name="T75" fmla="*/ 23 h 115"/>
                  <a:gd name="T76" fmla="*/ 46 w 69"/>
                  <a:gd name="T77" fmla="*/ 11 h 115"/>
                  <a:gd name="T78" fmla="*/ 42 w 69"/>
                  <a:gd name="T79" fmla="*/ 7 h 115"/>
                  <a:gd name="T80" fmla="*/ 38 w 69"/>
                  <a:gd name="T81" fmla="*/ 7 h 115"/>
                  <a:gd name="T82" fmla="*/ 34 w 69"/>
                  <a:gd name="T83" fmla="*/ 3 h 115"/>
                  <a:gd name="T84" fmla="*/ 30 w 69"/>
                  <a:gd name="T85" fmla="*/ 7 h 115"/>
                  <a:gd name="T86" fmla="*/ 26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3" y="26"/>
                    </a:lnTo>
                    <a:lnTo>
                      <a:pt x="11" y="15"/>
                    </a:lnTo>
                    <a:lnTo>
                      <a:pt x="19" y="3"/>
                    </a:lnTo>
                    <a:lnTo>
                      <a:pt x="26" y="0"/>
                    </a:lnTo>
                    <a:lnTo>
                      <a:pt x="34" y="0"/>
                    </a:lnTo>
                    <a:lnTo>
                      <a:pt x="42" y="0"/>
                    </a:lnTo>
                    <a:lnTo>
                      <a:pt x="49" y="3"/>
                    </a:lnTo>
                    <a:lnTo>
                      <a:pt x="57" y="11"/>
                    </a:lnTo>
                    <a:lnTo>
                      <a:pt x="65" y="26"/>
                    </a:lnTo>
                    <a:lnTo>
                      <a:pt x="69" y="38"/>
                    </a:lnTo>
                    <a:lnTo>
                      <a:pt x="69" y="57"/>
                    </a:lnTo>
                    <a:lnTo>
                      <a:pt x="69" y="72"/>
                    </a:lnTo>
                    <a:lnTo>
                      <a:pt x="65" y="88"/>
                    </a:lnTo>
                    <a:lnTo>
                      <a:pt x="57" y="99"/>
                    </a:lnTo>
                    <a:lnTo>
                      <a:pt x="49" y="111"/>
                    </a:lnTo>
                    <a:lnTo>
                      <a:pt x="42" y="115"/>
                    </a:lnTo>
                    <a:lnTo>
                      <a:pt x="34" y="115"/>
                    </a:lnTo>
                    <a:lnTo>
                      <a:pt x="23" y="115"/>
                    </a:lnTo>
                    <a:lnTo>
                      <a:pt x="15" y="107"/>
                    </a:lnTo>
                    <a:lnTo>
                      <a:pt x="7" y="95"/>
                    </a:lnTo>
                    <a:lnTo>
                      <a:pt x="3" y="80"/>
                    </a:lnTo>
                    <a:lnTo>
                      <a:pt x="0" y="57"/>
                    </a:lnTo>
                    <a:close/>
                    <a:moveTo>
                      <a:pt x="15" y="61"/>
                    </a:moveTo>
                    <a:lnTo>
                      <a:pt x="15" y="80"/>
                    </a:lnTo>
                    <a:lnTo>
                      <a:pt x="23" y="99"/>
                    </a:lnTo>
                    <a:lnTo>
                      <a:pt x="23" y="103"/>
                    </a:lnTo>
                    <a:lnTo>
                      <a:pt x="30" y="107"/>
                    </a:lnTo>
                    <a:lnTo>
                      <a:pt x="34" y="111"/>
                    </a:lnTo>
                    <a:lnTo>
                      <a:pt x="38" y="107"/>
                    </a:lnTo>
                    <a:lnTo>
                      <a:pt x="42" y="107"/>
                    </a:lnTo>
                    <a:lnTo>
                      <a:pt x="46" y="99"/>
                    </a:lnTo>
                    <a:lnTo>
                      <a:pt x="49" y="92"/>
                    </a:lnTo>
                    <a:lnTo>
                      <a:pt x="53" y="76"/>
                    </a:lnTo>
                    <a:lnTo>
                      <a:pt x="53" y="53"/>
                    </a:lnTo>
                    <a:lnTo>
                      <a:pt x="53" y="34"/>
                    </a:lnTo>
                    <a:lnTo>
                      <a:pt x="49" y="23"/>
                    </a:lnTo>
                    <a:lnTo>
                      <a:pt x="46" y="11"/>
                    </a:lnTo>
                    <a:lnTo>
                      <a:pt x="42" y="7"/>
                    </a:lnTo>
                    <a:lnTo>
                      <a:pt x="38" y="7"/>
                    </a:lnTo>
                    <a:lnTo>
                      <a:pt x="34" y="3"/>
                    </a:lnTo>
                    <a:lnTo>
                      <a:pt x="30" y="7"/>
                    </a:lnTo>
                    <a:lnTo>
                      <a:pt x="26"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48" name="Freeform 113"/>
              <p:cNvSpPr>
                <a:spLocks noEditPoints="1"/>
              </p:cNvSpPr>
              <p:nvPr/>
            </p:nvSpPr>
            <p:spPr bwMode="auto">
              <a:xfrm>
                <a:off x="5084" y="1741"/>
                <a:ext cx="73" cy="115"/>
              </a:xfrm>
              <a:custGeom>
                <a:avLst/>
                <a:gdLst>
                  <a:gd name="T0" fmla="*/ 73 w 73"/>
                  <a:gd name="T1" fmla="*/ 72 h 115"/>
                  <a:gd name="T2" fmla="*/ 73 w 73"/>
                  <a:gd name="T3" fmla="*/ 84 h 115"/>
                  <a:gd name="T4" fmla="*/ 58 w 73"/>
                  <a:gd name="T5" fmla="*/ 84 h 115"/>
                  <a:gd name="T6" fmla="*/ 58 w 73"/>
                  <a:gd name="T7" fmla="*/ 115 h 115"/>
                  <a:gd name="T8" fmla="*/ 42 w 73"/>
                  <a:gd name="T9" fmla="*/ 115 h 115"/>
                  <a:gd name="T10" fmla="*/ 42 w 73"/>
                  <a:gd name="T11" fmla="*/ 84 h 115"/>
                  <a:gd name="T12" fmla="*/ 0 w 73"/>
                  <a:gd name="T13" fmla="*/ 84 h 115"/>
                  <a:gd name="T14" fmla="*/ 0 w 73"/>
                  <a:gd name="T15" fmla="*/ 72 h 115"/>
                  <a:gd name="T16" fmla="*/ 50 w 73"/>
                  <a:gd name="T17" fmla="*/ 0 h 115"/>
                  <a:gd name="T18" fmla="*/ 58 w 73"/>
                  <a:gd name="T19" fmla="*/ 0 h 115"/>
                  <a:gd name="T20" fmla="*/ 58 w 73"/>
                  <a:gd name="T21" fmla="*/ 72 h 115"/>
                  <a:gd name="T22" fmla="*/ 73 w 73"/>
                  <a:gd name="T23" fmla="*/ 72 h 115"/>
                  <a:gd name="T24" fmla="*/ 42 w 73"/>
                  <a:gd name="T25" fmla="*/ 72 h 115"/>
                  <a:gd name="T26" fmla="*/ 42 w 73"/>
                  <a:gd name="T27" fmla="*/ 15 h 115"/>
                  <a:gd name="T28" fmla="*/ 8 w 73"/>
                  <a:gd name="T29" fmla="*/ 72 h 115"/>
                  <a:gd name="T30" fmla="*/ 42 w 73"/>
                  <a:gd name="T31" fmla="*/ 72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2"/>
                    </a:moveTo>
                    <a:lnTo>
                      <a:pt x="73" y="84"/>
                    </a:lnTo>
                    <a:lnTo>
                      <a:pt x="58" y="84"/>
                    </a:lnTo>
                    <a:lnTo>
                      <a:pt x="58" y="115"/>
                    </a:lnTo>
                    <a:lnTo>
                      <a:pt x="42" y="115"/>
                    </a:lnTo>
                    <a:lnTo>
                      <a:pt x="42" y="84"/>
                    </a:lnTo>
                    <a:lnTo>
                      <a:pt x="0" y="84"/>
                    </a:lnTo>
                    <a:lnTo>
                      <a:pt x="0" y="72"/>
                    </a:lnTo>
                    <a:lnTo>
                      <a:pt x="50" y="0"/>
                    </a:lnTo>
                    <a:lnTo>
                      <a:pt x="58" y="0"/>
                    </a:lnTo>
                    <a:lnTo>
                      <a:pt x="58" y="72"/>
                    </a:lnTo>
                    <a:lnTo>
                      <a:pt x="73" y="72"/>
                    </a:lnTo>
                    <a:close/>
                    <a:moveTo>
                      <a:pt x="42" y="72"/>
                    </a:moveTo>
                    <a:lnTo>
                      <a:pt x="42" y="15"/>
                    </a:lnTo>
                    <a:lnTo>
                      <a:pt x="8" y="72"/>
                    </a:lnTo>
                    <a:lnTo>
                      <a:pt x="42" y="72"/>
                    </a:lnTo>
                    <a:close/>
                  </a:path>
                </a:pathLst>
              </a:custGeom>
              <a:solidFill>
                <a:srgbClr val="000000"/>
              </a:solidFill>
              <a:ln w="0">
                <a:solidFill>
                  <a:srgbClr val="000000"/>
                </a:solidFill>
                <a:round/>
                <a:headEnd/>
                <a:tailEnd/>
              </a:ln>
            </p:spPr>
            <p:txBody>
              <a:bodyPr/>
              <a:lstStyle/>
              <a:p>
                <a:endParaRPr lang="en-CA"/>
              </a:p>
            </p:txBody>
          </p:sp>
          <p:sp>
            <p:nvSpPr>
              <p:cNvPr id="19649" name="Freeform 114"/>
              <p:cNvSpPr>
                <a:spLocks noEditPoints="1"/>
              </p:cNvSpPr>
              <p:nvPr/>
            </p:nvSpPr>
            <p:spPr bwMode="auto">
              <a:xfrm>
                <a:off x="5172" y="1741"/>
                <a:ext cx="69" cy="115"/>
              </a:xfrm>
              <a:custGeom>
                <a:avLst/>
                <a:gdLst>
                  <a:gd name="T0" fmla="*/ 0 w 69"/>
                  <a:gd name="T1" fmla="*/ 115 h 115"/>
                  <a:gd name="T2" fmla="*/ 0 w 69"/>
                  <a:gd name="T3" fmla="*/ 115 h 115"/>
                  <a:gd name="T4" fmla="*/ 12 w 69"/>
                  <a:gd name="T5" fmla="*/ 111 h 115"/>
                  <a:gd name="T6" fmla="*/ 20 w 69"/>
                  <a:gd name="T7" fmla="*/ 107 h 115"/>
                  <a:gd name="T8" fmla="*/ 31 w 69"/>
                  <a:gd name="T9" fmla="*/ 99 h 115"/>
                  <a:gd name="T10" fmla="*/ 39 w 69"/>
                  <a:gd name="T11" fmla="*/ 92 h 115"/>
                  <a:gd name="T12" fmla="*/ 46 w 69"/>
                  <a:gd name="T13" fmla="*/ 76 h 115"/>
                  <a:gd name="T14" fmla="*/ 50 w 69"/>
                  <a:gd name="T15" fmla="*/ 65 h 115"/>
                  <a:gd name="T16" fmla="*/ 39 w 69"/>
                  <a:gd name="T17" fmla="*/ 69 h 115"/>
                  <a:gd name="T18" fmla="*/ 27 w 69"/>
                  <a:gd name="T19" fmla="*/ 72 h 115"/>
                  <a:gd name="T20" fmla="*/ 16 w 69"/>
                  <a:gd name="T21" fmla="*/ 69 h 115"/>
                  <a:gd name="T22" fmla="*/ 8 w 69"/>
                  <a:gd name="T23" fmla="*/ 61 h 115"/>
                  <a:gd name="T24" fmla="*/ 0 w 69"/>
                  <a:gd name="T25" fmla="*/ 53 h 115"/>
                  <a:gd name="T26" fmla="*/ 0 w 69"/>
                  <a:gd name="T27" fmla="*/ 38 h 115"/>
                  <a:gd name="T28" fmla="*/ 0 w 69"/>
                  <a:gd name="T29" fmla="*/ 26 h 115"/>
                  <a:gd name="T30" fmla="*/ 8 w 69"/>
                  <a:gd name="T31" fmla="*/ 15 h 115"/>
                  <a:gd name="T32" fmla="*/ 16 w 69"/>
                  <a:gd name="T33" fmla="*/ 7 h 115"/>
                  <a:gd name="T34" fmla="*/ 23 w 69"/>
                  <a:gd name="T35" fmla="*/ 0 h 115"/>
                  <a:gd name="T36" fmla="*/ 35 w 69"/>
                  <a:gd name="T37" fmla="*/ 0 h 115"/>
                  <a:gd name="T38" fmla="*/ 46 w 69"/>
                  <a:gd name="T39" fmla="*/ 3 h 115"/>
                  <a:gd name="T40" fmla="*/ 58 w 69"/>
                  <a:gd name="T41" fmla="*/ 11 h 115"/>
                  <a:gd name="T42" fmla="*/ 66 w 69"/>
                  <a:gd name="T43" fmla="*/ 23 h 115"/>
                  <a:gd name="T44" fmla="*/ 69 w 69"/>
                  <a:gd name="T45" fmla="*/ 34 h 115"/>
                  <a:gd name="T46" fmla="*/ 69 w 69"/>
                  <a:gd name="T47" fmla="*/ 46 h 115"/>
                  <a:gd name="T48" fmla="*/ 66 w 69"/>
                  <a:gd name="T49" fmla="*/ 65 h 115"/>
                  <a:gd name="T50" fmla="*/ 62 w 69"/>
                  <a:gd name="T51" fmla="*/ 80 h 115"/>
                  <a:gd name="T52" fmla="*/ 50 w 69"/>
                  <a:gd name="T53" fmla="*/ 95 h 115"/>
                  <a:gd name="T54" fmla="*/ 35 w 69"/>
                  <a:gd name="T55" fmla="*/ 107 h 115"/>
                  <a:gd name="T56" fmla="*/ 20 w 69"/>
                  <a:gd name="T57" fmla="*/ 115 h 115"/>
                  <a:gd name="T58" fmla="*/ 4 w 69"/>
                  <a:gd name="T59" fmla="*/ 115 h 115"/>
                  <a:gd name="T60" fmla="*/ 0 w 69"/>
                  <a:gd name="T61" fmla="*/ 115 h 115"/>
                  <a:gd name="T62" fmla="*/ 50 w 69"/>
                  <a:gd name="T63" fmla="*/ 57 h 115"/>
                  <a:gd name="T64" fmla="*/ 54 w 69"/>
                  <a:gd name="T65" fmla="*/ 49 h 115"/>
                  <a:gd name="T66" fmla="*/ 54 w 69"/>
                  <a:gd name="T67" fmla="*/ 42 h 115"/>
                  <a:gd name="T68" fmla="*/ 54 w 69"/>
                  <a:gd name="T69" fmla="*/ 34 h 115"/>
                  <a:gd name="T70" fmla="*/ 50 w 69"/>
                  <a:gd name="T71" fmla="*/ 23 h 115"/>
                  <a:gd name="T72" fmla="*/ 46 w 69"/>
                  <a:gd name="T73" fmla="*/ 15 h 115"/>
                  <a:gd name="T74" fmla="*/ 43 w 69"/>
                  <a:gd name="T75" fmla="*/ 11 h 115"/>
                  <a:gd name="T76" fmla="*/ 39 w 69"/>
                  <a:gd name="T77" fmla="*/ 7 h 115"/>
                  <a:gd name="T78" fmla="*/ 31 w 69"/>
                  <a:gd name="T79" fmla="*/ 3 h 115"/>
                  <a:gd name="T80" fmla="*/ 27 w 69"/>
                  <a:gd name="T81" fmla="*/ 7 h 115"/>
                  <a:gd name="T82" fmla="*/ 20 w 69"/>
                  <a:gd name="T83" fmla="*/ 11 h 115"/>
                  <a:gd name="T84" fmla="*/ 16 w 69"/>
                  <a:gd name="T85" fmla="*/ 19 h 115"/>
                  <a:gd name="T86" fmla="*/ 16 w 69"/>
                  <a:gd name="T87" fmla="*/ 30 h 115"/>
                  <a:gd name="T88" fmla="*/ 16 w 69"/>
                  <a:gd name="T89" fmla="*/ 46 h 115"/>
                  <a:gd name="T90" fmla="*/ 23 w 69"/>
                  <a:gd name="T91" fmla="*/ 57 h 115"/>
                  <a:gd name="T92" fmla="*/ 27 w 69"/>
                  <a:gd name="T93" fmla="*/ 61 h 115"/>
                  <a:gd name="T94" fmla="*/ 35 w 69"/>
                  <a:gd name="T95" fmla="*/ 65 h 115"/>
                  <a:gd name="T96" fmla="*/ 39 w 69"/>
                  <a:gd name="T97" fmla="*/ 65 h 115"/>
                  <a:gd name="T98" fmla="*/ 43 w 69"/>
                  <a:gd name="T99" fmla="*/ 61 h 115"/>
                  <a:gd name="T100" fmla="*/ 46 w 69"/>
                  <a:gd name="T101" fmla="*/ 61 h 115"/>
                  <a:gd name="T102" fmla="*/ 50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1"/>
                    </a:lnTo>
                    <a:lnTo>
                      <a:pt x="20" y="107"/>
                    </a:lnTo>
                    <a:lnTo>
                      <a:pt x="31" y="99"/>
                    </a:lnTo>
                    <a:lnTo>
                      <a:pt x="39" y="92"/>
                    </a:lnTo>
                    <a:lnTo>
                      <a:pt x="46" y="76"/>
                    </a:lnTo>
                    <a:lnTo>
                      <a:pt x="50" y="65"/>
                    </a:lnTo>
                    <a:lnTo>
                      <a:pt x="39" y="69"/>
                    </a:lnTo>
                    <a:lnTo>
                      <a:pt x="27" y="72"/>
                    </a:lnTo>
                    <a:lnTo>
                      <a:pt x="16" y="69"/>
                    </a:lnTo>
                    <a:lnTo>
                      <a:pt x="8" y="61"/>
                    </a:lnTo>
                    <a:lnTo>
                      <a:pt x="0" y="53"/>
                    </a:lnTo>
                    <a:lnTo>
                      <a:pt x="0" y="38"/>
                    </a:lnTo>
                    <a:lnTo>
                      <a:pt x="0" y="26"/>
                    </a:lnTo>
                    <a:lnTo>
                      <a:pt x="8" y="15"/>
                    </a:lnTo>
                    <a:lnTo>
                      <a:pt x="16" y="7"/>
                    </a:lnTo>
                    <a:lnTo>
                      <a:pt x="23" y="0"/>
                    </a:lnTo>
                    <a:lnTo>
                      <a:pt x="35" y="0"/>
                    </a:lnTo>
                    <a:lnTo>
                      <a:pt x="46" y="3"/>
                    </a:lnTo>
                    <a:lnTo>
                      <a:pt x="58" y="11"/>
                    </a:lnTo>
                    <a:lnTo>
                      <a:pt x="66" y="23"/>
                    </a:lnTo>
                    <a:lnTo>
                      <a:pt x="69" y="34"/>
                    </a:lnTo>
                    <a:lnTo>
                      <a:pt x="69" y="46"/>
                    </a:lnTo>
                    <a:lnTo>
                      <a:pt x="66" y="65"/>
                    </a:lnTo>
                    <a:lnTo>
                      <a:pt x="62" y="80"/>
                    </a:lnTo>
                    <a:lnTo>
                      <a:pt x="50" y="95"/>
                    </a:lnTo>
                    <a:lnTo>
                      <a:pt x="35" y="107"/>
                    </a:lnTo>
                    <a:lnTo>
                      <a:pt x="20" y="115"/>
                    </a:lnTo>
                    <a:lnTo>
                      <a:pt x="4" y="115"/>
                    </a:lnTo>
                    <a:lnTo>
                      <a:pt x="0" y="115"/>
                    </a:lnTo>
                    <a:close/>
                    <a:moveTo>
                      <a:pt x="50" y="57"/>
                    </a:moveTo>
                    <a:lnTo>
                      <a:pt x="54" y="49"/>
                    </a:lnTo>
                    <a:lnTo>
                      <a:pt x="54" y="42"/>
                    </a:lnTo>
                    <a:lnTo>
                      <a:pt x="54" y="34"/>
                    </a:lnTo>
                    <a:lnTo>
                      <a:pt x="50" y="23"/>
                    </a:lnTo>
                    <a:lnTo>
                      <a:pt x="46" y="15"/>
                    </a:lnTo>
                    <a:lnTo>
                      <a:pt x="43" y="11"/>
                    </a:lnTo>
                    <a:lnTo>
                      <a:pt x="39" y="7"/>
                    </a:lnTo>
                    <a:lnTo>
                      <a:pt x="31" y="3"/>
                    </a:lnTo>
                    <a:lnTo>
                      <a:pt x="27" y="7"/>
                    </a:lnTo>
                    <a:lnTo>
                      <a:pt x="20" y="11"/>
                    </a:lnTo>
                    <a:lnTo>
                      <a:pt x="16" y="19"/>
                    </a:lnTo>
                    <a:lnTo>
                      <a:pt x="16" y="30"/>
                    </a:lnTo>
                    <a:lnTo>
                      <a:pt x="16" y="46"/>
                    </a:lnTo>
                    <a:lnTo>
                      <a:pt x="23" y="57"/>
                    </a:lnTo>
                    <a:lnTo>
                      <a:pt x="27" y="61"/>
                    </a:lnTo>
                    <a:lnTo>
                      <a:pt x="35" y="65"/>
                    </a:lnTo>
                    <a:lnTo>
                      <a:pt x="39" y="65"/>
                    </a:lnTo>
                    <a:lnTo>
                      <a:pt x="43" y="61"/>
                    </a:lnTo>
                    <a:lnTo>
                      <a:pt x="46" y="61"/>
                    </a:lnTo>
                    <a:lnTo>
                      <a:pt x="50" y="57"/>
                    </a:lnTo>
                    <a:close/>
                  </a:path>
                </a:pathLst>
              </a:custGeom>
              <a:solidFill>
                <a:srgbClr val="000000"/>
              </a:solidFill>
              <a:ln w="0">
                <a:solidFill>
                  <a:srgbClr val="000000"/>
                </a:solidFill>
                <a:round/>
                <a:headEnd/>
                <a:tailEnd/>
              </a:ln>
            </p:spPr>
            <p:txBody>
              <a:bodyPr/>
              <a:lstStyle/>
              <a:p>
                <a:endParaRPr lang="en-CA"/>
              </a:p>
            </p:txBody>
          </p:sp>
          <p:sp>
            <p:nvSpPr>
              <p:cNvPr id="19650" name="Rectangle 115"/>
              <p:cNvSpPr>
                <a:spLocks noChangeArrowheads="1"/>
              </p:cNvSpPr>
              <p:nvPr/>
            </p:nvSpPr>
            <p:spPr bwMode="auto">
              <a:xfrm>
                <a:off x="5268" y="1706"/>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1" name="Rectangle 116"/>
              <p:cNvSpPr>
                <a:spLocks noChangeArrowheads="1"/>
              </p:cNvSpPr>
              <p:nvPr/>
            </p:nvSpPr>
            <p:spPr bwMode="auto">
              <a:xfrm>
                <a:off x="188"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2" name="Freeform 117"/>
              <p:cNvSpPr>
                <a:spLocks/>
              </p:cNvSpPr>
              <p:nvPr/>
            </p:nvSpPr>
            <p:spPr bwMode="auto">
              <a:xfrm>
                <a:off x="250" y="1963"/>
                <a:ext cx="46" cy="100"/>
              </a:xfrm>
              <a:custGeom>
                <a:avLst/>
                <a:gdLst>
                  <a:gd name="T0" fmla="*/ 23 w 46"/>
                  <a:gd name="T1" fmla="*/ 0 h 100"/>
                  <a:gd name="T2" fmla="*/ 23 w 46"/>
                  <a:gd name="T3" fmla="*/ 23 h 100"/>
                  <a:gd name="T4" fmla="*/ 42 w 46"/>
                  <a:gd name="T5" fmla="*/ 23 h 100"/>
                  <a:gd name="T6" fmla="*/ 42 w 46"/>
                  <a:gd name="T7" fmla="*/ 31 h 100"/>
                  <a:gd name="T8" fmla="*/ 23 w 46"/>
                  <a:gd name="T9" fmla="*/ 31 h 100"/>
                  <a:gd name="T10" fmla="*/ 23 w 46"/>
                  <a:gd name="T11" fmla="*/ 77 h 100"/>
                  <a:gd name="T12" fmla="*/ 27 w 46"/>
                  <a:gd name="T13" fmla="*/ 84 h 100"/>
                  <a:gd name="T14" fmla="*/ 27 w 46"/>
                  <a:gd name="T15" fmla="*/ 88 h 100"/>
                  <a:gd name="T16" fmla="*/ 30 w 46"/>
                  <a:gd name="T17" fmla="*/ 88 h 100"/>
                  <a:gd name="T18" fmla="*/ 30 w 46"/>
                  <a:gd name="T19" fmla="*/ 92 h 100"/>
                  <a:gd name="T20" fmla="*/ 34 w 46"/>
                  <a:gd name="T21" fmla="*/ 92 h 100"/>
                  <a:gd name="T22" fmla="*/ 38 w 46"/>
                  <a:gd name="T23" fmla="*/ 88 h 100"/>
                  <a:gd name="T24" fmla="*/ 38 w 46"/>
                  <a:gd name="T25" fmla="*/ 88 h 100"/>
                  <a:gd name="T26" fmla="*/ 42 w 46"/>
                  <a:gd name="T27" fmla="*/ 84 h 100"/>
                  <a:gd name="T28" fmla="*/ 46 w 46"/>
                  <a:gd name="T29" fmla="*/ 84 h 100"/>
                  <a:gd name="T30" fmla="*/ 42 w 46"/>
                  <a:gd name="T31" fmla="*/ 92 h 100"/>
                  <a:gd name="T32" fmla="*/ 38 w 46"/>
                  <a:gd name="T33" fmla="*/ 96 h 100"/>
                  <a:gd name="T34" fmla="*/ 30 w 46"/>
                  <a:gd name="T35" fmla="*/ 100 h 100"/>
                  <a:gd name="T36" fmla="*/ 27 w 46"/>
                  <a:gd name="T37" fmla="*/ 100 h 100"/>
                  <a:gd name="T38" fmla="*/ 23 w 46"/>
                  <a:gd name="T39" fmla="*/ 100 h 100"/>
                  <a:gd name="T40" fmla="*/ 19 w 46"/>
                  <a:gd name="T41" fmla="*/ 100 h 100"/>
                  <a:gd name="T42" fmla="*/ 15 w 46"/>
                  <a:gd name="T43" fmla="*/ 96 h 100"/>
                  <a:gd name="T44" fmla="*/ 11 w 46"/>
                  <a:gd name="T45" fmla="*/ 92 h 100"/>
                  <a:gd name="T46" fmla="*/ 11 w 46"/>
                  <a:gd name="T47" fmla="*/ 88 h 100"/>
                  <a:gd name="T48" fmla="*/ 11 w 46"/>
                  <a:gd name="T49" fmla="*/ 81 h 100"/>
                  <a:gd name="T50" fmla="*/ 11 w 46"/>
                  <a:gd name="T51" fmla="*/ 31 h 100"/>
                  <a:gd name="T52" fmla="*/ 0 w 46"/>
                  <a:gd name="T53" fmla="*/ 31 h 100"/>
                  <a:gd name="T54" fmla="*/ 0 w 46"/>
                  <a:gd name="T55" fmla="*/ 27 h 100"/>
                  <a:gd name="T56" fmla="*/ 4 w 46"/>
                  <a:gd name="T57" fmla="*/ 23 h 100"/>
                  <a:gd name="T58" fmla="*/ 7 w 46"/>
                  <a:gd name="T59" fmla="*/ 19 h 100"/>
                  <a:gd name="T60" fmla="*/ 11 w 46"/>
                  <a:gd name="T61" fmla="*/ 15 h 100"/>
                  <a:gd name="T62" fmla="*/ 15 w 46"/>
                  <a:gd name="T63" fmla="*/ 12 h 100"/>
                  <a:gd name="T64" fmla="*/ 19 w 46"/>
                  <a:gd name="T65" fmla="*/ 8 h 100"/>
                  <a:gd name="T66" fmla="*/ 23 w 46"/>
                  <a:gd name="T67" fmla="*/ 0 h 100"/>
                  <a:gd name="T68" fmla="*/ 23 w 46"/>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0"/>
                  <a:gd name="T107" fmla="*/ 46 w 46"/>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0">
                    <a:moveTo>
                      <a:pt x="23" y="0"/>
                    </a:moveTo>
                    <a:lnTo>
                      <a:pt x="23" y="23"/>
                    </a:lnTo>
                    <a:lnTo>
                      <a:pt x="42" y="23"/>
                    </a:lnTo>
                    <a:lnTo>
                      <a:pt x="42" y="31"/>
                    </a:lnTo>
                    <a:lnTo>
                      <a:pt x="23" y="31"/>
                    </a:lnTo>
                    <a:lnTo>
                      <a:pt x="23" y="77"/>
                    </a:lnTo>
                    <a:lnTo>
                      <a:pt x="27" y="84"/>
                    </a:lnTo>
                    <a:lnTo>
                      <a:pt x="27" y="88"/>
                    </a:lnTo>
                    <a:lnTo>
                      <a:pt x="30" y="88"/>
                    </a:lnTo>
                    <a:lnTo>
                      <a:pt x="30" y="92"/>
                    </a:lnTo>
                    <a:lnTo>
                      <a:pt x="34" y="92"/>
                    </a:lnTo>
                    <a:lnTo>
                      <a:pt x="38" y="88"/>
                    </a:lnTo>
                    <a:lnTo>
                      <a:pt x="42" y="84"/>
                    </a:lnTo>
                    <a:lnTo>
                      <a:pt x="46" y="84"/>
                    </a:lnTo>
                    <a:lnTo>
                      <a:pt x="42" y="92"/>
                    </a:lnTo>
                    <a:lnTo>
                      <a:pt x="38" y="96"/>
                    </a:lnTo>
                    <a:lnTo>
                      <a:pt x="30" y="100"/>
                    </a:lnTo>
                    <a:lnTo>
                      <a:pt x="27" y="100"/>
                    </a:lnTo>
                    <a:lnTo>
                      <a:pt x="23" y="100"/>
                    </a:lnTo>
                    <a:lnTo>
                      <a:pt x="19" y="100"/>
                    </a:lnTo>
                    <a:lnTo>
                      <a:pt x="15" y="96"/>
                    </a:lnTo>
                    <a:lnTo>
                      <a:pt x="11" y="92"/>
                    </a:lnTo>
                    <a:lnTo>
                      <a:pt x="11" y="88"/>
                    </a:lnTo>
                    <a:lnTo>
                      <a:pt x="11" y="81"/>
                    </a:lnTo>
                    <a:lnTo>
                      <a:pt x="11" y="31"/>
                    </a:lnTo>
                    <a:lnTo>
                      <a:pt x="0" y="31"/>
                    </a:lnTo>
                    <a:lnTo>
                      <a:pt x="0" y="27"/>
                    </a:lnTo>
                    <a:lnTo>
                      <a:pt x="4" y="23"/>
                    </a:lnTo>
                    <a:lnTo>
                      <a:pt x="7" y="19"/>
                    </a:lnTo>
                    <a:lnTo>
                      <a:pt x="11" y="15"/>
                    </a:lnTo>
                    <a:lnTo>
                      <a:pt x="15" y="12"/>
                    </a:lnTo>
                    <a:lnTo>
                      <a:pt x="19" y="8"/>
                    </a:lnTo>
                    <a:lnTo>
                      <a:pt x="23" y="0"/>
                    </a:lnTo>
                    <a:close/>
                  </a:path>
                </a:pathLst>
              </a:custGeom>
              <a:solidFill>
                <a:srgbClr val="000000"/>
              </a:solidFill>
              <a:ln w="0">
                <a:solidFill>
                  <a:srgbClr val="000000"/>
                </a:solidFill>
                <a:round/>
                <a:headEnd/>
                <a:tailEnd/>
              </a:ln>
            </p:spPr>
            <p:txBody>
              <a:bodyPr/>
              <a:lstStyle/>
              <a:p>
                <a:endParaRPr lang="en-CA"/>
              </a:p>
            </p:txBody>
          </p:sp>
          <p:sp>
            <p:nvSpPr>
              <p:cNvPr id="19653" name="Freeform 118"/>
              <p:cNvSpPr>
                <a:spLocks noEditPoints="1"/>
              </p:cNvSpPr>
              <p:nvPr/>
            </p:nvSpPr>
            <p:spPr bwMode="auto">
              <a:xfrm>
                <a:off x="300" y="1986"/>
                <a:ext cx="73" cy="77"/>
              </a:xfrm>
              <a:custGeom>
                <a:avLst/>
                <a:gdLst>
                  <a:gd name="T0" fmla="*/ 38 w 73"/>
                  <a:gd name="T1" fmla="*/ 0 h 77"/>
                  <a:gd name="T2" fmla="*/ 46 w 73"/>
                  <a:gd name="T3" fmla="*/ 0 h 77"/>
                  <a:gd name="T4" fmla="*/ 57 w 73"/>
                  <a:gd name="T5" fmla="*/ 4 h 77"/>
                  <a:gd name="T6" fmla="*/ 65 w 73"/>
                  <a:gd name="T7" fmla="*/ 12 h 77"/>
                  <a:gd name="T8" fmla="*/ 69 w 73"/>
                  <a:gd name="T9" fmla="*/ 23 h 77"/>
                  <a:gd name="T10" fmla="*/ 73 w 73"/>
                  <a:gd name="T11" fmla="*/ 38 h 77"/>
                  <a:gd name="T12" fmla="*/ 73 w 73"/>
                  <a:gd name="T13" fmla="*/ 46 h 77"/>
                  <a:gd name="T14" fmla="*/ 69 w 73"/>
                  <a:gd name="T15" fmla="*/ 58 h 77"/>
                  <a:gd name="T16" fmla="*/ 61 w 73"/>
                  <a:gd name="T17" fmla="*/ 65 h 77"/>
                  <a:gd name="T18" fmla="*/ 53 w 73"/>
                  <a:gd name="T19" fmla="*/ 73 h 77"/>
                  <a:gd name="T20" fmla="*/ 46 w 73"/>
                  <a:gd name="T21" fmla="*/ 77 h 77"/>
                  <a:gd name="T22" fmla="*/ 34 w 73"/>
                  <a:gd name="T23" fmla="*/ 77 h 77"/>
                  <a:gd name="T24" fmla="*/ 26 w 73"/>
                  <a:gd name="T25" fmla="*/ 77 h 77"/>
                  <a:gd name="T26" fmla="*/ 15 w 73"/>
                  <a:gd name="T27" fmla="*/ 73 h 77"/>
                  <a:gd name="T28" fmla="*/ 7 w 73"/>
                  <a:gd name="T29" fmla="*/ 65 h 77"/>
                  <a:gd name="T30" fmla="*/ 3 w 73"/>
                  <a:gd name="T31" fmla="*/ 54 h 77"/>
                  <a:gd name="T32" fmla="*/ 0 w 73"/>
                  <a:gd name="T33" fmla="*/ 38 h 77"/>
                  <a:gd name="T34" fmla="*/ 3 w 73"/>
                  <a:gd name="T35" fmla="*/ 31 h 77"/>
                  <a:gd name="T36" fmla="*/ 7 w 73"/>
                  <a:gd name="T37" fmla="*/ 19 h 77"/>
                  <a:gd name="T38" fmla="*/ 11 w 73"/>
                  <a:gd name="T39" fmla="*/ 12 h 77"/>
                  <a:gd name="T40" fmla="*/ 19 w 73"/>
                  <a:gd name="T41" fmla="*/ 4 h 77"/>
                  <a:gd name="T42" fmla="*/ 26 w 73"/>
                  <a:gd name="T43" fmla="*/ 0 h 77"/>
                  <a:gd name="T44" fmla="*/ 38 w 73"/>
                  <a:gd name="T45" fmla="*/ 0 h 77"/>
                  <a:gd name="T46" fmla="*/ 34 w 73"/>
                  <a:gd name="T47" fmla="*/ 4 h 77"/>
                  <a:gd name="T48" fmla="*/ 30 w 73"/>
                  <a:gd name="T49" fmla="*/ 4 h 77"/>
                  <a:gd name="T50" fmla="*/ 26 w 73"/>
                  <a:gd name="T51" fmla="*/ 8 h 77"/>
                  <a:gd name="T52" fmla="*/ 19 w 73"/>
                  <a:gd name="T53" fmla="*/ 12 h 77"/>
                  <a:gd name="T54" fmla="*/ 19 w 73"/>
                  <a:gd name="T55" fmla="*/ 15 h 77"/>
                  <a:gd name="T56" fmla="*/ 15 w 73"/>
                  <a:gd name="T57" fmla="*/ 23 h 77"/>
                  <a:gd name="T58" fmla="*/ 15 w 73"/>
                  <a:gd name="T59" fmla="*/ 35 h 77"/>
                  <a:gd name="T60" fmla="*/ 15 w 73"/>
                  <a:gd name="T61" fmla="*/ 46 h 77"/>
                  <a:gd name="T62" fmla="*/ 23 w 73"/>
                  <a:gd name="T63" fmla="*/ 61 h 77"/>
                  <a:gd name="T64" fmla="*/ 26 w 73"/>
                  <a:gd name="T65" fmla="*/ 69 h 77"/>
                  <a:gd name="T66" fmla="*/ 30 w 73"/>
                  <a:gd name="T67" fmla="*/ 73 h 77"/>
                  <a:gd name="T68" fmla="*/ 38 w 73"/>
                  <a:gd name="T69" fmla="*/ 73 h 77"/>
                  <a:gd name="T70" fmla="*/ 46 w 73"/>
                  <a:gd name="T71" fmla="*/ 73 h 77"/>
                  <a:gd name="T72" fmla="*/ 53 w 73"/>
                  <a:gd name="T73" fmla="*/ 65 h 77"/>
                  <a:gd name="T74" fmla="*/ 57 w 73"/>
                  <a:gd name="T75" fmla="*/ 58 h 77"/>
                  <a:gd name="T76" fmla="*/ 57 w 73"/>
                  <a:gd name="T77" fmla="*/ 42 h 77"/>
                  <a:gd name="T78" fmla="*/ 57 w 73"/>
                  <a:gd name="T79" fmla="*/ 31 h 77"/>
                  <a:gd name="T80" fmla="*/ 53 w 73"/>
                  <a:gd name="T81" fmla="*/ 19 h 77"/>
                  <a:gd name="T82" fmla="*/ 49 w 73"/>
                  <a:gd name="T83" fmla="*/ 12 h 77"/>
                  <a:gd name="T84" fmla="*/ 42 w 73"/>
                  <a:gd name="T85" fmla="*/ 8 h 77"/>
                  <a:gd name="T86" fmla="*/ 34 w 73"/>
                  <a:gd name="T87" fmla="*/ 4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77"/>
                  <a:gd name="T134" fmla="*/ 73 w 73"/>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77">
                    <a:moveTo>
                      <a:pt x="38" y="0"/>
                    </a:moveTo>
                    <a:lnTo>
                      <a:pt x="46" y="0"/>
                    </a:lnTo>
                    <a:lnTo>
                      <a:pt x="57" y="4"/>
                    </a:lnTo>
                    <a:lnTo>
                      <a:pt x="65" y="12"/>
                    </a:lnTo>
                    <a:lnTo>
                      <a:pt x="69" y="23"/>
                    </a:lnTo>
                    <a:lnTo>
                      <a:pt x="73" y="38"/>
                    </a:lnTo>
                    <a:lnTo>
                      <a:pt x="73" y="46"/>
                    </a:lnTo>
                    <a:lnTo>
                      <a:pt x="69" y="58"/>
                    </a:lnTo>
                    <a:lnTo>
                      <a:pt x="61" y="65"/>
                    </a:lnTo>
                    <a:lnTo>
                      <a:pt x="53" y="73"/>
                    </a:lnTo>
                    <a:lnTo>
                      <a:pt x="46" y="77"/>
                    </a:lnTo>
                    <a:lnTo>
                      <a:pt x="34" y="77"/>
                    </a:lnTo>
                    <a:lnTo>
                      <a:pt x="26" y="77"/>
                    </a:lnTo>
                    <a:lnTo>
                      <a:pt x="15" y="73"/>
                    </a:lnTo>
                    <a:lnTo>
                      <a:pt x="7" y="65"/>
                    </a:lnTo>
                    <a:lnTo>
                      <a:pt x="3" y="54"/>
                    </a:lnTo>
                    <a:lnTo>
                      <a:pt x="0" y="38"/>
                    </a:lnTo>
                    <a:lnTo>
                      <a:pt x="3" y="31"/>
                    </a:lnTo>
                    <a:lnTo>
                      <a:pt x="7" y="19"/>
                    </a:lnTo>
                    <a:lnTo>
                      <a:pt x="11" y="12"/>
                    </a:lnTo>
                    <a:lnTo>
                      <a:pt x="19" y="4"/>
                    </a:lnTo>
                    <a:lnTo>
                      <a:pt x="26" y="0"/>
                    </a:lnTo>
                    <a:lnTo>
                      <a:pt x="38" y="0"/>
                    </a:lnTo>
                    <a:close/>
                    <a:moveTo>
                      <a:pt x="34" y="4"/>
                    </a:moveTo>
                    <a:lnTo>
                      <a:pt x="30" y="4"/>
                    </a:lnTo>
                    <a:lnTo>
                      <a:pt x="26" y="8"/>
                    </a:lnTo>
                    <a:lnTo>
                      <a:pt x="19" y="12"/>
                    </a:lnTo>
                    <a:lnTo>
                      <a:pt x="19" y="15"/>
                    </a:lnTo>
                    <a:lnTo>
                      <a:pt x="15" y="23"/>
                    </a:lnTo>
                    <a:lnTo>
                      <a:pt x="15" y="35"/>
                    </a:lnTo>
                    <a:lnTo>
                      <a:pt x="15" y="46"/>
                    </a:lnTo>
                    <a:lnTo>
                      <a:pt x="23" y="61"/>
                    </a:lnTo>
                    <a:lnTo>
                      <a:pt x="26" y="69"/>
                    </a:lnTo>
                    <a:lnTo>
                      <a:pt x="30" y="73"/>
                    </a:lnTo>
                    <a:lnTo>
                      <a:pt x="38" y="73"/>
                    </a:lnTo>
                    <a:lnTo>
                      <a:pt x="46" y="73"/>
                    </a:lnTo>
                    <a:lnTo>
                      <a:pt x="53" y="65"/>
                    </a:lnTo>
                    <a:lnTo>
                      <a:pt x="57" y="58"/>
                    </a:lnTo>
                    <a:lnTo>
                      <a:pt x="57" y="42"/>
                    </a:lnTo>
                    <a:lnTo>
                      <a:pt x="57" y="31"/>
                    </a:lnTo>
                    <a:lnTo>
                      <a:pt x="53" y="19"/>
                    </a:lnTo>
                    <a:lnTo>
                      <a:pt x="49" y="12"/>
                    </a:lnTo>
                    <a:lnTo>
                      <a:pt x="42" y="8"/>
                    </a:lnTo>
                    <a:lnTo>
                      <a:pt x="34" y="4"/>
                    </a:lnTo>
                    <a:close/>
                  </a:path>
                </a:pathLst>
              </a:custGeom>
              <a:solidFill>
                <a:srgbClr val="000000"/>
              </a:solidFill>
              <a:ln w="0">
                <a:solidFill>
                  <a:srgbClr val="000000"/>
                </a:solidFill>
                <a:round/>
                <a:headEnd/>
                <a:tailEnd/>
              </a:ln>
            </p:spPr>
            <p:txBody>
              <a:bodyPr/>
              <a:lstStyle/>
              <a:p>
                <a:endParaRPr lang="en-CA"/>
              </a:p>
            </p:txBody>
          </p:sp>
          <p:sp>
            <p:nvSpPr>
              <p:cNvPr id="19654" name="Rectangle 119"/>
              <p:cNvSpPr>
                <a:spLocks noChangeArrowheads="1"/>
              </p:cNvSpPr>
              <p:nvPr/>
            </p:nvSpPr>
            <p:spPr bwMode="auto">
              <a:xfrm>
                <a:off x="833"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55" name="Rectangle 120"/>
              <p:cNvSpPr>
                <a:spLocks noChangeArrowheads="1"/>
              </p:cNvSpPr>
              <p:nvPr/>
            </p:nvSpPr>
            <p:spPr bwMode="auto">
              <a:xfrm>
                <a:off x="864"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56" name="Freeform 121"/>
              <p:cNvSpPr>
                <a:spLocks/>
              </p:cNvSpPr>
              <p:nvPr/>
            </p:nvSpPr>
            <p:spPr bwMode="auto">
              <a:xfrm>
                <a:off x="1059" y="2044"/>
                <a:ext cx="19" cy="19"/>
              </a:xfrm>
              <a:custGeom>
                <a:avLst/>
                <a:gdLst>
                  <a:gd name="T0" fmla="*/ 8 w 19"/>
                  <a:gd name="T1" fmla="*/ 0 h 19"/>
                  <a:gd name="T2" fmla="*/ 12 w 19"/>
                  <a:gd name="T3" fmla="*/ 3 h 19"/>
                  <a:gd name="T4" fmla="*/ 16 w 19"/>
                  <a:gd name="T5" fmla="*/ 3 h 19"/>
                  <a:gd name="T6" fmla="*/ 19 w 19"/>
                  <a:gd name="T7" fmla="*/ 7 h 19"/>
                  <a:gd name="T8" fmla="*/ 19 w 19"/>
                  <a:gd name="T9" fmla="*/ 11 h 19"/>
                  <a:gd name="T10" fmla="*/ 19 w 19"/>
                  <a:gd name="T11" fmla="*/ 15 h 19"/>
                  <a:gd name="T12" fmla="*/ 16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3"/>
                    </a:lnTo>
                    <a:lnTo>
                      <a:pt x="16" y="3"/>
                    </a:lnTo>
                    <a:lnTo>
                      <a:pt x="19" y="7"/>
                    </a:lnTo>
                    <a:lnTo>
                      <a:pt x="19" y="11"/>
                    </a:lnTo>
                    <a:lnTo>
                      <a:pt x="19" y="15"/>
                    </a:lnTo>
                    <a:lnTo>
                      <a:pt x="16" y="19"/>
                    </a:lnTo>
                    <a:lnTo>
                      <a:pt x="12" y="19"/>
                    </a:lnTo>
                    <a:lnTo>
                      <a:pt x="8" y="19"/>
                    </a:lnTo>
                    <a:lnTo>
                      <a:pt x="4" y="19"/>
                    </a:lnTo>
                    <a:lnTo>
                      <a:pt x="0" y="19"/>
                    </a:lnTo>
                    <a:lnTo>
                      <a:pt x="0" y="15"/>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657" name="Freeform 122"/>
              <p:cNvSpPr>
                <a:spLocks noEditPoints="1"/>
              </p:cNvSpPr>
              <p:nvPr/>
            </p:nvSpPr>
            <p:spPr bwMode="auto">
              <a:xfrm>
                <a:off x="1094" y="1948"/>
                <a:ext cx="73" cy="115"/>
              </a:xfrm>
              <a:custGeom>
                <a:avLst/>
                <a:gdLst>
                  <a:gd name="T0" fmla="*/ 0 w 73"/>
                  <a:gd name="T1" fmla="*/ 57 h 115"/>
                  <a:gd name="T2" fmla="*/ 4 w 73"/>
                  <a:gd name="T3" fmla="*/ 42 h 115"/>
                  <a:gd name="T4" fmla="*/ 8 w 73"/>
                  <a:gd name="T5" fmla="*/ 27 h 115"/>
                  <a:gd name="T6" fmla="*/ 11 w 73"/>
                  <a:gd name="T7" fmla="*/ 15 h 115"/>
                  <a:gd name="T8" fmla="*/ 23 w 73"/>
                  <a:gd name="T9" fmla="*/ 7 h 115"/>
                  <a:gd name="T10" fmla="*/ 31 w 73"/>
                  <a:gd name="T11" fmla="*/ 4 h 115"/>
                  <a:gd name="T12" fmla="*/ 34 w 73"/>
                  <a:gd name="T13" fmla="*/ 0 h 115"/>
                  <a:gd name="T14" fmla="*/ 46 w 73"/>
                  <a:gd name="T15" fmla="*/ 4 h 115"/>
                  <a:gd name="T16" fmla="*/ 54 w 73"/>
                  <a:gd name="T17" fmla="*/ 7 h 115"/>
                  <a:gd name="T18" fmla="*/ 57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57 w 73"/>
                  <a:gd name="T31" fmla="*/ 103 h 115"/>
                  <a:gd name="T32" fmla="*/ 50 w 73"/>
                  <a:gd name="T33" fmla="*/ 111 h 115"/>
                  <a:gd name="T34" fmla="*/ 42 w 73"/>
                  <a:gd name="T35" fmla="*/ 115 h 115"/>
                  <a:gd name="T36" fmla="*/ 34 w 73"/>
                  <a:gd name="T37" fmla="*/ 115 h 115"/>
                  <a:gd name="T38" fmla="*/ 27 w 73"/>
                  <a:gd name="T39" fmla="*/ 115 h 115"/>
                  <a:gd name="T40" fmla="*/ 15 w 73"/>
                  <a:gd name="T41" fmla="*/ 107 h 115"/>
                  <a:gd name="T42" fmla="*/ 11 w 73"/>
                  <a:gd name="T43" fmla="*/ 96 h 115"/>
                  <a:gd name="T44" fmla="*/ 4 w 73"/>
                  <a:gd name="T45" fmla="*/ 80 h 115"/>
                  <a:gd name="T46" fmla="*/ 0 w 73"/>
                  <a:gd name="T47" fmla="*/ 57 h 115"/>
                  <a:gd name="T48" fmla="*/ 15 w 73"/>
                  <a:gd name="T49" fmla="*/ 61 h 115"/>
                  <a:gd name="T50" fmla="*/ 19 w 73"/>
                  <a:gd name="T51" fmla="*/ 80 h 115"/>
                  <a:gd name="T52" fmla="*/ 23 w 73"/>
                  <a:gd name="T53" fmla="*/ 99 h 115"/>
                  <a:gd name="T54" fmla="*/ 27 w 73"/>
                  <a:gd name="T55" fmla="*/ 107 h 115"/>
                  <a:gd name="T56" fmla="*/ 31 w 73"/>
                  <a:gd name="T57" fmla="*/ 111 h 115"/>
                  <a:gd name="T58" fmla="*/ 34 w 73"/>
                  <a:gd name="T59" fmla="*/ 111 h 115"/>
                  <a:gd name="T60" fmla="*/ 38 w 73"/>
                  <a:gd name="T61" fmla="*/ 111 h 115"/>
                  <a:gd name="T62" fmla="*/ 46 w 73"/>
                  <a:gd name="T63" fmla="*/ 107 h 115"/>
                  <a:gd name="T64" fmla="*/ 50 w 73"/>
                  <a:gd name="T65" fmla="*/ 103 h 115"/>
                  <a:gd name="T66" fmla="*/ 50 w 73"/>
                  <a:gd name="T67" fmla="*/ 92 h 115"/>
                  <a:gd name="T68" fmla="*/ 54 w 73"/>
                  <a:gd name="T69" fmla="*/ 76 h 115"/>
                  <a:gd name="T70" fmla="*/ 54 w 73"/>
                  <a:gd name="T71" fmla="*/ 53 h 115"/>
                  <a:gd name="T72" fmla="*/ 54 w 73"/>
                  <a:gd name="T73" fmla="*/ 38 h 115"/>
                  <a:gd name="T74" fmla="*/ 50 w 73"/>
                  <a:gd name="T75" fmla="*/ 23 h 115"/>
                  <a:gd name="T76" fmla="*/ 50 w 73"/>
                  <a:gd name="T77" fmla="*/ 15 h 115"/>
                  <a:gd name="T78" fmla="*/ 46 w 73"/>
                  <a:gd name="T79" fmla="*/ 7 h 115"/>
                  <a:gd name="T80" fmla="*/ 42 w 73"/>
                  <a:gd name="T81" fmla="*/ 7 h 115"/>
                  <a:gd name="T82" fmla="*/ 34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1" y="15"/>
                    </a:lnTo>
                    <a:lnTo>
                      <a:pt x="23" y="7"/>
                    </a:lnTo>
                    <a:lnTo>
                      <a:pt x="31" y="4"/>
                    </a:lnTo>
                    <a:lnTo>
                      <a:pt x="34" y="0"/>
                    </a:lnTo>
                    <a:lnTo>
                      <a:pt x="46" y="4"/>
                    </a:lnTo>
                    <a:lnTo>
                      <a:pt x="54" y="7"/>
                    </a:lnTo>
                    <a:lnTo>
                      <a:pt x="57" y="15"/>
                    </a:lnTo>
                    <a:lnTo>
                      <a:pt x="65" y="27"/>
                    </a:lnTo>
                    <a:lnTo>
                      <a:pt x="69" y="42"/>
                    </a:lnTo>
                    <a:lnTo>
                      <a:pt x="73" y="57"/>
                    </a:lnTo>
                    <a:lnTo>
                      <a:pt x="69" y="76"/>
                    </a:lnTo>
                    <a:lnTo>
                      <a:pt x="65" y="92"/>
                    </a:lnTo>
                    <a:lnTo>
                      <a:pt x="57" y="103"/>
                    </a:lnTo>
                    <a:lnTo>
                      <a:pt x="50" y="111"/>
                    </a:lnTo>
                    <a:lnTo>
                      <a:pt x="42" y="115"/>
                    </a:lnTo>
                    <a:lnTo>
                      <a:pt x="34" y="115"/>
                    </a:lnTo>
                    <a:lnTo>
                      <a:pt x="27" y="115"/>
                    </a:lnTo>
                    <a:lnTo>
                      <a:pt x="15" y="107"/>
                    </a:lnTo>
                    <a:lnTo>
                      <a:pt x="11" y="96"/>
                    </a:lnTo>
                    <a:lnTo>
                      <a:pt x="4" y="80"/>
                    </a:lnTo>
                    <a:lnTo>
                      <a:pt x="0" y="57"/>
                    </a:lnTo>
                    <a:close/>
                    <a:moveTo>
                      <a:pt x="15" y="61"/>
                    </a:moveTo>
                    <a:lnTo>
                      <a:pt x="19" y="80"/>
                    </a:lnTo>
                    <a:lnTo>
                      <a:pt x="23" y="99"/>
                    </a:lnTo>
                    <a:lnTo>
                      <a:pt x="27" y="107"/>
                    </a:lnTo>
                    <a:lnTo>
                      <a:pt x="31" y="111"/>
                    </a:lnTo>
                    <a:lnTo>
                      <a:pt x="34" y="111"/>
                    </a:lnTo>
                    <a:lnTo>
                      <a:pt x="38" y="111"/>
                    </a:lnTo>
                    <a:lnTo>
                      <a:pt x="46" y="107"/>
                    </a:lnTo>
                    <a:lnTo>
                      <a:pt x="50" y="103"/>
                    </a:lnTo>
                    <a:lnTo>
                      <a:pt x="50" y="92"/>
                    </a:lnTo>
                    <a:lnTo>
                      <a:pt x="54" y="76"/>
                    </a:lnTo>
                    <a:lnTo>
                      <a:pt x="54" y="53"/>
                    </a:lnTo>
                    <a:lnTo>
                      <a:pt x="54" y="38"/>
                    </a:lnTo>
                    <a:lnTo>
                      <a:pt x="50" y="23"/>
                    </a:lnTo>
                    <a:lnTo>
                      <a:pt x="50" y="15"/>
                    </a:lnTo>
                    <a:lnTo>
                      <a:pt x="46" y="7"/>
                    </a:lnTo>
                    <a:lnTo>
                      <a:pt x="42" y="7"/>
                    </a:lnTo>
                    <a:lnTo>
                      <a:pt x="34" y="7"/>
                    </a:lnTo>
                    <a:lnTo>
                      <a:pt x="31" y="7"/>
                    </a:lnTo>
                    <a:lnTo>
                      <a:pt x="27"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58" name="Freeform 123"/>
              <p:cNvSpPr>
                <a:spLocks noEditPoints="1"/>
              </p:cNvSpPr>
              <p:nvPr/>
            </p:nvSpPr>
            <p:spPr bwMode="auto">
              <a:xfrm>
                <a:off x="1178" y="1948"/>
                <a:ext cx="69" cy="115"/>
              </a:xfrm>
              <a:custGeom>
                <a:avLst/>
                <a:gdLst>
                  <a:gd name="T0" fmla="*/ 0 w 69"/>
                  <a:gd name="T1" fmla="*/ 57 h 115"/>
                  <a:gd name="T2" fmla="*/ 4 w 69"/>
                  <a:gd name="T3" fmla="*/ 42 h 115"/>
                  <a:gd name="T4" fmla="*/ 8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9 w 69"/>
                  <a:gd name="T61" fmla="*/ 111 h 115"/>
                  <a:gd name="T62" fmla="*/ 46 w 69"/>
                  <a:gd name="T63" fmla="*/ 107 h 115"/>
                  <a:gd name="T64" fmla="*/ 50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9 w 69"/>
                  <a:gd name="T81" fmla="*/ 7 h 115"/>
                  <a:gd name="T82" fmla="*/ 35 w 69"/>
                  <a:gd name="T83" fmla="*/ 7 h 115"/>
                  <a:gd name="T84" fmla="*/ 31 w 69"/>
                  <a:gd name="T85" fmla="*/ 7 h 115"/>
                  <a:gd name="T86" fmla="*/ 27 w 69"/>
                  <a:gd name="T87" fmla="*/ 11 h 115"/>
                  <a:gd name="T88" fmla="*/ 23 w 69"/>
                  <a:gd name="T89" fmla="*/ 19 h 115"/>
                  <a:gd name="T90" fmla="*/ 19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4" y="42"/>
                    </a:lnTo>
                    <a:lnTo>
                      <a:pt x="8"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6" y="107"/>
                    </a:lnTo>
                    <a:lnTo>
                      <a:pt x="8" y="96"/>
                    </a:lnTo>
                    <a:lnTo>
                      <a:pt x="4" y="80"/>
                    </a:lnTo>
                    <a:lnTo>
                      <a:pt x="0" y="57"/>
                    </a:lnTo>
                    <a:close/>
                    <a:moveTo>
                      <a:pt x="16" y="61"/>
                    </a:moveTo>
                    <a:lnTo>
                      <a:pt x="19" y="80"/>
                    </a:lnTo>
                    <a:lnTo>
                      <a:pt x="23" y="99"/>
                    </a:lnTo>
                    <a:lnTo>
                      <a:pt x="27" y="107"/>
                    </a:lnTo>
                    <a:lnTo>
                      <a:pt x="31" y="111"/>
                    </a:lnTo>
                    <a:lnTo>
                      <a:pt x="35" y="111"/>
                    </a:lnTo>
                    <a:lnTo>
                      <a:pt x="39" y="111"/>
                    </a:lnTo>
                    <a:lnTo>
                      <a:pt x="46" y="107"/>
                    </a:lnTo>
                    <a:lnTo>
                      <a:pt x="50" y="103"/>
                    </a:lnTo>
                    <a:lnTo>
                      <a:pt x="50" y="92"/>
                    </a:lnTo>
                    <a:lnTo>
                      <a:pt x="54" y="76"/>
                    </a:lnTo>
                    <a:lnTo>
                      <a:pt x="54" y="53"/>
                    </a:lnTo>
                    <a:lnTo>
                      <a:pt x="54" y="38"/>
                    </a:lnTo>
                    <a:lnTo>
                      <a:pt x="50" y="23"/>
                    </a:lnTo>
                    <a:lnTo>
                      <a:pt x="46" y="15"/>
                    </a:lnTo>
                    <a:lnTo>
                      <a:pt x="42" y="7"/>
                    </a:lnTo>
                    <a:lnTo>
                      <a:pt x="39" y="7"/>
                    </a:lnTo>
                    <a:lnTo>
                      <a:pt x="35" y="7"/>
                    </a:lnTo>
                    <a:lnTo>
                      <a:pt x="31" y="7"/>
                    </a:lnTo>
                    <a:lnTo>
                      <a:pt x="27" y="11"/>
                    </a:lnTo>
                    <a:lnTo>
                      <a:pt x="23" y="19"/>
                    </a:lnTo>
                    <a:lnTo>
                      <a:pt x="19"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59" name="Freeform 124"/>
              <p:cNvSpPr>
                <a:spLocks noEditPoints="1"/>
              </p:cNvSpPr>
              <p:nvPr/>
            </p:nvSpPr>
            <p:spPr bwMode="auto">
              <a:xfrm>
                <a:off x="1263" y="1948"/>
                <a:ext cx="69" cy="115"/>
              </a:xfrm>
              <a:custGeom>
                <a:avLst/>
                <a:gdLst>
                  <a:gd name="T0" fmla="*/ 0 w 69"/>
                  <a:gd name="T1" fmla="*/ 57 h 115"/>
                  <a:gd name="T2" fmla="*/ 0 w 69"/>
                  <a:gd name="T3" fmla="*/ 42 h 115"/>
                  <a:gd name="T4" fmla="*/ 7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7 w 69"/>
                  <a:gd name="T31" fmla="*/ 103 h 115"/>
                  <a:gd name="T32" fmla="*/ 50 w 69"/>
                  <a:gd name="T33" fmla="*/ 111 h 115"/>
                  <a:gd name="T34" fmla="*/ 42 w 69"/>
                  <a:gd name="T35" fmla="*/ 115 h 115"/>
                  <a:gd name="T36" fmla="*/ 34 w 69"/>
                  <a:gd name="T37" fmla="*/ 115 h 115"/>
                  <a:gd name="T38" fmla="*/ 27 w 69"/>
                  <a:gd name="T39" fmla="*/ 115 h 115"/>
                  <a:gd name="T40" fmla="*/ 15 w 69"/>
                  <a:gd name="T41" fmla="*/ 107 h 115"/>
                  <a:gd name="T42" fmla="*/ 7 w 69"/>
                  <a:gd name="T43" fmla="*/ 96 h 115"/>
                  <a:gd name="T44" fmla="*/ 3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3 w 69"/>
                  <a:gd name="T69" fmla="*/ 76 h 115"/>
                  <a:gd name="T70" fmla="*/ 53 w 69"/>
                  <a:gd name="T71" fmla="*/ 53 h 115"/>
                  <a:gd name="T72" fmla="*/ 53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30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7" y="27"/>
                    </a:lnTo>
                    <a:lnTo>
                      <a:pt x="11" y="15"/>
                    </a:lnTo>
                    <a:lnTo>
                      <a:pt x="19" y="7"/>
                    </a:lnTo>
                    <a:lnTo>
                      <a:pt x="27" y="4"/>
                    </a:lnTo>
                    <a:lnTo>
                      <a:pt x="34" y="0"/>
                    </a:lnTo>
                    <a:lnTo>
                      <a:pt x="42" y="4"/>
                    </a:lnTo>
                    <a:lnTo>
                      <a:pt x="50" y="7"/>
                    </a:lnTo>
                    <a:lnTo>
                      <a:pt x="57" y="15"/>
                    </a:lnTo>
                    <a:lnTo>
                      <a:pt x="65" y="27"/>
                    </a:lnTo>
                    <a:lnTo>
                      <a:pt x="69" y="42"/>
                    </a:lnTo>
                    <a:lnTo>
                      <a:pt x="69" y="57"/>
                    </a:lnTo>
                    <a:lnTo>
                      <a:pt x="69" y="76"/>
                    </a:lnTo>
                    <a:lnTo>
                      <a:pt x="65" y="92"/>
                    </a:lnTo>
                    <a:lnTo>
                      <a:pt x="57" y="103"/>
                    </a:lnTo>
                    <a:lnTo>
                      <a:pt x="50" y="111"/>
                    </a:lnTo>
                    <a:lnTo>
                      <a:pt x="42" y="115"/>
                    </a:lnTo>
                    <a:lnTo>
                      <a:pt x="34" y="115"/>
                    </a:lnTo>
                    <a:lnTo>
                      <a:pt x="27" y="115"/>
                    </a:lnTo>
                    <a:lnTo>
                      <a:pt x="15" y="107"/>
                    </a:lnTo>
                    <a:lnTo>
                      <a:pt x="7" y="96"/>
                    </a:lnTo>
                    <a:lnTo>
                      <a:pt x="3" y="80"/>
                    </a:lnTo>
                    <a:lnTo>
                      <a:pt x="0" y="57"/>
                    </a:lnTo>
                    <a:close/>
                    <a:moveTo>
                      <a:pt x="15" y="61"/>
                    </a:moveTo>
                    <a:lnTo>
                      <a:pt x="19" y="80"/>
                    </a:lnTo>
                    <a:lnTo>
                      <a:pt x="23" y="99"/>
                    </a:lnTo>
                    <a:lnTo>
                      <a:pt x="27" y="107"/>
                    </a:lnTo>
                    <a:lnTo>
                      <a:pt x="30" y="111"/>
                    </a:lnTo>
                    <a:lnTo>
                      <a:pt x="34" y="111"/>
                    </a:lnTo>
                    <a:lnTo>
                      <a:pt x="38" y="111"/>
                    </a:lnTo>
                    <a:lnTo>
                      <a:pt x="42" y="107"/>
                    </a:lnTo>
                    <a:lnTo>
                      <a:pt x="46" y="103"/>
                    </a:lnTo>
                    <a:lnTo>
                      <a:pt x="50" y="92"/>
                    </a:lnTo>
                    <a:lnTo>
                      <a:pt x="53" y="76"/>
                    </a:lnTo>
                    <a:lnTo>
                      <a:pt x="53" y="53"/>
                    </a:lnTo>
                    <a:lnTo>
                      <a:pt x="53" y="38"/>
                    </a:lnTo>
                    <a:lnTo>
                      <a:pt x="50" y="23"/>
                    </a:lnTo>
                    <a:lnTo>
                      <a:pt x="46" y="15"/>
                    </a:lnTo>
                    <a:lnTo>
                      <a:pt x="42" y="7"/>
                    </a:lnTo>
                    <a:lnTo>
                      <a:pt x="38" y="7"/>
                    </a:lnTo>
                    <a:lnTo>
                      <a:pt x="34" y="7"/>
                    </a:lnTo>
                    <a:lnTo>
                      <a:pt x="30"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0" name="Freeform 125"/>
              <p:cNvSpPr>
                <a:spLocks noEditPoints="1"/>
              </p:cNvSpPr>
              <p:nvPr/>
            </p:nvSpPr>
            <p:spPr bwMode="auto">
              <a:xfrm>
                <a:off x="1347" y="1948"/>
                <a:ext cx="69" cy="115"/>
              </a:xfrm>
              <a:custGeom>
                <a:avLst/>
                <a:gdLst>
                  <a:gd name="T0" fmla="*/ 0 w 69"/>
                  <a:gd name="T1" fmla="*/ 115 h 115"/>
                  <a:gd name="T2" fmla="*/ 0 w 69"/>
                  <a:gd name="T3" fmla="*/ 115 h 115"/>
                  <a:gd name="T4" fmla="*/ 12 w 69"/>
                  <a:gd name="T5" fmla="*/ 115 h 115"/>
                  <a:gd name="T6" fmla="*/ 23 w 69"/>
                  <a:gd name="T7" fmla="*/ 111 h 115"/>
                  <a:gd name="T8" fmla="*/ 31 w 69"/>
                  <a:gd name="T9" fmla="*/ 103 h 115"/>
                  <a:gd name="T10" fmla="*/ 38 w 69"/>
                  <a:gd name="T11" fmla="*/ 92 h 115"/>
                  <a:gd name="T12" fmla="*/ 46 w 69"/>
                  <a:gd name="T13" fmla="*/ 76 h 115"/>
                  <a:gd name="T14" fmla="*/ 50 w 69"/>
                  <a:gd name="T15" fmla="*/ 65 h 115"/>
                  <a:gd name="T16" fmla="*/ 38 w 69"/>
                  <a:gd name="T17" fmla="*/ 69 h 115"/>
                  <a:gd name="T18" fmla="*/ 27 w 69"/>
                  <a:gd name="T19" fmla="*/ 73 h 115"/>
                  <a:gd name="T20" fmla="*/ 19 w 69"/>
                  <a:gd name="T21" fmla="*/ 69 h 115"/>
                  <a:gd name="T22" fmla="*/ 8 w 69"/>
                  <a:gd name="T23" fmla="*/ 65 h 115"/>
                  <a:gd name="T24" fmla="*/ 4 w 69"/>
                  <a:gd name="T25" fmla="*/ 53 h 115"/>
                  <a:gd name="T26" fmla="*/ 0 w 69"/>
                  <a:gd name="T27" fmla="*/ 38 h 115"/>
                  <a:gd name="T28" fmla="*/ 4 w 69"/>
                  <a:gd name="T29" fmla="*/ 27 h 115"/>
                  <a:gd name="T30" fmla="*/ 8 w 69"/>
                  <a:gd name="T31" fmla="*/ 15 h 115"/>
                  <a:gd name="T32" fmla="*/ 15 w 69"/>
                  <a:gd name="T33" fmla="*/ 7 h 115"/>
                  <a:gd name="T34" fmla="*/ 23 w 69"/>
                  <a:gd name="T35" fmla="*/ 4 h 115"/>
                  <a:gd name="T36" fmla="*/ 35 w 69"/>
                  <a:gd name="T37" fmla="*/ 0 h 115"/>
                  <a:gd name="T38" fmla="*/ 46 w 69"/>
                  <a:gd name="T39" fmla="*/ 4 h 115"/>
                  <a:gd name="T40" fmla="*/ 58 w 69"/>
                  <a:gd name="T41" fmla="*/ 11 h 115"/>
                  <a:gd name="T42" fmla="*/ 65 w 69"/>
                  <a:gd name="T43" fmla="*/ 23 h 115"/>
                  <a:gd name="T44" fmla="*/ 69 w 69"/>
                  <a:gd name="T45" fmla="*/ 34 h 115"/>
                  <a:gd name="T46" fmla="*/ 69 w 69"/>
                  <a:gd name="T47" fmla="*/ 46 h 115"/>
                  <a:gd name="T48" fmla="*/ 69 w 69"/>
                  <a:gd name="T49" fmla="*/ 65 h 115"/>
                  <a:gd name="T50" fmla="*/ 61 w 69"/>
                  <a:gd name="T51" fmla="*/ 80 h 115"/>
                  <a:gd name="T52" fmla="*/ 50 w 69"/>
                  <a:gd name="T53" fmla="*/ 96 h 115"/>
                  <a:gd name="T54" fmla="*/ 35 w 69"/>
                  <a:gd name="T55" fmla="*/ 107 h 115"/>
                  <a:gd name="T56" fmla="*/ 23 w 69"/>
                  <a:gd name="T57" fmla="*/ 115 h 115"/>
                  <a:gd name="T58" fmla="*/ 8 w 69"/>
                  <a:gd name="T59" fmla="*/ 115 h 115"/>
                  <a:gd name="T60" fmla="*/ 0 w 69"/>
                  <a:gd name="T61" fmla="*/ 115 h 115"/>
                  <a:gd name="T62" fmla="*/ 54 w 69"/>
                  <a:gd name="T63" fmla="*/ 57 h 115"/>
                  <a:gd name="T64" fmla="*/ 54 w 69"/>
                  <a:gd name="T65" fmla="*/ 50 h 115"/>
                  <a:gd name="T66" fmla="*/ 54 w 69"/>
                  <a:gd name="T67" fmla="*/ 42 h 115"/>
                  <a:gd name="T68" fmla="*/ 54 w 69"/>
                  <a:gd name="T69" fmla="*/ 34 h 115"/>
                  <a:gd name="T70" fmla="*/ 50 w 69"/>
                  <a:gd name="T71" fmla="*/ 27 h 115"/>
                  <a:gd name="T72" fmla="*/ 50 w 69"/>
                  <a:gd name="T73" fmla="*/ 15 h 115"/>
                  <a:gd name="T74" fmla="*/ 46 w 69"/>
                  <a:gd name="T75" fmla="*/ 11 h 115"/>
                  <a:gd name="T76" fmla="*/ 38 w 69"/>
                  <a:gd name="T77" fmla="*/ 7 h 115"/>
                  <a:gd name="T78" fmla="*/ 35 w 69"/>
                  <a:gd name="T79" fmla="*/ 7 h 115"/>
                  <a:gd name="T80" fmla="*/ 27 w 69"/>
                  <a:gd name="T81" fmla="*/ 7 h 115"/>
                  <a:gd name="T82" fmla="*/ 19 w 69"/>
                  <a:gd name="T83" fmla="*/ 11 h 115"/>
                  <a:gd name="T84" fmla="*/ 15 w 69"/>
                  <a:gd name="T85" fmla="*/ 19 h 115"/>
                  <a:gd name="T86" fmla="*/ 15 w 69"/>
                  <a:gd name="T87" fmla="*/ 30 h 115"/>
                  <a:gd name="T88" fmla="*/ 19 w 69"/>
                  <a:gd name="T89" fmla="*/ 46 h 115"/>
                  <a:gd name="T90" fmla="*/ 23 w 69"/>
                  <a:gd name="T91" fmla="*/ 57 h 115"/>
                  <a:gd name="T92" fmla="*/ 27 w 69"/>
                  <a:gd name="T93" fmla="*/ 65 h 115"/>
                  <a:gd name="T94" fmla="*/ 35 w 69"/>
                  <a:gd name="T95" fmla="*/ 65 h 115"/>
                  <a:gd name="T96" fmla="*/ 38 w 69"/>
                  <a:gd name="T97" fmla="*/ 65 h 115"/>
                  <a:gd name="T98" fmla="*/ 42 w 69"/>
                  <a:gd name="T99" fmla="*/ 65 h 115"/>
                  <a:gd name="T100" fmla="*/ 50 w 69"/>
                  <a:gd name="T101" fmla="*/ 61 h 115"/>
                  <a:gd name="T102" fmla="*/ 54 w 69"/>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115"/>
                  <a:gd name="T158" fmla="*/ 69 w 69"/>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115">
                    <a:moveTo>
                      <a:pt x="0" y="115"/>
                    </a:moveTo>
                    <a:lnTo>
                      <a:pt x="0" y="115"/>
                    </a:lnTo>
                    <a:lnTo>
                      <a:pt x="12" y="115"/>
                    </a:lnTo>
                    <a:lnTo>
                      <a:pt x="23" y="111"/>
                    </a:lnTo>
                    <a:lnTo>
                      <a:pt x="31" y="103"/>
                    </a:lnTo>
                    <a:lnTo>
                      <a:pt x="38" y="92"/>
                    </a:lnTo>
                    <a:lnTo>
                      <a:pt x="46" y="76"/>
                    </a:lnTo>
                    <a:lnTo>
                      <a:pt x="50" y="65"/>
                    </a:lnTo>
                    <a:lnTo>
                      <a:pt x="38" y="69"/>
                    </a:lnTo>
                    <a:lnTo>
                      <a:pt x="27" y="73"/>
                    </a:lnTo>
                    <a:lnTo>
                      <a:pt x="19" y="69"/>
                    </a:lnTo>
                    <a:lnTo>
                      <a:pt x="8" y="65"/>
                    </a:lnTo>
                    <a:lnTo>
                      <a:pt x="4" y="53"/>
                    </a:lnTo>
                    <a:lnTo>
                      <a:pt x="0" y="38"/>
                    </a:lnTo>
                    <a:lnTo>
                      <a:pt x="4" y="27"/>
                    </a:lnTo>
                    <a:lnTo>
                      <a:pt x="8" y="15"/>
                    </a:lnTo>
                    <a:lnTo>
                      <a:pt x="15" y="7"/>
                    </a:lnTo>
                    <a:lnTo>
                      <a:pt x="23" y="4"/>
                    </a:lnTo>
                    <a:lnTo>
                      <a:pt x="35" y="0"/>
                    </a:lnTo>
                    <a:lnTo>
                      <a:pt x="46" y="4"/>
                    </a:lnTo>
                    <a:lnTo>
                      <a:pt x="58" y="11"/>
                    </a:lnTo>
                    <a:lnTo>
                      <a:pt x="65" y="23"/>
                    </a:lnTo>
                    <a:lnTo>
                      <a:pt x="69" y="34"/>
                    </a:lnTo>
                    <a:lnTo>
                      <a:pt x="69" y="46"/>
                    </a:lnTo>
                    <a:lnTo>
                      <a:pt x="69" y="65"/>
                    </a:lnTo>
                    <a:lnTo>
                      <a:pt x="61" y="80"/>
                    </a:lnTo>
                    <a:lnTo>
                      <a:pt x="50" y="96"/>
                    </a:lnTo>
                    <a:lnTo>
                      <a:pt x="35" y="107"/>
                    </a:lnTo>
                    <a:lnTo>
                      <a:pt x="23" y="115"/>
                    </a:lnTo>
                    <a:lnTo>
                      <a:pt x="8" y="115"/>
                    </a:lnTo>
                    <a:lnTo>
                      <a:pt x="0" y="115"/>
                    </a:lnTo>
                    <a:close/>
                    <a:moveTo>
                      <a:pt x="54" y="57"/>
                    </a:moveTo>
                    <a:lnTo>
                      <a:pt x="54" y="50"/>
                    </a:lnTo>
                    <a:lnTo>
                      <a:pt x="54" y="42"/>
                    </a:lnTo>
                    <a:lnTo>
                      <a:pt x="54" y="34"/>
                    </a:lnTo>
                    <a:lnTo>
                      <a:pt x="50" y="27"/>
                    </a:lnTo>
                    <a:lnTo>
                      <a:pt x="50" y="15"/>
                    </a:lnTo>
                    <a:lnTo>
                      <a:pt x="46" y="11"/>
                    </a:lnTo>
                    <a:lnTo>
                      <a:pt x="38" y="7"/>
                    </a:lnTo>
                    <a:lnTo>
                      <a:pt x="35" y="7"/>
                    </a:lnTo>
                    <a:lnTo>
                      <a:pt x="27" y="7"/>
                    </a:lnTo>
                    <a:lnTo>
                      <a:pt x="19" y="11"/>
                    </a:lnTo>
                    <a:lnTo>
                      <a:pt x="15" y="19"/>
                    </a:lnTo>
                    <a:lnTo>
                      <a:pt x="15" y="30"/>
                    </a:lnTo>
                    <a:lnTo>
                      <a:pt x="19" y="46"/>
                    </a:lnTo>
                    <a:lnTo>
                      <a:pt x="23" y="57"/>
                    </a:lnTo>
                    <a:lnTo>
                      <a:pt x="27" y="65"/>
                    </a:lnTo>
                    <a:lnTo>
                      <a:pt x="35" y="65"/>
                    </a:lnTo>
                    <a:lnTo>
                      <a:pt x="38" y="65"/>
                    </a:lnTo>
                    <a:lnTo>
                      <a:pt x="42" y="65"/>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61" name="Freeform 126"/>
              <p:cNvSpPr>
                <a:spLocks/>
              </p:cNvSpPr>
              <p:nvPr/>
            </p:nvSpPr>
            <p:spPr bwMode="auto">
              <a:xfrm>
                <a:off x="1428" y="1948"/>
                <a:ext cx="73" cy="115"/>
              </a:xfrm>
              <a:custGeom>
                <a:avLst/>
                <a:gdLst>
                  <a:gd name="T0" fmla="*/ 73 w 73"/>
                  <a:gd name="T1" fmla="*/ 92 h 115"/>
                  <a:gd name="T2" fmla="*/ 65 w 73"/>
                  <a:gd name="T3" fmla="*/ 115 h 115"/>
                  <a:gd name="T4" fmla="*/ 0 w 73"/>
                  <a:gd name="T5" fmla="*/ 115 h 115"/>
                  <a:gd name="T6" fmla="*/ 0 w 73"/>
                  <a:gd name="T7" fmla="*/ 111 h 115"/>
                  <a:gd name="T8" fmla="*/ 15 w 73"/>
                  <a:gd name="T9" fmla="*/ 96 h 115"/>
                  <a:gd name="T10" fmla="*/ 30 w 73"/>
                  <a:gd name="T11" fmla="*/ 80 h 115"/>
                  <a:gd name="T12" fmla="*/ 42 w 73"/>
                  <a:gd name="T13" fmla="*/ 69 h 115"/>
                  <a:gd name="T14" fmla="*/ 50 w 73"/>
                  <a:gd name="T15" fmla="*/ 53 h 115"/>
                  <a:gd name="T16" fmla="*/ 53 w 73"/>
                  <a:gd name="T17" fmla="*/ 38 h 115"/>
                  <a:gd name="T18" fmla="*/ 50 w 73"/>
                  <a:gd name="T19" fmla="*/ 27 h 115"/>
                  <a:gd name="T20" fmla="*/ 46 w 73"/>
                  <a:gd name="T21" fmla="*/ 19 h 115"/>
                  <a:gd name="T22" fmla="*/ 38 w 73"/>
                  <a:gd name="T23" fmla="*/ 15 h 115"/>
                  <a:gd name="T24" fmla="*/ 30 w 73"/>
                  <a:gd name="T25" fmla="*/ 11 h 115"/>
                  <a:gd name="T26" fmla="*/ 23 w 73"/>
                  <a:gd name="T27" fmla="*/ 15 h 115"/>
                  <a:gd name="T28" fmla="*/ 15 w 73"/>
                  <a:gd name="T29" fmla="*/ 19 h 115"/>
                  <a:gd name="T30" fmla="*/ 7 w 73"/>
                  <a:gd name="T31" fmla="*/ 23 h 115"/>
                  <a:gd name="T32" fmla="*/ 3 w 73"/>
                  <a:gd name="T33" fmla="*/ 30 h 115"/>
                  <a:gd name="T34" fmla="*/ 0 w 73"/>
                  <a:gd name="T35" fmla="*/ 30 h 115"/>
                  <a:gd name="T36" fmla="*/ 3 w 73"/>
                  <a:gd name="T37" fmla="*/ 19 h 115"/>
                  <a:gd name="T38" fmla="*/ 11 w 73"/>
                  <a:gd name="T39" fmla="*/ 7 h 115"/>
                  <a:gd name="T40" fmla="*/ 23 w 73"/>
                  <a:gd name="T41" fmla="*/ 4 h 115"/>
                  <a:gd name="T42" fmla="*/ 34 w 73"/>
                  <a:gd name="T43" fmla="*/ 0 h 115"/>
                  <a:gd name="T44" fmla="*/ 46 w 73"/>
                  <a:gd name="T45" fmla="*/ 4 h 115"/>
                  <a:gd name="T46" fmla="*/ 57 w 73"/>
                  <a:gd name="T47" fmla="*/ 11 h 115"/>
                  <a:gd name="T48" fmla="*/ 65 w 73"/>
                  <a:gd name="T49" fmla="*/ 19 h 115"/>
                  <a:gd name="T50" fmla="*/ 65 w 73"/>
                  <a:gd name="T51" fmla="*/ 30 h 115"/>
                  <a:gd name="T52" fmla="*/ 65 w 73"/>
                  <a:gd name="T53" fmla="*/ 38 h 115"/>
                  <a:gd name="T54" fmla="*/ 61 w 73"/>
                  <a:gd name="T55" fmla="*/ 46 h 115"/>
                  <a:gd name="T56" fmla="*/ 53 w 73"/>
                  <a:gd name="T57" fmla="*/ 61 h 115"/>
                  <a:gd name="T58" fmla="*/ 42 w 73"/>
                  <a:gd name="T59" fmla="*/ 76 h 115"/>
                  <a:gd name="T60" fmla="*/ 30 w 73"/>
                  <a:gd name="T61" fmla="*/ 88 h 115"/>
                  <a:gd name="T62" fmla="*/ 23 w 73"/>
                  <a:gd name="T63" fmla="*/ 96 h 115"/>
                  <a:gd name="T64" fmla="*/ 15 w 73"/>
                  <a:gd name="T65" fmla="*/ 103 h 115"/>
                  <a:gd name="T66" fmla="*/ 46 w 73"/>
                  <a:gd name="T67" fmla="*/ 103 h 115"/>
                  <a:gd name="T68" fmla="*/ 53 w 73"/>
                  <a:gd name="T69" fmla="*/ 103 h 115"/>
                  <a:gd name="T70" fmla="*/ 57 w 73"/>
                  <a:gd name="T71" fmla="*/ 103 h 115"/>
                  <a:gd name="T72" fmla="*/ 61 w 73"/>
                  <a:gd name="T73" fmla="*/ 99 h 115"/>
                  <a:gd name="T74" fmla="*/ 65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5" y="115"/>
                    </a:lnTo>
                    <a:lnTo>
                      <a:pt x="0" y="115"/>
                    </a:lnTo>
                    <a:lnTo>
                      <a:pt x="0" y="111"/>
                    </a:lnTo>
                    <a:lnTo>
                      <a:pt x="15" y="96"/>
                    </a:lnTo>
                    <a:lnTo>
                      <a:pt x="30" y="80"/>
                    </a:lnTo>
                    <a:lnTo>
                      <a:pt x="42" y="69"/>
                    </a:lnTo>
                    <a:lnTo>
                      <a:pt x="50" y="53"/>
                    </a:lnTo>
                    <a:lnTo>
                      <a:pt x="53" y="38"/>
                    </a:lnTo>
                    <a:lnTo>
                      <a:pt x="50" y="27"/>
                    </a:lnTo>
                    <a:lnTo>
                      <a:pt x="46" y="19"/>
                    </a:lnTo>
                    <a:lnTo>
                      <a:pt x="38" y="15"/>
                    </a:lnTo>
                    <a:lnTo>
                      <a:pt x="30" y="11"/>
                    </a:lnTo>
                    <a:lnTo>
                      <a:pt x="23" y="15"/>
                    </a:lnTo>
                    <a:lnTo>
                      <a:pt x="15" y="19"/>
                    </a:lnTo>
                    <a:lnTo>
                      <a:pt x="7" y="23"/>
                    </a:lnTo>
                    <a:lnTo>
                      <a:pt x="3" y="30"/>
                    </a:lnTo>
                    <a:lnTo>
                      <a:pt x="0" y="30"/>
                    </a:lnTo>
                    <a:lnTo>
                      <a:pt x="3" y="19"/>
                    </a:lnTo>
                    <a:lnTo>
                      <a:pt x="11" y="7"/>
                    </a:lnTo>
                    <a:lnTo>
                      <a:pt x="23" y="4"/>
                    </a:lnTo>
                    <a:lnTo>
                      <a:pt x="34" y="0"/>
                    </a:lnTo>
                    <a:lnTo>
                      <a:pt x="46" y="4"/>
                    </a:lnTo>
                    <a:lnTo>
                      <a:pt x="57" y="11"/>
                    </a:lnTo>
                    <a:lnTo>
                      <a:pt x="65" y="19"/>
                    </a:lnTo>
                    <a:lnTo>
                      <a:pt x="65" y="30"/>
                    </a:lnTo>
                    <a:lnTo>
                      <a:pt x="65" y="38"/>
                    </a:lnTo>
                    <a:lnTo>
                      <a:pt x="61" y="46"/>
                    </a:lnTo>
                    <a:lnTo>
                      <a:pt x="53" y="61"/>
                    </a:lnTo>
                    <a:lnTo>
                      <a:pt x="42" y="76"/>
                    </a:lnTo>
                    <a:lnTo>
                      <a:pt x="30" y="88"/>
                    </a:lnTo>
                    <a:lnTo>
                      <a:pt x="23" y="96"/>
                    </a:lnTo>
                    <a:lnTo>
                      <a:pt x="15" y="103"/>
                    </a:lnTo>
                    <a:lnTo>
                      <a:pt x="46" y="103"/>
                    </a:lnTo>
                    <a:lnTo>
                      <a:pt x="53" y="103"/>
                    </a:lnTo>
                    <a:lnTo>
                      <a:pt x="57" y="103"/>
                    </a:lnTo>
                    <a:lnTo>
                      <a:pt x="61" y="99"/>
                    </a:lnTo>
                    <a:lnTo>
                      <a:pt x="65" y="99"/>
                    </a:lnTo>
                    <a:lnTo>
                      <a:pt x="69"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662" name="Rectangle 127"/>
              <p:cNvSpPr>
                <a:spLocks noChangeArrowheads="1"/>
              </p:cNvSpPr>
              <p:nvPr/>
            </p:nvSpPr>
            <p:spPr bwMode="auto">
              <a:xfrm>
                <a:off x="1554"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63" name="Freeform 128"/>
              <p:cNvSpPr>
                <a:spLocks noEditPoints="1"/>
              </p:cNvSpPr>
              <p:nvPr/>
            </p:nvSpPr>
            <p:spPr bwMode="auto">
              <a:xfrm>
                <a:off x="1746" y="1948"/>
                <a:ext cx="69" cy="115"/>
              </a:xfrm>
              <a:custGeom>
                <a:avLst/>
                <a:gdLst>
                  <a:gd name="T0" fmla="*/ 0 w 69"/>
                  <a:gd name="T1" fmla="*/ 57 h 115"/>
                  <a:gd name="T2" fmla="*/ 0 w 69"/>
                  <a:gd name="T3" fmla="*/ 42 h 115"/>
                  <a:gd name="T4" fmla="*/ 4 w 69"/>
                  <a:gd name="T5" fmla="*/ 27 h 115"/>
                  <a:gd name="T6" fmla="*/ 12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3 w 69"/>
                  <a:gd name="T39" fmla="*/ 115 h 115"/>
                  <a:gd name="T40" fmla="*/ 15 w 69"/>
                  <a:gd name="T41" fmla="*/ 107 h 115"/>
                  <a:gd name="T42" fmla="*/ 8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3" y="115"/>
                    </a:lnTo>
                    <a:lnTo>
                      <a:pt x="15" y="107"/>
                    </a:lnTo>
                    <a:lnTo>
                      <a:pt x="8" y="96"/>
                    </a:lnTo>
                    <a:lnTo>
                      <a:pt x="0" y="80"/>
                    </a:lnTo>
                    <a:lnTo>
                      <a:pt x="0" y="57"/>
                    </a:lnTo>
                    <a:close/>
                    <a:moveTo>
                      <a:pt x="15" y="61"/>
                    </a:moveTo>
                    <a:lnTo>
                      <a:pt x="15" y="80"/>
                    </a:lnTo>
                    <a:lnTo>
                      <a:pt x="19" y="99"/>
                    </a:lnTo>
                    <a:lnTo>
                      <a:pt x="23" y="107"/>
                    </a:lnTo>
                    <a:lnTo>
                      <a:pt x="27"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4" name="Rectangle 129"/>
              <p:cNvSpPr>
                <a:spLocks noChangeArrowheads="1"/>
              </p:cNvSpPr>
              <p:nvPr/>
            </p:nvSpPr>
            <p:spPr bwMode="auto">
              <a:xfrm>
                <a:off x="2107"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65" name="Freeform 130"/>
              <p:cNvSpPr>
                <a:spLocks/>
              </p:cNvSpPr>
              <p:nvPr/>
            </p:nvSpPr>
            <p:spPr bwMode="auto">
              <a:xfrm>
                <a:off x="2299" y="2044"/>
                <a:ext cx="23" cy="19"/>
              </a:xfrm>
              <a:custGeom>
                <a:avLst/>
                <a:gdLst>
                  <a:gd name="T0" fmla="*/ 11 w 23"/>
                  <a:gd name="T1" fmla="*/ 0 h 19"/>
                  <a:gd name="T2" fmla="*/ 15 w 23"/>
                  <a:gd name="T3" fmla="*/ 3 h 19"/>
                  <a:gd name="T4" fmla="*/ 19 w 23"/>
                  <a:gd name="T5" fmla="*/ 3 h 19"/>
                  <a:gd name="T6" fmla="*/ 19 w 23"/>
                  <a:gd name="T7" fmla="*/ 7 h 19"/>
                  <a:gd name="T8" fmla="*/ 23 w 23"/>
                  <a:gd name="T9" fmla="*/ 11 h 19"/>
                  <a:gd name="T10" fmla="*/ 19 w 23"/>
                  <a:gd name="T11" fmla="*/ 15 h 19"/>
                  <a:gd name="T12" fmla="*/ 19 w 23"/>
                  <a:gd name="T13" fmla="*/ 19 h 19"/>
                  <a:gd name="T14" fmla="*/ 15 w 23"/>
                  <a:gd name="T15" fmla="*/ 19 h 19"/>
                  <a:gd name="T16" fmla="*/ 11 w 23"/>
                  <a:gd name="T17" fmla="*/ 19 h 19"/>
                  <a:gd name="T18" fmla="*/ 7 w 23"/>
                  <a:gd name="T19" fmla="*/ 19 h 19"/>
                  <a:gd name="T20" fmla="*/ 3 w 23"/>
                  <a:gd name="T21" fmla="*/ 19 h 19"/>
                  <a:gd name="T22" fmla="*/ 3 w 23"/>
                  <a:gd name="T23" fmla="*/ 15 h 19"/>
                  <a:gd name="T24" fmla="*/ 0 w 23"/>
                  <a:gd name="T25" fmla="*/ 11 h 19"/>
                  <a:gd name="T26" fmla="*/ 3 w 23"/>
                  <a:gd name="T27" fmla="*/ 7 h 19"/>
                  <a:gd name="T28" fmla="*/ 3 w 23"/>
                  <a:gd name="T29" fmla="*/ 3 h 19"/>
                  <a:gd name="T30" fmla="*/ 7 w 23"/>
                  <a:gd name="T31" fmla="*/ 0 h 19"/>
                  <a:gd name="T32" fmla="*/ 11 w 2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9"/>
                  <a:gd name="T53" fmla="*/ 23 w 2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9">
                    <a:moveTo>
                      <a:pt x="11" y="0"/>
                    </a:moveTo>
                    <a:lnTo>
                      <a:pt x="15" y="3"/>
                    </a:lnTo>
                    <a:lnTo>
                      <a:pt x="19" y="3"/>
                    </a:lnTo>
                    <a:lnTo>
                      <a:pt x="19" y="7"/>
                    </a:lnTo>
                    <a:lnTo>
                      <a:pt x="23" y="11"/>
                    </a:lnTo>
                    <a:lnTo>
                      <a:pt x="19" y="15"/>
                    </a:lnTo>
                    <a:lnTo>
                      <a:pt x="19" y="19"/>
                    </a:lnTo>
                    <a:lnTo>
                      <a:pt x="15" y="19"/>
                    </a:lnTo>
                    <a:lnTo>
                      <a:pt x="11" y="19"/>
                    </a:lnTo>
                    <a:lnTo>
                      <a:pt x="7" y="19"/>
                    </a:lnTo>
                    <a:lnTo>
                      <a:pt x="3" y="19"/>
                    </a:lnTo>
                    <a:lnTo>
                      <a:pt x="3" y="15"/>
                    </a:lnTo>
                    <a:lnTo>
                      <a:pt x="0" y="11"/>
                    </a:lnTo>
                    <a:lnTo>
                      <a:pt x="3"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666" name="Freeform 131"/>
              <p:cNvSpPr>
                <a:spLocks noEditPoints="1"/>
              </p:cNvSpPr>
              <p:nvPr/>
            </p:nvSpPr>
            <p:spPr bwMode="auto">
              <a:xfrm>
                <a:off x="2337" y="1948"/>
                <a:ext cx="69" cy="115"/>
              </a:xfrm>
              <a:custGeom>
                <a:avLst/>
                <a:gdLst>
                  <a:gd name="T0" fmla="*/ 0 w 69"/>
                  <a:gd name="T1" fmla="*/ 57 h 115"/>
                  <a:gd name="T2" fmla="*/ 0 w 69"/>
                  <a:gd name="T3" fmla="*/ 42 h 115"/>
                  <a:gd name="T4" fmla="*/ 8 w 69"/>
                  <a:gd name="T5" fmla="*/ 27 h 115"/>
                  <a:gd name="T6" fmla="*/ 11 w 69"/>
                  <a:gd name="T7" fmla="*/ 15 h 115"/>
                  <a:gd name="T8" fmla="*/ 19 w 69"/>
                  <a:gd name="T9" fmla="*/ 7 h 115"/>
                  <a:gd name="T10" fmla="*/ 27 w 69"/>
                  <a:gd name="T11" fmla="*/ 4 h 115"/>
                  <a:gd name="T12" fmla="*/ 35 w 69"/>
                  <a:gd name="T13" fmla="*/ 0 h 115"/>
                  <a:gd name="T14" fmla="*/ 42 w 69"/>
                  <a:gd name="T15" fmla="*/ 4 h 115"/>
                  <a:gd name="T16" fmla="*/ 50 w 69"/>
                  <a:gd name="T17" fmla="*/ 7 h 115"/>
                  <a:gd name="T18" fmla="*/ 58 w 69"/>
                  <a:gd name="T19" fmla="*/ 15 h 115"/>
                  <a:gd name="T20" fmla="*/ 65 w 69"/>
                  <a:gd name="T21" fmla="*/ 27 h 115"/>
                  <a:gd name="T22" fmla="*/ 69 w 69"/>
                  <a:gd name="T23" fmla="*/ 42 h 115"/>
                  <a:gd name="T24" fmla="*/ 69 w 69"/>
                  <a:gd name="T25" fmla="*/ 57 h 115"/>
                  <a:gd name="T26" fmla="*/ 69 w 69"/>
                  <a:gd name="T27" fmla="*/ 76 h 115"/>
                  <a:gd name="T28" fmla="*/ 65 w 69"/>
                  <a:gd name="T29" fmla="*/ 92 h 115"/>
                  <a:gd name="T30" fmla="*/ 58 w 69"/>
                  <a:gd name="T31" fmla="*/ 103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0 h 115"/>
                  <a:gd name="T46" fmla="*/ 0 w 69"/>
                  <a:gd name="T47" fmla="*/ 57 h 115"/>
                  <a:gd name="T48" fmla="*/ 15 w 69"/>
                  <a:gd name="T49" fmla="*/ 61 h 115"/>
                  <a:gd name="T50" fmla="*/ 19 w 69"/>
                  <a:gd name="T51" fmla="*/ 80 h 115"/>
                  <a:gd name="T52" fmla="*/ 23 w 69"/>
                  <a:gd name="T53" fmla="*/ 99 h 115"/>
                  <a:gd name="T54" fmla="*/ 27 w 69"/>
                  <a:gd name="T55" fmla="*/ 107 h 115"/>
                  <a:gd name="T56" fmla="*/ 31 w 69"/>
                  <a:gd name="T57" fmla="*/ 111 h 115"/>
                  <a:gd name="T58" fmla="*/ 35 w 69"/>
                  <a:gd name="T59" fmla="*/ 111 h 115"/>
                  <a:gd name="T60" fmla="*/ 38 w 69"/>
                  <a:gd name="T61" fmla="*/ 111 h 115"/>
                  <a:gd name="T62" fmla="*/ 42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2 w 69"/>
                  <a:gd name="T79" fmla="*/ 7 h 115"/>
                  <a:gd name="T80" fmla="*/ 38 w 69"/>
                  <a:gd name="T81" fmla="*/ 7 h 115"/>
                  <a:gd name="T82" fmla="*/ 35 w 69"/>
                  <a:gd name="T83" fmla="*/ 7 h 115"/>
                  <a:gd name="T84" fmla="*/ 31 w 69"/>
                  <a:gd name="T85" fmla="*/ 7 h 115"/>
                  <a:gd name="T86" fmla="*/ 27 w 69"/>
                  <a:gd name="T87" fmla="*/ 11 h 115"/>
                  <a:gd name="T88" fmla="*/ 19 w 69"/>
                  <a:gd name="T89" fmla="*/ 19 h 115"/>
                  <a:gd name="T90" fmla="*/ 19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8" y="27"/>
                    </a:lnTo>
                    <a:lnTo>
                      <a:pt x="11" y="15"/>
                    </a:lnTo>
                    <a:lnTo>
                      <a:pt x="19" y="7"/>
                    </a:lnTo>
                    <a:lnTo>
                      <a:pt x="27" y="4"/>
                    </a:lnTo>
                    <a:lnTo>
                      <a:pt x="35" y="0"/>
                    </a:lnTo>
                    <a:lnTo>
                      <a:pt x="42" y="4"/>
                    </a:lnTo>
                    <a:lnTo>
                      <a:pt x="50" y="7"/>
                    </a:lnTo>
                    <a:lnTo>
                      <a:pt x="58" y="15"/>
                    </a:lnTo>
                    <a:lnTo>
                      <a:pt x="65" y="27"/>
                    </a:lnTo>
                    <a:lnTo>
                      <a:pt x="69" y="42"/>
                    </a:lnTo>
                    <a:lnTo>
                      <a:pt x="69" y="57"/>
                    </a:lnTo>
                    <a:lnTo>
                      <a:pt x="69" y="76"/>
                    </a:lnTo>
                    <a:lnTo>
                      <a:pt x="65" y="92"/>
                    </a:lnTo>
                    <a:lnTo>
                      <a:pt x="58" y="103"/>
                    </a:lnTo>
                    <a:lnTo>
                      <a:pt x="50" y="111"/>
                    </a:lnTo>
                    <a:lnTo>
                      <a:pt x="42" y="115"/>
                    </a:lnTo>
                    <a:lnTo>
                      <a:pt x="35" y="115"/>
                    </a:lnTo>
                    <a:lnTo>
                      <a:pt x="27" y="115"/>
                    </a:lnTo>
                    <a:lnTo>
                      <a:pt x="15" y="107"/>
                    </a:lnTo>
                    <a:lnTo>
                      <a:pt x="8" y="96"/>
                    </a:lnTo>
                    <a:lnTo>
                      <a:pt x="4" y="80"/>
                    </a:lnTo>
                    <a:lnTo>
                      <a:pt x="0" y="57"/>
                    </a:lnTo>
                    <a:close/>
                    <a:moveTo>
                      <a:pt x="15" y="61"/>
                    </a:moveTo>
                    <a:lnTo>
                      <a:pt x="19" y="80"/>
                    </a:lnTo>
                    <a:lnTo>
                      <a:pt x="23" y="99"/>
                    </a:lnTo>
                    <a:lnTo>
                      <a:pt x="27" y="107"/>
                    </a:lnTo>
                    <a:lnTo>
                      <a:pt x="31" y="111"/>
                    </a:lnTo>
                    <a:lnTo>
                      <a:pt x="35" y="111"/>
                    </a:lnTo>
                    <a:lnTo>
                      <a:pt x="38" y="111"/>
                    </a:lnTo>
                    <a:lnTo>
                      <a:pt x="42" y="107"/>
                    </a:lnTo>
                    <a:lnTo>
                      <a:pt x="46" y="103"/>
                    </a:lnTo>
                    <a:lnTo>
                      <a:pt x="50" y="92"/>
                    </a:lnTo>
                    <a:lnTo>
                      <a:pt x="54" y="76"/>
                    </a:lnTo>
                    <a:lnTo>
                      <a:pt x="54" y="53"/>
                    </a:lnTo>
                    <a:lnTo>
                      <a:pt x="54" y="38"/>
                    </a:lnTo>
                    <a:lnTo>
                      <a:pt x="50" y="23"/>
                    </a:lnTo>
                    <a:lnTo>
                      <a:pt x="46" y="15"/>
                    </a:lnTo>
                    <a:lnTo>
                      <a:pt x="42" y="7"/>
                    </a:lnTo>
                    <a:lnTo>
                      <a:pt x="38" y="7"/>
                    </a:lnTo>
                    <a:lnTo>
                      <a:pt x="35" y="7"/>
                    </a:lnTo>
                    <a:lnTo>
                      <a:pt x="31" y="7"/>
                    </a:lnTo>
                    <a:lnTo>
                      <a:pt x="27" y="11"/>
                    </a:lnTo>
                    <a:lnTo>
                      <a:pt x="19" y="19"/>
                    </a:lnTo>
                    <a:lnTo>
                      <a:pt x="19"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67" name="Freeform 132"/>
              <p:cNvSpPr>
                <a:spLocks noEditPoints="1"/>
              </p:cNvSpPr>
              <p:nvPr/>
            </p:nvSpPr>
            <p:spPr bwMode="auto">
              <a:xfrm>
                <a:off x="2421"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6 w 69"/>
                  <a:gd name="T21" fmla="*/ 27 h 115"/>
                  <a:gd name="T22" fmla="*/ 69 w 69"/>
                  <a:gd name="T23" fmla="*/ 42 h 115"/>
                  <a:gd name="T24" fmla="*/ 69 w 69"/>
                  <a:gd name="T25" fmla="*/ 57 h 115"/>
                  <a:gd name="T26" fmla="*/ 69 w 69"/>
                  <a:gd name="T27" fmla="*/ 76 h 115"/>
                  <a:gd name="T28" fmla="*/ 66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4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31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31 w 69"/>
                  <a:gd name="T85" fmla="*/ 7 h 115"/>
                  <a:gd name="T86" fmla="*/ 27 w 69"/>
                  <a:gd name="T87" fmla="*/ 11 h 115"/>
                  <a:gd name="T88" fmla="*/ 20 w 69"/>
                  <a:gd name="T89" fmla="*/ 19 h 115"/>
                  <a:gd name="T90" fmla="*/ 20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6" y="27"/>
                    </a:lnTo>
                    <a:lnTo>
                      <a:pt x="69" y="42"/>
                    </a:lnTo>
                    <a:lnTo>
                      <a:pt x="69" y="57"/>
                    </a:lnTo>
                    <a:lnTo>
                      <a:pt x="69" y="76"/>
                    </a:lnTo>
                    <a:lnTo>
                      <a:pt x="66" y="92"/>
                    </a:lnTo>
                    <a:lnTo>
                      <a:pt x="58" y="103"/>
                    </a:lnTo>
                    <a:lnTo>
                      <a:pt x="50" y="111"/>
                    </a:lnTo>
                    <a:lnTo>
                      <a:pt x="43" y="115"/>
                    </a:lnTo>
                    <a:lnTo>
                      <a:pt x="35" y="115"/>
                    </a:lnTo>
                    <a:lnTo>
                      <a:pt x="23" y="115"/>
                    </a:lnTo>
                    <a:lnTo>
                      <a:pt x="16" y="107"/>
                    </a:lnTo>
                    <a:lnTo>
                      <a:pt x="8" y="96"/>
                    </a:lnTo>
                    <a:lnTo>
                      <a:pt x="4" y="80"/>
                    </a:lnTo>
                    <a:lnTo>
                      <a:pt x="0" y="57"/>
                    </a:lnTo>
                    <a:close/>
                    <a:moveTo>
                      <a:pt x="16" y="61"/>
                    </a:moveTo>
                    <a:lnTo>
                      <a:pt x="16" y="80"/>
                    </a:lnTo>
                    <a:lnTo>
                      <a:pt x="20" y="99"/>
                    </a:lnTo>
                    <a:lnTo>
                      <a:pt x="23" y="107"/>
                    </a:lnTo>
                    <a:lnTo>
                      <a:pt x="31"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31" y="7"/>
                    </a:lnTo>
                    <a:lnTo>
                      <a:pt x="27" y="11"/>
                    </a:lnTo>
                    <a:lnTo>
                      <a:pt x="20" y="19"/>
                    </a:lnTo>
                    <a:lnTo>
                      <a:pt x="20"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68" name="Freeform 133"/>
              <p:cNvSpPr>
                <a:spLocks/>
              </p:cNvSpPr>
              <p:nvPr/>
            </p:nvSpPr>
            <p:spPr bwMode="auto">
              <a:xfrm>
                <a:off x="2506" y="1948"/>
                <a:ext cx="61" cy="115"/>
              </a:xfrm>
              <a:custGeom>
                <a:avLst/>
                <a:gdLst>
                  <a:gd name="T0" fmla="*/ 7 w 61"/>
                  <a:gd name="T1" fmla="*/ 15 h 115"/>
                  <a:gd name="T2" fmla="*/ 23 w 61"/>
                  <a:gd name="T3" fmla="*/ 4 h 115"/>
                  <a:gd name="T4" fmla="*/ 42 w 61"/>
                  <a:gd name="T5" fmla="*/ 4 h 115"/>
                  <a:gd name="T6" fmla="*/ 57 w 61"/>
                  <a:gd name="T7" fmla="*/ 15 h 115"/>
                  <a:gd name="T8" fmla="*/ 54 w 61"/>
                  <a:gd name="T9" fmla="*/ 30 h 115"/>
                  <a:gd name="T10" fmla="*/ 42 w 61"/>
                  <a:gd name="T11" fmla="*/ 50 h 115"/>
                  <a:gd name="T12" fmla="*/ 57 w 61"/>
                  <a:gd name="T13" fmla="*/ 61 h 115"/>
                  <a:gd name="T14" fmla="*/ 61 w 61"/>
                  <a:gd name="T15" fmla="*/ 76 h 115"/>
                  <a:gd name="T16" fmla="*/ 54 w 61"/>
                  <a:gd name="T17" fmla="*/ 103 h 115"/>
                  <a:gd name="T18" fmla="*/ 34 w 61"/>
                  <a:gd name="T19" fmla="*/ 115 h 115"/>
                  <a:gd name="T20" fmla="*/ 7 w 61"/>
                  <a:gd name="T21" fmla="*/ 115 h 115"/>
                  <a:gd name="T22" fmla="*/ 0 w 61"/>
                  <a:gd name="T23" fmla="*/ 111 h 115"/>
                  <a:gd name="T24" fmla="*/ 0 w 61"/>
                  <a:gd name="T25" fmla="*/ 107 h 115"/>
                  <a:gd name="T26" fmla="*/ 4 w 61"/>
                  <a:gd name="T27" fmla="*/ 103 h 115"/>
                  <a:gd name="T28" fmla="*/ 7 w 61"/>
                  <a:gd name="T29" fmla="*/ 103 h 115"/>
                  <a:gd name="T30" fmla="*/ 11 w 61"/>
                  <a:gd name="T31" fmla="*/ 103 h 115"/>
                  <a:gd name="T32" fmla="*/ 19 w 61"/>
                  <a:gd name="T33" fmla="*/ 107 h 115"/>
                  <a:gd name="T34" fmla="*/ 27 w 61"/>
                  <a:gd name="T35" fmla="*/ 107 h 115"/>
                  <a:gd name="T36" fmla="*/ 38 w 61"/>
                  <a:gd name="T37" fmla="*/ 107 h 115"/>
                  <a:gd name="T38" fmla="*/ 50 w 61"/>
                  <a:gd name="T39" fmla="*/ 96 h 115"/>
                  <a:gd name="T40" fmla="*/ 50 w 61"/>
                  <a:gd name="T41" fmla="*/ 80 h 115"/>
                  <a:gd name="T42" fmla="*/ 46 w 61"/>
                  <a:gd name="T43" fmla="*/ 69 h 115"/>
                  <a:gd name="T44" fmla="*/ 38 w 61"/>
                  <a:gd name="T45" fmla="*/ 65 h 115"/>
                  <a:gd name="T46" fmla="*/ 27 w 61"/>
                  <a:gd name="T47" fmla="*/ 57 h 115"/>
                  <a:gd name="T48" fmla="*/ 19 w 61"/>
                  <a:gd name="T49" fmla="*/ 57 h 115"/>
                  <a:gd name="T50" fmla="*/ 27 w 61"/>
                  <a:gd name="T51" fmla="*/ 53 h 115"/>
                  <a:gd name="T52" fmla="*/ 38 w 61"/>
                  <a:gd name="T53" fmla="*/ 46 h 115"/>
                  <a:gd name="T54" fmla="*/ 46 w 61"/>
                  <a:gd name="T55" fmla="*/ 38 h 115"/>
                  <a:gd name="T56" fmla="*/ 42 w 61"/>
                  <a:gd name="T57" fmla="*/ 23 h 115"/>
                  <a:gd name="T58" fmla="*/ 34 w 61"/>
                  <a:gd name="T59" fmla="*/ 11 h 115"/>
                  <a:gd name="T60" fmla="*/ 19 w 61"/>
                  <a:gd name="T61" fmla="*/ 11 h 115"/>
                  <a:gd name="T62" fmla="*/ 4 w 61"/>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5"/>
                  <a:gd name="T98" fmla="*/ 61 w 6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5">
                    <a:moveTo>
                      <a:pt x="0" y="23"/>
                    </a:moveTo>
                    <a:lnTo>
                      <a:pt x="7" y="15"/>
                    </a:lnTo>
                    <a:lnTo>
                      <a:pt x="11" y="7"/>
                    </a:lnTo>
                    <a:lnTo>
                      <a:pt x="23" y="4"/>
                    </a:lnTo>
                    <a:lnTo>
                      <a:pt x="30" y="0"/>
                    </a:lnTo>
                    <a:lnTo>
                      <a:pt x="42" y="4"/>
                    </a:lnTo>
                    <a:lnTo>
                      <a:pt x="54" y="7"/>
                    </a:lnTo>
                    <a:lnTo>
                      <a:pt x="57" y="15"/>
                    </a:lnTo>
                    <a:lnTo>
                      <a:pt x="57" y="23"/>
                    </a:lnTo>
                    <a:lnTo>
                      <a:pt x="54" y="30"/>
                    </a:lnTo>
                    <a:lnTo>
                      <a:pt x="50" y="38"/>
                    </a:lnTo>
                    <a:lnTo>
                      <a:pt x="42" y="50"/>
                    </a:lnTo>
                    <a:lnTo>
                      <a:pt x="50" y="53"/>
                    </a:lnTo>
                    <a:lnTo>
                      <a:pt x="57" y="61"/>
                    </a:lnTo>
                    <a:lnTo>
                      <a:pt x="61" y="69"/>
                    </a:lnTo>
                    <a:lnTo>
                      <a:pt x="61" y="76"/>
                    </a:lnTo>
                    <a:lnTo>
                      <a:pt x="61" y="92"/>
                    </a:lnTo>
                    <a:lnTo>
                      <a:pt x="54" y="103"/>
                    </a:lnTo>
                    <a:lnTo>
                      <a:pt x="46" y="111"/>
                    </a:lnTo>
                    <a:lnTo>
                      <a:pt x="34" y="115"/>
                    </a:lnTo>
                    <a:lnTo>
                      <a:pt x="19" y="115"/>
                    </a:lnTo>
                    <a:lnTo>
                      <a:pt x="7" y="115"/>
                    </a:lnTo>
                    <a:lnTo>
                      <a:pt x="4" y="115"/>
                    </a:lnTo>
                    <a:lnTo>
                      <a:pt x="0" y="111"/>
                    </a:lnTo>
                    <a:lnTo>
                      <a:pt x="0" y="107"/>
                    </a:lnTo>
                    <a:lnTo>
                      <a:pt x="0" y="103"/>
                    </a:lnTo>
                    <a:lnTo>
                      <a:pt x="4" y="103"/>
                    </a:lnTo>
                    <a:lnTo>
                      <a:pt x="7" y="103"/>
                    </a:lnTo>
                    <a:lnTo>
                      <a:pt x="11" y="103"/>
                    </a:lnTo>
                    <a:lnTo>
                      <a:pt x="15" y="107"/>
                    </a:lnTo>
                    <a:lnTo>
                      <a:pt x="19" y="107"/>
                    </a:lnTo>
                    <a:lnTo>
                      <a:pt x="23" y="107"/>
                    </a:lnTo>
                    <a:lnTo>
                      <a:pt x="27" y="107"/>
                    </a:lnTo>
                    <a:lnTo>
                      <a:pt x="30" y="111"/>
                    </a:lnTo>
                    <a:lnTo>
                      <a:pt x="38" y="107"/>
                    </a:lnTo>
                    <a:lnTo>
                      <a:pt x="42" y="103"/>
                    </a:lnTo>
                    <a:lnTo>
                      <a:pt x="50" y="96"/>
                    </a:lnTo>
                    <a:lnTo>
                      <a:pt x="50" y="88"/>
                    </a:lnTo>
                    <a:lnTo>
                      <a:pt x="50" y="80"/>
                    </a:lnTo>
                    <a:lnTo>
                      <a:pt x="46" y="73"/>
                    </a:lnTo>
                    <a:lnTo>
                      <a:pt x="46" y="69"/>
                    </a:lnTo>
                    <a:lnTo>
                      <a:pt x="42" y="69"/>
                    </a:lnTo>
                    <a:lnTo>
                      <a:pt x="38" y="65"/>
                    </a:lnTo>
                    <a:lnTo>
                      <a:pt x="34" y="61"/>
                    </a:lnTo>
                    <a:lnTo>
                      <a:pt x="27" y="57"/>
                    </a:lnTo>
                    <a:lnTo>
                      <a:pt x="23" y="57"/>
                    </a:lnTo>
                    <a:lnTo>
                      <a:pt x="19" y="57"/>
                    </a:lnTo>
                    <a:lnTo>
                      <a:pt x="27" y="53"/>
                    </a:lnTo>
                    <a:lnTo>
                      <a:pt x="30" y="53"/>
                    </a:lnTo>
                    <a:lnTo>
                      <a:pt x="38" y="46"/>
                    </a:lnTo>
                    <a:lnTo>
                      <a:pt x="42" y="42"/>
                    </a:lnTo>
                    <a:lnTo>
                      <a:pt x="46" y="38"/>
                    </a:lnTo>
                    <a:lnTo>
                      <a:pt x="46" y="30"/>
                    </a:lnTo>
                    <a:lnTo>
                      <a:pt x="42" y="23"/>
                    </a:lnTo>
                    <a:lnTo>
                      <a:pt x="38" y="15"/>
                    </a:lnTo>
                    <a:lnTo>
                      <a:pt x="34" y="11"/>
                    </a:lnTo>
                    <a:lnTo>
                      <a:pt x="27" y="11"/>
                    </a:lnTo>
                    <a:lnTo>
                      <a:pt x="19" y="11"/>
                    </a:lnTo>
                    <a:lnTo>
                      <a:pt x="11" y="19"/>
                    </a:lnTo>
                    <a:lnTo>
                      <a:pt x="4" y="23"/>
                    </a:lnTo>
                    <a:lnTo>
                      <a:pt x="0" y="23"/>
                    </a:lnTo>
                    <a:close/>
                  </a:path>
                </a:pathLst>
              </a:custGeom>
              <a:solidFill>
                <a:srgbClr val="000000"/>
              </a:solidFill>
              <a:ln w="0">
                <a:solidFill>
                  <a:srgbClr val="000000"/>
                </a:solidFill>
                <a:round/>
                <a:headEnd/>
                <a:tailEnd/>
              </a:ln>
            </p:spPr>
            <p:txBody>
              <a:bodyPr/>
              <a:lstStyle/>
              <a:p>
                <a:endParaRPr lang="en-CA"/>
              </a:p>
            </p:txBody>
          </p:sp>
          <p:sp>
            <p:nvSpPr>
              <p:cNvPr id="19669" name="Freeform 134"/>
              <p:cNvSpPr>
                <a:spLocks/>
              </p:cNvSpPr>
              <p:nvPr/>
            </p:nvSpPr>
            <p:spPr bwMode="auto">
              <a:xfrm>
                <a:off x="2602" y="1948"/>
                <a:ext cx="42" cy="115"/>
              </a:xfrm>
              <a:custGeom>
                <a:avLst/>
                <a:gdLst>
                  <a:gd name="T0" fmla="*/ 0 w 42"/>
                  <a:gd name="T1" fmla="*/ 11 h 115"/>
                  <a:gd name="T2" fmla="*/ 27 w 42"/>
                  <a:gd name="T3" fmla="*/ 0 h 115"/>
                  <a:gd name="T4" fmla="*/ 30 w 42"/>
                  <a:gd name="T5" fmla="*/ 0 h 115"/>
                  <a:gd name="T6" fmla="*/ 30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1 h 115"/>
                  <a:gd name="T18" fmla="*/ 42 w 42"/>
                  <a:gd name="T19" fmla="*/ 111 h 115"/>
                  <a:gd name="T20" fmla="*/ 42 w 42"/>
                  <a:gd name="T21" fmla="*/ 115 h 115"/>
                  <a:gd name="T22" fmla="*/ 0 w 42"/>
                  <a:gd name="T23" fmla="*/ 115 h 115"/>
                  <a:gd name="T24" fmla="*/ 0 w 42"/>
                  <a:gd name="T25" fmla="*/ 111 h 115"/>
                  <a:gd name="T26" fmla="*/ 7 w 42"/>
                  <a:gd name="T27" fmla="*/ 111 h 115"/>
                  <a:gd name="T28" fmla="*/ 11 w 42"/>
                  <a:gd name="T29" fmla="*/ 111 h 115"/>
                  <a:gd name="T30" fmla="*/ 15 w 42"/>
                  <a:gd name="T31" fmla="*/ 111 h 115"/>
                  <a:gd name="T32" fmla="*/ 15 w 42"/>
                  <a:gd name="T33" fmla="*/ 107 h 115"/>
                  <a:gd name="T34" fmla="*/ 15 w 42"/>
                  <a:gd name="T35" fmla="*/ 103 h 115"/>
                  <a:gd name="T36" fmla="*/ 15 w 42"/>
                  <a:gd name="T37" fmla="*/ 96 h 115"/>
                  <a:gd name="T38" fmla="*/ 15 w 42"/>
                  <a:gd name="T39" fmla="*/ 30 h 115"/>
                  <a:gd name="T40" fmla="*/ 15 w 42"/>
                  <a:gd name="T41" fmla="*/ 23 h 115"/>
                  <a:gd name="T42" fmla="*/ 15 w 42"/>
                  <a:gd name="T43" fmla="*/ 19 h 115"/>
                  <a:gd name="T44" fmla="*/ 15 w 42"/>
                  <a:gd name="T45" fmla="*/ 15 h 115"/>
                  <a:gd name="T46" fmla="*/ 11 w 42"/>
                  <a:gd name="T47" fmla="*/ 15 h 115"/>
                  <a:gd name="T48" fmla="*/ 11 w 42"/>
                  <a:gd name="T49" fmla="*/ 11 h 115"/>
                  <a:gd name="T50" fmla="*/ 7 w 42"/>
                  <a:gd name="T51" fmla="*/ 11 h 115"/>
                  <a:gd name="T52" fmla="*/ 4 w 42"/>
                  <a:gd name="T53" fmla="*/ 11 h 115"/>
                  <a:gd name="T54" fmla="*/ 0 w 42"/>
                  <a:gd name="T55" fmla="*/ 15 h 115"/>
                  <a:gd name="T56" fmla="*/ 0 w 42"/>
                  <a:gd name="T57" fmla="*/ 11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1"/>
                    </a:moveTo>
                    <a:lnTo>
                      <a:pt x="27" y="0"/>
                    </a:lnTo>
                    <a:lnTo>
                      <a:pt x="30" y="0"/>
                    </a:lnTo>
                    <a:lnTo>
                      <a:pt x="30" y="96"/>
                    </a:lnTo>
                    <a:lnTo>
                      <a:pt x="30" y="103"/>
                    </a:lnTo>
                    <a:lnTo>
                      <a:pt x="30" y="107"/>
                    </a:lnTo>
                    <a:lnTo>
                      <a:pt x="30" y="111"/>
                    </a:lnTo>
                    <a:lnTo>
                      <a:pt x="34" y="111"/>
                    </a:lnTo>
                    <a:lnTo>
                      <a:pt x="38" y="111"/>
                    </a:lnTo>
                    <a:lnTo>
                      <a:pt x="42" y="111"/>
                    </a:lnTo>
                    <a:lnTo>
                      <a:pt x="42" y="115"/>
                    </a:lnTo>
                    <a:lnTo>
                      <a:pt x="0" y="115"/>
                    </a:lnTo>
                    <a:lnTo>
                      <a:pt x="0" y="111"/>
                    </a:lnTo>
                    <a:lnTo>
                      <a:pt x="7" y="111"/>
                    </a:lnTo>
                    <a:lnTo>
                      <a:pt x="11" y="111"/>
                    </a:lnTo>
                    <a:lnTo>
                      <a:pt x="15" y="111"/>
                    </a:lnTo>
                    <a:lnTo>
                      <a:pt x="15" y="107"/>
                    </a:lnTo>
                    <a:lnTo>
                      <a:pt x="15" y="103"/>
                    </a:lnTo>
                    <a:lnTo>
                      <a:pt x="15" y="96"/>
                    </a:lnTo>
                    <a:lnTo>
                      <a:pt x="15" y="30"/>
                    </a:lnTo>
                    <a:lnTo>
                      <a:pt x="15" y="23"/>
                    </a:lnTo>
                    <a:lnTo>
                      <a:pt x="15" y="19"/>
                    </a:lnTo>
                    <a:lnTo>
                      <a:pt x="15" y="15"/>
                    </a:lnTo>
                    <a:lnTo>
                      <a:pt x="11" y="15"/>
                    </a:lnTo>
                    <a:lnTo>
                      <a:pt x="11" y="11"/>
                    </a:lnTo>
                    <a:lnTo>
                      <a:pt x="7" y="11"/>
                    </a:lnTo>
                    <a:lnTo>
                      <a:pt x="4" y="11"/>
                    </a:lnTo>
                    <a:lnTo>
                      <a:pt x="0" y="15"/>
                    </a:lnTo>
                    <a:lnTo>
                      <a:pt x="0" y="11"/>
                    </a:lnTo>
                    <a:close/>
                  </a:path>
                </a:pathLst>
              </a:custGeom>
              <a:solidFill>
                <a:srgbClr val="000000"/>
              </a:solidFill>
              <a:ln w="0">
                <a:solidFill>
                  <a:srgbClr val="000000"/>
                </a:solidFill>
                <a:round/>
                <a:headEnd/>
                <a:tailEnd/>
              </a:ln>
            </p:spPr>
            <p:txBody>
              <a:bodyPr/>
              <a:lstStyle/>
              <a:p>
                <a:endParaRPr lang="en-CA"/>
              </a:p>
            </p:txBody>
          </p:sp>
          <p:sp>
            <p:nvSpPr>
              <p:cNvPr id="19670" name="Rectangle 135"/>
              <p:cNvSpPr>
                <a:spLocks noChangeArrowheads="1"/>
              </p:cNvSpPr>
              <p:nvPr/>
            </p:nvSpPr>
            <p:spPr bwMode="auto">
              <a:xfrm>
                <a:off x="2705"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71" name="Freeform 136"/>
              <p:cNvSpPr>
                <a:spLocks/>
              </p:cNvSpPr>
              <p:nvPr/>
            </p:nvSpPr>
            <p:spPr bwMode="auto">
              <a:xfrm>
                <a:off x="2909" y="2044"/>
                <a:ext cx="19" cy="19"/>
              </a:xfrm>
              <a:custGeom>
                <a:avLst/>
                <a:gdLst>
                  <a:gd name="T0" fmla="*/ 7 w 19"/>
                  <a:gd name="T1" fmla="*/ 0 h 19"/>
                  <a:gd name="T2" fmla="*/ 11 w 19"/>
                  <a:gd name="T3" fmla="*/ 0 h 19"/>
                  <a:gd name="T4" fmla="*/ 15 w 19"/>
                  <a:gd name="T5" fmla="*/ 3 h 19"/>
                  <a:gd name="T6" fmla="*/ 15 w 19"/>
                  <a:gd name="T7" fmla="*/ 7 h 19"/>
                  <a:gd name="T8" fmla="*/ 19 w 19"/>
                  <a:gd name="T9" fmla="*/ 11 h 19"/>
                  <a:gd name="T10" fmla="*/ 15 w 19"/>
                  <a:gd name="T11" fmla="*/ 15 h 19"/>
                  <a:gd name="T12" fmla="*/ 15 w 19"/>
                  <a:gd name="T13" fmla="*/ 19 h 19"/>
                  <a:gd name="T14" fmla="*/ 11 w 19"/>
                  <a:gd name="T15" fmla="*/ 19 h 19"/>
                  <a:gd name="T16" fmla="*/ 7 w 19"/>
                  <a:gd name="T17" fmla="*/ 19 h 19"/>
                  <a:gd name="T18" fmla="*/ 3 w 19"/>
                  <a:gd name="T19" fmla="*/ 19 h 19"/>
                  <a:gd name="T20" fmla="*/ 0 w 19"/>
                  <a:gd name="T21" fmla="*/ 19 h 19"/>
                  <a:gd name="T22" fmla="*/ 0 w 19"/>
                  <a:gd name="T23" fmla="*/ 15 h 19"/>
                  <a:gd name="T24" fmla="*/ 0 w 19"/>
                  <a:gd name="T25" fmla="*/ 11 h 19"/>
                  <a:gd name="T26" fmla="*/ 0 w 19"/>
                  <a:gd name="T27" fmla="*/ 7 h 19"/>
                  <a:gd name="T28" fmla="*/ 0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5" y="7"/>
                    </a:lnTo>
                    <a:lnTo>
                      <a:pt x="19" y="11"/>
                    </a:lnTo>
                    <a:lnTo>
                      <a:pt x="15" y="15"/>
                    </a:lnTo>
                    <a:lnTo>
                      <a:pt x="15" y="19"/>
                    </a:lnTo>
                    <a:lnTo>
                      <a:pt x="11" y="19"/>
                    </a:lnTo>
                    <a:lnTo>
                      <a:pt x="7" y="19"/>
                    </a:lnTo>
                    <a:lnTo>
                      <a:pt x="3" y="19"/>
                    </a:lnTo>
                    <a:lnTo>
                      <a:pt x="0" y="19"/>
                    </a:lnTo>
                    <a:lnTo>
                      <a:pt x="0"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72" name="Freeform 137"/>
              <p:cNvSpPr>
                <a:spLocks/>
              </p:cNvSpPr>
              <p:nvPr/>
            </p:nvSpPr>
            <p:spPr bwMode="auto">
              <a:xfrm>
                <a:off x="293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0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4 w 73"/>
                  <a:gd name="T33" fmla="*/ 30 h 115"/>
                  <a:gd name="T34" fmla="*/ 4 w 73"/>
                  <a:gd name="T35" fmla="*/ 30 h 115"/>
                  <a:gd name="T36" fmla="*/ 8 w 73"/>
                  <a:gd name="T37" fmla="*/ 19 h 115"/>
                  <a:gd name="T38" fmla="*/ 12 w 73"/>
                  <a:gd name="T39" fmla="*/ 7 h 115"/>
                  <a:gd name="T40" fmla="*/ 23 w 73"/>
                  <a:gd name="T41" fmla="*/ 4 h 115"/>
                  <a:gd name="T42" fmla="*/ 35 w 73"/>
                  <a:gd name="T43" fmla="*/ 0 h 115"/>
                  <a:gd name="T44" fmla="*/ 46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69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0" y="27"/>
                    </a:lnTo>
                    <a:lnTo>
                      <a:pt x="46" y="19"/>
                    </a:lnTo>
                    <a:lnTo>
                      <a:pt x="39" y="15"/>
                    </a:lnTo>
                    <a:lnTo>
                      <a:pt x="31" y="11"/>
                    </a:lnTo>
                    <a:lnTo>
                      <a:pt x="23" y="15"/>
                    </a:lnTo>
                    <a:lnTo>
                      <a:pt x="16" y="19"/>
                    </a:lnTo>
                    <a:lnTo>
                      <a:pt x="12" y="23"/>
                    </a:lnTo>
                    <a:lnTo>
                      <a:pt x="4" y="30"/>
                    </a:lnTo>
                    <a:lnTo>
                      <a:pt x="8" y="19"/>
                    </a:lnTo>
                    <a:lnTo>
                      <a:pt x="12" y="7"/>
                    </a:lnTo>
                    <a:lnTo>
                      <a:pt x="23" y="4"/>
                    </a:lnTo>
                    <a:lnTo>
                      <a:pt x="35" y="0"/>
                    </a:lnTo>
                    <a:lnTo>
                      <a:pt x="46"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673" name="Freeform 138"/>
              <p:cNvSpPr>
                <a:spLocks noEditPoints="1"/>
              </p:cNvSpPr>
              <p:nvPr/>
            </p:nvSpPr>
            <p:spPr bwMode="auto">
              <a:xfrm>
                <a:off x="3028" y="1948"/>
                <a:ext cx="69" cy="115"/>
              </a:xfrm>
              <a:custGeom>
                <a:avLst/>
                <a:gdLst>
                  <a:gd name="T0" fmla="*/ 69 w 69"/>
                  <a:gd name="T1" fmla="*/ 0 h 115"/>
                  <a:gd name="T2" fmla="*/ 69 w 69"/>
                  <a:gd name="T3" fmla="*/ 4 h 115"/>
                  <a:gd name="T4" fmla="*/ 57 w 69"/>
                  <a:gd name="T5" fmla="*/ 7 h 115"/>
                  <a:gd name="T6" fmla="*/ 49 w 69"/>
                  <a:gd name="T7" fmla="*/ 7 h 115"/>
                  <a:gd name="T8" fmla="*/ 42 w 69"/>
                  <a:gd name="T9" fmla="*/ 11 h 115"/>
                  <a:gd name="T10" fmla="*/ 38 w 69"/>
                  <a:gd name="T11" fmla="*/ 19 h 115"/>
                  <a:gd name="T12" fmla="*/ 30 w 69"/>
                  <a:gd name="T13" fmla="*/ 27 h 115"/>
                  <a:gd name="T14" fmla="*/ 26 w 69"/>
                  <a:gd name="T15" fmla="*/ 34 h 115"/>
                  <a:gd name="T16" fmla="*/ 23 w 69"/>
                  <a:gd name="T17" fmla="*/ 42 h 115"/>
                  <a:gd name="T18" fmla="*/ 19 w 69"/>
                  <a:gd name="T19" fmla="*/ 53 h 115"/>
                  <a:gd name="T20" fmla="*/ 30 w 69"/>
                  <a:gd name="T21" fmla="*/ 46 h 115"/>
                  <a:gd name="T22" fmla="*/ 42 w 69"/>
                  <a:gd name="T23" fmla="*/ 46 h 115"/>
                  <a:gd name="T24" fmla="*/ 53 w 69"/>
                  <a:gd name="T25" fmla="*/ 46 h 115"/>
                  <a:gd name="T26" fmla="*/ 61 w 69"/>
                  <a:gd name="T27" fmla="*/ 53 h 115"/>
                  <a:gd name="T28" fmla="*/ 69 w 69"/>
                  <a:gd name="T29" fmla="*/ 65 h 115"/>
                  <a:gd name="T30" fmla="*/ 69 w 69"/>
                  <a:gd name="T31" fmla="*/ 76 h 115"/>
                  <a:gd name="T32" fmla="*/ 69 w 69"/>
                  <a:gd name="T33" fmla="*/ 92 h 115"/>
                  <a:gd name="T34" fmla="*/ 61 w 69"/>
                  <a:gd name="T35" fmla="*/ 103 h 115"/>
                  <a:gd name="T36" fmla="*/ 53 w 69"/>
                  <a:gd name="T37" fmla="*/ 111 h 115"/>
                  <a:gd name="T38" fmla="*/ 46 w 69"/>
                  <a:gd name="T39" fmla="*/ 115 h 115"/>
                  <a:gd name="T40" fmla="*/ 34 w 69"/>
                  <a:gd name="T41" fmla="*/ 115 h 115"/>
                  <a:gd name="T42" fmla="*/ 23 w 69"/>
                  <a:gd name="T43" fmla="*/ 115 h 115"/>
                  <a:gd name="T44" fmla="*/ 15 w 69"/>
                  <a:gd name="T45" fmla="*/ 107 h 115"/>
                  <a:gd name="T46" fmla="*/ 7 w 69"/>
                  <a:gd name="T47" fmla="*/ 99 h 115"/>
                  <a:gd name="T48" fmla="*/ 0 w 69"/>
                  <a:gd name="T49" fmla="*/ 84 h 115"/>
                  <a:gd name="T50" fmla="*/ 0 w 69"/>
                  <a:gd name="T51" fmla="*/ 69 h 115"/>
                  <a:gd name="T52" fmla="*/ 0 w 69"/>
                  <a:gd name="T53" fmla="*/ 57 h 115"/>
                  <a:gd name="T54" fmla="*/ 7 w 69"/>
                  <a:gd name="T55" fmla="*/ 42 h 115"/>
                  <a:gd name="T56" fmla="*/ 11 w 69"/>
                  <a:gd name="T57" fmla="*/ 30 h 115"/>
                  <a:gd name="T58" fmla="*/ 23 w 69"/>
                  <a:gd name="T59" fmla="*/ 19 h 115"/>
                  <a:gd name="T60" fmla="*/ 34 w 69"/>
                  <a:gd name="T61" fmla="*/ 11 h 115"/>
                  <a:gd name="T62" fmla="*/ 46 w 69"/>
                  <a:gd name="T63" fmla="*/ 4 h 115"/>
                  <a:gd name="T64" fmla="*/ 53 w 69"/>
                  <a:gd name="T65" fmla="*/ 0 h 115"/>
                  <a:gd name="T66" fmla="*/ 65 w 69"/>
                  <a:gd name="T67" fmla="*/ 0 h 115"/>
                  <a:gd name="T68" fmla="*/ 69 w 69"/>
                  <a:gd name="T69" fmla="*/ 0 h 115"/>
                  <a:gd name="T70" fmla="*/ 19 w 69"/>
                  <a:gd name="T71" fmla="*/ 57 h 115"/>
                  <a:gd name="T72" fmla="*/ 15 w 69"/>
                  <a:gd name="T73" fmla="*/ 69 h 115"/>
                  <a:gd name="T74" fmla="*/ 15 w 69"/>
                  <a:gd name="T75" fmla="*/ 76 h 115"/>
                  <a:gd name="T76" fmla="*/ 15 w 69"/>
                  <a:gd name="T77" fmla="*/ 84 h 115"/>
                  <a:gd name="T78" fmla="*/ 19 w 69"/>
                  <a:gd name="T79" fmla="*/ 92 h 115"/>
                  <a:gd name="T80" fmla="*/ 23 w 69"/>
                  <a:gd name="T81" fmla="*/ 99 h 115"/>
                  <a:gd name="T82" fmla="*/ 26 w 69"/>
                  <a:gd name="T83" fmla="*/ 107 h 115"/>
                  <a:gd name="T84" fmla="*/ 30 w 69"/>
                  <a:gd name="T85" fmla="*/ 111 h 115"/>
                  <a:gd name="T86" fmla="*/ 38 w 69"/>
                  <a:gd name="T87" fmla="*/ 111 h 115"/>
                  <a:gd name="T88" fmla="*/ 42 w 69"/>
                  <a:gd name="T89" fmla="*/ 111 h 115"/>
                  <a:gd name="T90" fmla="*/ 49 w 69"/>
                  <a:gd name="T91" fmla="*/ 103 h 115"/>
                  <a:gd name="T92" fmla="*/ 53 w 69"/>
                  <a:gd name="T93" fmla="*/ 96 h 115"/>
                  <a:gd name="T94" fmla="*/ 53 w 69"/>
                  <a:gd name="T95" fmla="*/ 84 h 115"/>
                  <a:gd name="T96" fmla="*/ 53 w 69"/>
                  <a:gd name="T97" fmla="*/ 73 h 115"/>
                  <a:gd name="T98" fmla="*/ 49 w 69"/>
                  <a:gd name="T99" fmla="*/ 61 h 115"/>
                  <a:gd name="T100" fmla="*/ 42 w 69"/>
                  <a:gd name="T101" fmla="*/ 53 h 115"/>
                  <a:gd name="T102" fmla="*/ 34 w 69"/>
                  <a:gd name="T103" fmla="*/ 50 h 115"/>
                  <a:gd name="T104" fmla="*/ 30 w 69"/>
                  <a:gd name="T105" fmla="*/ 53 h 115"/>
                  <a:gd name="T106" fmla="*/ 26 w 69"/>
                  <a:gd name="T107" fmla="*/ 53 h 115"/>
                  <a:gd name="T108" fmla="*/ 23 w 69"/>
                  <a:gd name="T109" fmla="*/ 53 h 115"/>
                  <a:gd name="T110" fmla="*/ 19 w 69"/>
                  <a:gd name="T111" fmla="*/ 57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7" y="7"/>
                    </a:lnTo>
                    <a:lnTo>
                      <a:pt x="49" y="7"/>
                    </a:lnTo>
                    <a:lnTo>
                      <a:pt x="42" y="11"/>
                    </a:lnTo>
                    <a:lnTo>
                      <a:pt x="38" y="19"/>
                    </a:lnTo>
                    <a:lnTo>
                      <a:pt x="30" y="27"/>
                    </a:lnTo>
                    <a:lnTo>
                      <a:pt x="26" y="34"/>
                    </a:lnTo>
                    <a:lnTo>
                      <a:pt x="23" y="42"/>
                    </a:lnTo>
                    <a:lnTo>
                      <a:pt x="19" y="53"/>
                    </a:lnTo>
                    <a:lnTo>
                      <a:pt x="30" y="46"/>
                    </a:lnTo>
                    <a:lnTo>
                      <a:pt x="42" y="46"/>
                    </a:lnTo>
                    <a:lnTo>
                      <a:pt x="53" y="46"/>
                    </a:lnTo>
                    <a:lnTo>
                      <a:pt x="61" y="53"/>
                    </a:lnTo>
                    <a:lnTo>
                      <a:pt x="69" y="65"/>
                    </a:lnTo>
                    <a:lnTo>
                      <a:pt x="69" y="76"/>
                    </a:lnTo>
                    <a:lnTo>
                      <a:pt x="69" y="92"/>
                    </a:lnTo>
                    <a:lnTo>
                      <a:pt x="61" y="103"/>
                    </a:lnTo>
                    <a:lnTo>
                      <a:pt x="53" y="111"/>
                    </a:lnTo>
                    <a:lnTo>
                      <a:pt x="46" y="115"/>
                    </a:lnTo>
                    <a:lnTo>
                      <a:pt x="34" y="115"/>
                    </a:lnTo>
                    <a:lnTo>
                      <a:pt x="23" y="115"/>
                    </a:lnTo>
                    <a:lnTo>
                      <a:pt x="15" y="107"/>
                    </a:lnTo>
                    <a:lnTo>
                      <a:pt x="7" y="99"/>
                    </a:lnTo>
                    <a:lnTo>
                      <a:pt x="0" y="84"/>
                    </a:lnTo>
                    <a:lnTo>
                      <a:pt x="0" y="69"/>
                    </a:lnTo>
                    <a:lnTo>
                      <a:pt x="0" y="57"/>
                    </a:lnTo>
                    <a:lnTo>
                      <a:pt x="7" y="42"/>
                    </a:lnTo>
                    <a:lnTo>
                      <a:pt x="11" y="30"/>
                    </a:lnTo>
                    <a:lnTo>
                      <a:pt x="23" y="19"/>
                    </a:lnTo>
                    <a:lnTo>
                      <a:pt x="34" y="11"/>
                    </a:lnTo>
                    <a:lnTo>
                      <a:pt x="46" y="4"/>
                    </a:lnTo>
                    <a:lnTo>
                      <a:pt x="53" y="0"/>
                    </a:lnTo>
                    <a:lnTo>
                      <a:pt x="65" y="0"/>
                    </a:lnTo>
                    <a:lnTo>
                      <a:pt x="69" y="0"/>
                    </a:lnTo>
                    <a:close/>
                    <a:moveTo>
                      <a:pt x="19" y="57"/>
                    </a:moveTo>
                    <a:lnTo>
                      <a:pt x="15" y="69"/>
                    </a:lnTo>
                    <a:lnTo>
                      <a:pt x="15" y="76"/>
                    </a:lnTo>
                    <a:lnTo>
                      <a:pt x="15" y="84"/>
                    </a:lnTo>
                    <a:lnTo>
                      <a:pt x="19" y="92"/>
                    </a:lnTo>
                    <a:lnTo>
                      <a:pt x="23" y="99"/>
                    </a:lnTo>
                    <a:lnTo>
                      <a:pt x="26" y="107"/>
                    </a:lnTo>
                    <a:lnTo>
                      <a:pt x="30" y="111"/>
                    </a:lnTo>
                    <a:lnTo>
                      <a:pt x="38" y="111"/>
                    </a:lnTo>
                    <a:lnTo>
                      <a:pt x="42" y="111"/>
                    </a:lnTo>
                    <a:lnTo>
                      <a:pt x="49" y="103"/>
                    </a:lnTo>
                    <a:lnTo>
                      <a:pt x="53" y="96"/>
                    </a:lnTo>
                    <a:lnTo>
                      <a:pt x="53" y="84"/>
                    </a:lnTo>
                    <a:lnTo>
                      <a:pt x="53" y="73"/>
                    </a:lnTo>
                    <a:lnTo>
                      <a:pt x="49" y="61"/>
                    </a:lnTo>
                    <a:lnTo>
                      <a:pt x="42" y="53"/>
                    </a:lnTo>
                    <a:lnTo>
                      <a:pt x="34" y="50"/>
                    </a:lnTo>
                    <a:lnTo>
                      <a:pt x="30" y="53"/>
                    </a:lnTo>
                    <a:lnTo>
                      <a:pt x="26" y="53"/>
                    </a:lnTo>
                    <a:lnTo>
                      <a:pt x="23" y="53"/>
                    </a:lnTo>
                    <a:lnTo>
                      <a:pt x="19" y="57"/>
                    </a:lnTo>
                    <a:close/>
                  </a:path>
                </a:pathLst>
              </a:custGeom>
              <a:solidFill>
                <a:srgbClr val="000000"/>
              </a:solidFill>
              <a:ln w="0">
                <a:solidFill>
                  <a:srgbClr val="000000"/>
                </a:solidFill>
                <a:round/>
                <a:headEnd/>
                <a:tailEnd/>
              </a:ln>
            </p:spPr>
            <p:txBody>
              <a:bodyPr/>
              <a:lstStyle/>
              <a:p>
                <a:endParaRPr lang="en-CA"/>
              </a:p>
            </p:txBody>
          </p:sp>
          <p:sp>
            <p:nvSpPr>
              <p:cNvPr id="19674" name="Rectangle 139"/>
              <p:cNvSpPr>
                <a:spLocks noChangeArrowheads="1"/>
              </p:cNvSpPr>
              <p:nvPr/>
            </p:nvSpPr>
            <p:spPr bwMode="auto">
              <a:xfrm>
                <a:off x="3304"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75" name="Freeform 140"/>
              <p:cNvSpPr>
                <a:spLocks/>
              </p:cNvSpPr>
              <p:nvPr/>
            </p:nvSpPr>
            <p:spPr bwMode="auto">
              <a:xfrm>
                <a:off x="3511" y="2044"/>
                <a:ext cx="19" cy="19"/>
              </a:xfrm>
              <a:custGeom>
                <a:avLst/>
                <a:gdLst>
                  <a:gd name="T0" fmla="*/ 12 w 19"/>
                  <a:gd name="T1" fmla="*/ 0 h 19"/>
                  <a:gd name="T2" fmla="*/ 15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2 w 19"/>
                  <a:gd name="T15" fmla="*/ 19 h 19"/>
                  <a:gd name="T16" fmla="*/ 12 w 19"/>
                  <a:gd name="T17" fmla="*/ 19 h 19"/>
                  <a:gd name="T18" fmla="*/ 8 w 19"/>
                  <a:gd name="T19" fmla="*/ 19 h 19"/>
                  <a:gd name="T20" fmla="*/ 4 w 19"/>
                  <a:gd name="T21" fmla="*/ 19 h 19"/>
                  <a:gd name="T22" fmla="*/ 0 w 19"/>
                  <a:gd name="T23" fmla="*/ 15 h 19"/>
                  <a:gd name="T24" fmla="*/ 0 w 19"/>
                  <a:gd name="T25" fmla="*/ 11 h 19"/>
                  <a:gd name="T26" fmla="*/ 0 w 19"/>
                  <a:gd name="T27" fmla="*/ 7 h 19"/>
                  <a:gd name="T28" fmla="*/ 4 w 19"/>
                  <a:gd name="T29" fmla="*/ 3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5" y="0"/>
                    </a:lnTo>
                    <a:lnTo>
                      <a:pt x="15" y="3"/>
                    </a:lnTo>
                    <a:lnTo>
                      <a:pt x="19" y="7"/>
                    </a:lnTo>
                    <a:lnTo>
                      <a:pt x="19" y="11"/>
                    </a:lnTo>
                    <a:lnTo>
                      <a:pt x="19" y="15"/>
                    </a:lnTo>
                    <a:lnTo>
                      <a:pt x="15" y="19"/>
                    </a:lnTo>
                    <a:lnTo>
                      <a:pt x="12" y="19"/>
                    </a:lnTo>
                    <a:lnTo>
                      <a:pt x="8" y="19"/>
                    </a:lnTo>
                    <a:lnTo>
                      <a:pt x="4" y="19"/>
                    </a:lnTo>
                    <a:lnTo>
                      <a:pt x="0" y="15"/>
                    </a:lnTo>
                    <a:lnTo>
                      <a:pt x="0" y="11"/>
                    </a:lnTo>
                    <a:lnTo>
                      <a:pt x="0" y="7"/>
                    </a:lnTo>
                    <a:lnTo>
                      <a:pt x="4" y="3"/>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676" name="Freeform 141"/>
              <p:cNvSpPr>
                <a:spLocks noEditPoints="1"/>
              </p:cNvSpPr>
              <p:nvPr/>
            </p:nvSpPr>
            <p:spPr bwMode="auto">
              <a:xfrm>
                <a:off x="3549" y="1948"/>
                <a:ext cx="69" cy="115"/>
              </a:xfrm>
              <a:custGeom>
                <a:avLst/>
                <a:gdLst>
                  <a:gd name="T0" fmla="*/ 0 w 69"/>
                  <a:gd name="T1" fmla="*/ 57 h 115"/>
                  <a:gd name="T2" fmla="*/ 0 w 69"/>
                  <a:gd name="T3" fmla="*/ 42 h 115"/>
                  <a:gd name="T4" fmla="*/ 4 w 69"/>
                  <a:gd name="T5" fmla="*/ 27 h 115"/>
                  <a:gd name="T6" fmla="*/ 12 w 69"/>
                  <a:gd name="T7" fmla="*/ 15 h 115"/>
                  <a:gd name="T8" fmla="*/ 20 w 69"/>
                  <a:gd name="T9" fmla="*/ 7 h 115"/>
                  <a:gd name="T10" fmla="*/ 27 w 69"/>
                  <a:gd name="T11" fmla="*/ 4 h 115"/>
                  <a:gd name="T12" fmla="*/ 35 w 69"/>
                  <a:gd name="T13" fmla="*/ 0 h 115"/>
                  <a:gd name="T14" fmla="*/ 43 w 69"/>
                  <a:gd name="T15" fmla="*/ 4 h 115"/>
                  <a:gd name="T16" fmla="*/ 50 w 69"/>
                  <a:gd name="T17" fmla="*/ 7 h 115"/>
                  <a:gd name="T18" fmla="*/ 58 w 69"/>
                  <a:gd name="T19" fmla="*/ 15 h 115"/>
                  <a:gd name="T20" fmla="*/ 62 w 69"/>
                  <a:gd name="T21" fmla="*/ 27 h 115"/>
                  <a:gd name="T22" fmla="*/ 66 w 69"/>
                  <a:gd name="T23" fmla="*/ 42 h 115"/>
                  <a:gd name="T24" fmla="*/ 69 w 69"/>
                  <a:gd name="T25" fmla="*/ 57 h 115"/>
                  <a:gd name="T26" fmla="*/ 69 w 69"/>
                  <a:gd name="T27" fmla="*/ 76 h 115"/>
                  <a:gd name="T28" fmla="*/ 62 w 69"/>
                  <a:gd name="T29" fmla="*/ 92 h 115"/>
                  <a:gd name="T30" fmla="*/ 58 w 69"/>
                  <a:gd name="T31" fmla="*/ 103 h 115"/>
                  <a:gd name="T32" fmla="*/ 50 w 69"/>
                  <a:gd name="T33" fmla="*/ 111 h 115"/>
                  <a:gd name="T34" fmla="*/ 43 w 69"/>
                  <a:gd name="T35" fmla="*/ 115 h 115"/>
                  <a:gd name="T36" fmla="*/ 35 w 69"/>
                  <a:gd name="T37" fmla="*/ 115 h 115"/>
                  <a:gd name="T38" fmla="*/ 23 w 69"/>
                  <a:gd name="T39" fmla="*/ 115 h 115"/>
                  <a:gd name="T40" fmla="*/ 16 w 69"/>
                  <a:gd name="T41" fmla="*/ 107 h 115"/>
                  <a:gd name="T42" fmla="*/ 8 w 69"/>
                  <a:gd name="T43" fmla="*/ 96 h 115"/>
                  <a:gd name="T44" fmla="*/ 0 w 69"/>
                  <a:gd name="T45" fmla="*/ 80 h 115"/>
                  <a:gd name="T46" fmla="*/ 0 w 69"/>
                  <a:gd name="T47" fmla="*/ 57 h 115"/>
                  <a:gd name="T48" fmla="*/ 16 w 69"/>
                  <a:gd name="T49" fmla="*/ 61 h 115"/>
                  <a:gd name="T50" fmla="*/ 16 w 69"/>
                  <a:gd name="T51" fmla="*/ 80 h 115"/>
                  <a:gd name="T52" fmla="*/ 20 w 69"/>
                  <a:gd name="T53" fmla="*/ 99 h 115"/>
                  <a:gd name="T54" fmla="*/ 23 w 69"/>
                  <a:gd name="T55" fmla="*/ 107 h 115"/>
                  <a:gd name="T56" fmla="*/ 27 w 69"/>
                  <a:gd name="T57" fmla="*/ 111 h 115"/>
                  <a:gd name="T58" fmla="*/ 35 w 69"/>
                  <a:gd name="T59" fmla="*/ 111 h 115"/>
                  <a:gd name="T60" fmla="*/ 39 w 69"/>
                  <a:gd name="T61" fmla="*/ 111 h 115"/>
                  <a:gd name="T62" fmla="*/ 43 w 69"/>
                  <a:gd name="T63" fmla="*/ 107 h 115"/>
                  <a:gd name="T64" fmla="*/ 46 w 69"/>
                  <a:gd name="T65" fmla="*/ 103 h 115"/>
                  <a:gd name="T66" fmla="*/ 50 w 69"/>
                  <a:gd name="T67" fmla="*/ 92 h 115"/>
                  <a:gd name="T68" fmla="*/ 54 w 69"/>
                  <a:gd name="T69" fmla="*/ 76 h 115"/>
                  <a:gd name="T70" fmla="*/ 54 w 69"/>
                  <a:gd name="T71" fmla="*/ 53 h 115"/>
                  <a:gd name="T72" fmla="*/ 54 w 69"/>
                  <a:gd name="T73" fmla="*/ 38 h 115"/>
                  <a:gd name="T74" fmla="*/ 50 w 69"/>
                  <a:gd name="T75" fmla="*/ 23 h 115"/>
                  <a:gd name="T76" fmla="*/ 46 w 69"/>
                  <a:gd name="T77" fmla="*/ 15 h 115"/>
                  <a:gd name="T78" fmla="*/ 43 w 69"/>
                  <a:gd name="T79" fmla="*/ 7 h 115"/>
                  <a:gd name="T80" fmla="*/ 39 w 69"/>
                  <a:gd name="T81" fmla="*/ 7 h 115"/>
                  <a:gd name="T82" fmla="*/ 35 w 69"/>
                  <a:gd name="T83" fmla="*/ 7 h 115"/>
                  <a:gd name="T84" fmla="*/ 27 w 69"/>
                  <a:gd name="T85" fmla="*/ 7 h 115"/>
                  <a:gd name="T86" fmla="*/ 23 w 69"/>
                  <a:gd name="T87" fmla="*/ 11 h 115"/>
                  <a:gd name="T88" fmla="*/ 20 w 69"/>
                  <a:gd name="T89" fmla="*/ 19 h 115"/>
                  <a:gd name="T90" fmla="*/ 16 w 69"/>
                  <a:gd name="T91" fmla="*/ 30 h 115"/>
                  <a:gd name="T92" fmla="*/ 16 w 69"/>
                  <a:gd name="T93" fmla="*/ 46 h 115"/>
                  <a:gd name="T94" fmla="*/ 16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2" y="15"/>
                    </a:lnTo>
                    <a:lnTo>
                      <a:pt x="20" y="7"/>
                    </a:lnTo>
                    <a:lnTo>
                      <a:pt x="27" y="4"/>
                    </a:lnTo>
                    <a:lnTo>
                      <a:pt x="35" y="0"/>
                    </a:lnTo>
                    <a:lnTo>
                      <a:pt x="43" y="4"/>
                    </a:lnTo>
                    <a:lnTo>
                      <a:pt x="50" y="7"/>
                    </a:lnTo>
                    <a:lnTo>
                      <a:pt x="58" y="15"/>
                    </a:lnTo>
                    <a:lnTo>
                      <a:pt x="62" y="27"/>
                    </a:lnTo>
                    <a:lnTo>
                      <a:pt x="66" y="42"/>
                    </a:lnTo>
                    <a:lnTo>
                      <a:pt x="69" y="57"/>
                    </a:lnTo>
                    <a:lnTo>
                      <a:pt x="69" y="76"/>
                    </a:lnTo>
                    <a:lnTo>
                      <a:pt x="62" y="92"/>
                    </a:lnTo>
                    <a:lnTo>
                      <a:pt x="58" y="103"/>
                    </a:lnTo>
                    <a:lnTo>
                      <a:pt x="50" y="111"/>
                    </a:lnTo>
                    <a:lnTo>
                      <a:pt x="43" y="115"/>
                    </a:lnTo>
                    <a:lnTo>
                      <a:pt x="35" y="115"/>
                    </a:lnTo>
                    <a:lnTo>
                      <a:pt x="23" y="115"/>
                    </a:lnTo>
                    <a:lnTo>
                      <a:pt x="16" y="107"/>
                    </a:lnTo>
                    <a:lnTo>
                      <a:pt x="8" y="96"/>
                    </a:lnTo>
                    <a:lnTo>
                      <a:pt x="0" y="80"/>
                    </a:lnTo>
                    <a:lnTo>
                      <a:pt x="0" y="57"/>
                    </a:lnTo>
                    <a:close/>
                    <a:moveTo>
                      <a:pt x="16" y="61"/>
                    </a:moveTo>
                    <a:lnTo>
                      <a:pt x="16" y="80"/>
                    </a:lnTo>
                    <a:lnTo>
                      <a:pt x="20" y="99"/>
                    </a:lnTo>
                    <a:lnTo>
                      <a:pt x="23" y="107"/>
                    </a:lnTo>
                    <a:lnTo>
                      <a:pt x="27" y="111"/>
                    </a:lnTo>
                    <a:lnTo>
                      <a:pt x="35" y="111"/>
                    </a:lnTo>
                    <a:lnTo>
                      <a:pt x="39" y="111"/>
                    </a:lnTo>
                    <a:lnTo>
                      <a:pt x="43" y="107"/>
                    </a:lnTo>
                    <a:lnTo>
                      <a:pt x="46" y="103"/>
                    </a:lnTo>
                    <a:lnTo>
                      <a:pt x="50" y="92"/>
                    </a:lnTo>
                    <a:lnTo>
                      <a:pt x="54" y="76"/>
                    </a:lnTo>
                    <a:lnTo>
                      <a:pt x="54" y="53"/>
                    </a:lnTo>
                    <a:lnTo>
                      <a:pt x="54" y="38"/>
                    </a:lnTo>
                    <a:lnTo>
                      <a:pt x="50" y="23"/>
                    </a:lnTo>
                    <a:lnTo>
                      <a:pt x="46" y="15"/>
                    </a:lnTo>
                    <a:lnTo>
                      <a:pt x="43" y="7"/>
                    </a:lnTo>
                    <a:lnTo>
                      <a:pt x="39" y="7"/>
                    </a:lnTo>
                    <a:lnTo>
                      <a:pt x="35" y="7"/>
                    </a:lnTo>
                    <a:lnTo>
                      <a:pt x="27" y="7"/>
                    </a:lnTo>
                    <a:lnTo>
                      <a:pt x="23" y="11"/>
                    </a:lnTo>
                    <a:lnTo>
                      <a:pt x="20" y="19"/>
                    </a:lnTo>
                    <a:lnTo>
                      <a:pt x="16" y="30"/>
                    </a:lnTo>
                    <a:lnTo>
                      <a:pt x="16" y="46"/>
                    </a:lnTo>
                    <a:lnTo>
                      <a:pt x="16" y="61"/>
                    </a:lnTo>
                    <a:close/>
                  </a:path>
                </a:pathLst>
              </a:custGeom>
              <a:solidFill>
                <a:srgbClr val="000000"/>
              </a:solidFill>
              <a:ln w="0">
                <a:solidFill>
                  <a:srgbClr val="000000"/>
                </a:solidFill>
                <a:round/>
                <a:headEnd/>
                <a:tailEnd/>
              </a:ln>
            </p:spPr>
            <p:txBody>
              <a:bodyPr/>
              <a:lstStyle/>
              <a:p>
                <a:endParaRPr lang="en-CA"/>
              </a:p>
            </p:txBody>
          </p:sp>
          <p:sp>
            <p:nvSpPr>
              <p:cNvPr id="19677" name="Freeform 142"/>
              <p:cNvSpPr>
                <a:spLocks noEditPoints="1"/>
              </p:cNvSpPr>
              <p:nvPr/>
            </p:nvSpPr>
            <p:spPr bwMode="auto">
              <a:xfrm>
                <a:off x="3634" y="1948"/>
                <a:ext cx="69" cy="115"/>
              </a:xfrm>
              <a:custGeom>
                <a:avLst/>
                <a:gdLst>
                  <a:gd name="T0" fmla="*/ 0 w 69"/>
                  <a:gd name="T1" fmla="*/ 57 h 115"/>
                  <a:gd name="T2" fmla="*/ 0 w 69"/>
                  <a:gd name="T3" fmla="*/ 42 h 115"/>
                  <a:gd name="T4" fmla="*/ 4 w 69"/>
                  <a:gd name="T5" fmla="*/ 27 h 115"/>
                  <a:gd name="T6" fmla="*/ 11 w 69"/>
                  <a:gd name="T7" fmla="*/ 15 h 115"/>
                  <a:gd name="T8" fmla="*/ 19 w 69"/>
                  <a:gd name="T9" fmla="*/ 7 h 115"/>
                  <a:gd name="T10" fmla="*/ 27 w 69"/>
                  <a:gd name="T11" fmla="*/ 4 h 115"/>
                  <a:gd name="T12" fmla="*/ 34 w 69"/>
                  <a:gd name="T13" fmla="*/ 0 h 115"/>
                  <a:gd name="T14" fmla="*/ 42 w 69"/>
                  <a:gd name="T15" fmla="*/ 4 h 115"/>
                  <a:gd name="T16" fmla="*/ 50 w 69"/>
                  <a:gd name="T17" fmla="*/ 7 h 115"/>
                  <a:gd name="T18" fmla="*/ 57 w 69"/>
                  <a:gd name="T19" fmla="*/ 15 h 115"/>
                  <a:gd name="T20" fmla="*/ 61 w 69"/>
                  <a:gd name="T21" fmla="*/ 27 h 115"/>
                  <a:gd name="T22" fmla="*/ 65 w 69"/>
                  <a:gd name="T23" fmla="*/ 42 h 115"/>
                  <a:gd name="T24" fmla="*/ 69 w 69"/>
                  <a:gd name="T25" fmla="*/ 57 h 115"/>
                  <a:gd name="T26" fmla="*/ 65 w 69"/>
                  <a:gd name="T27" fmla="*/ 76 h 115"/>
                  <a:gd name="T28" fmla="*/ 61 w 69"/>
                  <a:gd name="T29" fmla="*/ 92 h 115"/>
                  <a:gd name="T30" fmla="*/ 57 w 69"/>
                  <a:gd name="T31" fmla="*/ 103 h 115"/>
                  <a:gd name="T32" fmla="*/ 50 w 69"/>
                  <a:gd name="T33" fmla="*/ 111 h 115"/>
                  <a:gd name="T34" fmla="*/ 42 w 69"/>
                  <a:gd name="T35" fmla="*/ 115 h 115"/>
                  <a:gd name="T36" fmla="*/ 31 w 69"/>
                  <a:gd name="T37" fmla="*/ 115 h 115"/>
                  <a:gd name="T38" fmla="*/ 23 w 69"/>
                  <a:gd name="T39" fmla="*/ 115 h 115"/>
                  <a:gd name="T40" fmla="*/ 15 w 69"/>
                  <a:gd name="T41" fmla="*/ 107 h 115"/>
                  <a:gd name="T42" fmla="*/ 7 w 69"/>
                  <a:gd name="T43" fmla="*/ 96 h 115"/>
                  <a:gd name="T44" fmla="*/ 0 w 69"/>
                  <a:gd name="T45" fmla="*/ 80 h 115"/>
                  <a:gd name="T46" fmla="*/ 0 w 69"/>
                  <a:gd name="T47" fmla="*/ 57 h 115"/>
                  <a:gd name="T48" fmla="*/ 15 w 69"/>
                  <a:gd name="T49" fmla="*/ 61 h 115"/>
                  <a:gd name="T50" fmla="*/ 15 w 69"/>
                  <a:gd name="T51" fmla="*/ 80 h 115"/>
                  <a:gd name="T52" fmla="*/ 19 w 69"/>
                  <a:gd name="T53" fmla="*/ 99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3 h 115"/>
                  <a:gd name="T66" fmla="*/ 50 w 69"/>
                  <a:gd name="T67" fmla="*/ 92 h 115"/>
                  <a:gd name="T68" fmla="*/ 50 w 69"/>
                  <a:gd name="T69" fmla="*/ 76 h 115"/>
                  <a:gd name="T70" fmla="*/ 54 w 69"/>
                  <a:gd name="T71" fmla="*/ 53 h 115"/>
                  <a:gd name="T72" fmla="*/ 50 w 69"/>
                  <a:gd name="T73" fmla="*/ 38 h 115"/>
                  <a:gd name="T74" fmla="*/ 50 w 69"/>
                  <a:gd name="T75" fmla="*/ 23 h 115"/>
                  <a:gd name="T76" fmla="*/ 46 w 69"/>
                  <a:gd name="T77" fmla="*/ 15 h 115"/>
                  <a:gd name="T78" fmla="*/ 42 w 69"/>
                  <a:gd name="T79" fmla="*/ 7 h 115"/>
                  <a:gd name="T80" fmla="*/ 38 w 69"/>
                  <a:gd name="T81" fmla="*/ 7 h 115"/>
                  <a:gd name="T82" fmla="*/ 34 w 69"/>
                  <a:gd name="T83" fmla="*/ 7 h 115"/>
                  <a:gd name="T84" fmla="*/ 27 w 69"/>
                  <a:gd name="T85" fmla="*/ 7 h 115"/>
                  <a:gd name="T86" fmla="*/ 23 w 69"/>
                  <a:gd name="T87" fmla="*/ 11 h 115"/>
                  <a:gd name="T88" fmla="*/ 19 w 69"/>
                  <a:gd name="T89" fmla="*/ 19 h 115"/>
                  <a:gd name="T90" fmla="*/ 15 w 69"/>
                  <a:gd name="T91" fmla="*/ 30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7"/>
                    </a:moveTo>
                    <a:lnTo>
                      <a:pt x="0" y="42"/>
                    </a:lnTo>
                    <a:lnTo>
                      <a:pt x="4" y="27"/>
                    </a:lnTo>
                    <a:lnTo>
                      <a:pt x="11" y="15"/>
                    </a:lnTo>
                    <a:lnTo>
                      <a:pt x="19" y="7"/>
                    </a:lnTo>
                    <a:lnTo>
                      <a:pt x="27" y="4"/>
                    </a:lnTo>
                    <a:lnTo>
                      <a:pt x="34" y="0"/>
                    </a:lnTo>
                    <a:lnTo>
                      <a:pt x="42" y="4"/>
                    </a:lnTo>
                    <a:lnTo>
                      <a:pt x="50" y="7"/>
                    </a:lnTo>
                    <a:lnTo>
                      <a:pt x="57" y="15"/>
                    </a:lnTo>
                    <a:lnTo>
                      <a:pt x="61" y="27"/>
                    </a:lnTo>
                    <a:lnTo>
                      <a:pt x="65" y="42"/>
                    </a:lnTo>
                    <a:lnTo>
                      <a:pt x="69" y="57"/>
                    </a:lnTo>
                    <a:lnTo>
                      <a:pt x="65" y="76"/>
                    </a:lnTo>
                    <a:lnTo>
                      <a:pt x="61" y="92"/>
                    </a:lnTo>
                    <a:lnTo>
                      <a:pt x="57" y="103"/>
                    </a:lnTo>
                    <a:lnTo>
                      <a:pt x="50" y="111"/>
                    </a:lnTo>
                    <a:lnTo>
                      <a:pt x="42" y="115"/>
                    </a:lnTo>
                    <a:lnTo>
                      <a:pt x="31" y="115"/>
                    </a:lnTo>
                    <a:lnTo>
                      <a:pt x="23" y="115"/>
                    </a:lnTo>
                    <a:lnTo>
                      <a:pt x="15" y="107"/>
                    </a:lnTo>
                    <a:lnTo>
                      <a:pt x="7" y="96"/>
                    </a:lnTo>
                    <a:lnTo>
                      <a:pt x="0" y="80"/>
                    </a:lnTo>
                    <a:lnTo>
                      <a:pt x="0" y="57"/>
                    </a:lnTo>
                    <a:close/>
                    <a:moveTo>
                      <a:pt x="15" y="61"/>
                    </a:moveTo>
                    <a:lnTo>
                      <a:pt x="15" y="80"/>
                    </a:lnTo>
                    <a:lnTo>
                      <a:pt x="19" y="99"/>
                    </a:lnTo>
                    <a:lnTo>
                      <a:pt x="23" y="107"/>
                    </a:lnTo>
                    <a:lnTo>
                      <a:pt x="27" y="111"/>
                    </a:lnTo>
                    <a:lnTo>
                      <a:pt x="34" y="111"/>
                    </a:lnTo>
                    <a:lnTo>
                      <a:pt x="38" y="111"/>
                    </a:lnTo>
                    <a:lnTo>
                      <a:pt x="42" y="107"/>
                    </a:lnTo>
                    <a:lnTo>
                      <a:pt x="46" y="103"/>
                    </a:lnTo>
                    <a:lnTo>
                      <a:pt x="50" y="92"/>
                    </a:lnTo>
                    <a:lnTo>
                      <a:pt x="50" y="76"/>
                    </a:lnTo>
                    <a:lnTo>
                      <a:pt x="54" y="53"/>
                    </a:lnTo>
                    <a:lnTo>
                      <a:pt x="50" y="38"/>
                    </a:lnTo>
                    <a:lnTo>
                      <a:pt x="50" y="23"/>
                    </a:lnTo>
                    <a:lnTo>
                      <a:pt x="46" y="15"/>
                    </a:lnTo>
                    <a:lnTo>
                      <a:pt x="42" y="7"/>
                    </a:lnTo>
                    <a:lnTo>
                      <a:pt x="38" y="7"/>
                    </a:lnTo>
                    <a:lnTo>
                      <a:pt x="34" y="7"/>
                    </a:lnTo>
                    <a:lnTo>
                      <a:pt x="27" y="7"/>
                    </a:lnTo>
                    <a:lnTo>
                      <a:pt x="23" y="11"/>
                    </a:lnTo>
                    <a:lnTo>
                      <a:pt x="19" y="19"/>
                    </a:lnTo>
                    <a:lnTo>
                      <a:pt x="15" y="30"/>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78" name="Freeform 143"/>
              <p:cNvSpPr>
                <a:spLocks noEditPoints="1"/>
              </p:cNvSpPr>
              <p:nvPr/>
            </p:nvSpPr>
            <p:spPr bwMode="auto">
              <a:xfrm>
                <a:off x="3714"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58 w 73"/>
                  <a:gd name="T19" fmla="*/ 15 h 115"/>
                  <a:gd name="T20" fmla="*/ 66 w 73"/>
                  <a:gd name="T21" fmla="*/ 27 h 115"/>
                  <a:gd name="T22" fmla="*/ 69 w 73"/>
                  <a:gd name="T23" fmla="*/ 42 h 115"/>
                  <a:gd name="T24" fmla="*/ 73 w 73"/>
                  <a:gd name="T25" fmla="*/ 57 h 115"/>
                  <a:gd name="T26" fmla="*/ 69 w 73"/>
                  <a:gd name="T27" fmla="*/ 76 h 115"/>
                  <a:gd name="T28" fmla="*/ 66 w 73"/>
                  <a:gd name="T29" fmla="*/ 92 h 115"/>
                  <a:gd name="T30" fmla="*/ 62 w 73"/>
                  <a:gd name="T31" fmla="*/ 103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0 h 115"/>
                  <a:gd name="T46" fmla="*/ 0 w 73"/>
                  <a:gd name="T47" fmla="*/ 57 h 115"/>
                  <a:gd name="T48" fmla="*/ 20 w 73"/>
                  <a:gd name="T49" fmla="*/ 61 h 115"/>
                  <a:gd name="T50" fmla="*/ 20 w 73"/>
                  <a:gd name="T51" fmla="*/ 80 h 115"/>
                  <a:gd name="T52" fmla="*/ 23 w 73"/>
                  <a:gd name="T53" fmla="*/ 99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3 w 73"/>
                  <a:gd name="T81" fmla="*/ 7 h 115"/>
                  <a:gd name="T82" fmla="*/ 39 w 73"/>
                  <a:gd name="T83" fmla="*/ 7 h 115"/>
                  <a:gd name="T84" fmla="*/ 31 w 73"/>
                  <a:gd name="T85" fmla="*/ 7 h 115"/>
                  <a:gd name="T86" fmla="*/ 27 w 73"/>
                  <a:gd name="T87" fmla="*/ 11 h 115"/>
                  <a:gd name="T88" fmla="*/ 23 w 73"/>
                  <a:gd name="T89" fmla="*/ 19 h 115"/>
                  <a:gd name="T90" fmla="*/ 20 w 73"/>
                  <a:gd name="T91" fmla="*/ 30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58" y="15"/>
                    </a:lnTo>
                    <a:lnTo>
                      <a:pt x="66" y="27"/>
                    </a:lnTo>
                    <a:lnTo>
                      <a:pt x="69" y="42"/>
                    </a:lnTo>
                    <a:lnTo>
                      <a:pt x="73" y="57"/>
                    </a:lnTo>
                    <a:lnTo>
                      <a:pt x="69" y="76"/>
                    </a:lnTo>
                    <a:lnTo>
                      <a:pt x="66" y="92"/>
                    </a:lnTo>
                    <a:lnTo>
                      <a:pt x="62" y="103"/>
                    </a:lnTo>
                    <a:lnTo>
                      <a:pt x="54" y="111"/>
                    </a:lnTo>
                    <a:lnTo>
                      <a:pt x="43" y="115"/>
                    </a:lnTo>
                    <a:lnTo>
                      <a:pt x="35" y="115"/>
                    </a:lnTo>
                    <a:lnTo>
                      <a:pt x="27" y="115"/>
                    </a:lnTo>
                    <a:lnTo>
                      <a:pt x="20" y="107"/>
                    </a:lnTo>
                    <a:lnTo>
                      <a:pt x="12" y="96"/>
                    </a:lnTo>
                    <a:lnTo>
                      <a:pt x="4" y="80"/>
                    </a:lnTo>
                    <a:lnTo>
                      <a:pt x="0" y="57"/>
                    </a:lnTo>
                    <a:close/>
                    <a:moveTo>
                      <a:pt x="20" y="61"/>
                    </a:moveTo>
                    <a:lnTo>
                      <a:pt x="20" y="80"/>
                    </a:lnTo>
                    <a:lnTo>
                      <a:pt x="23" y="99"/>
                    </a:lnTo>
                    <a:lnTo>
                      <a:pt x="27" y="107"/>
                    </a:lnTo>
                    <a:lnTo>
                      <a:pt x="31" y="111"/>
                    </a:lnTo>
                    <a:lnTo>
                      <a:pt x="35" y="111"/>
                    </a:lnTo>
                    <a:lnTo>
                      <a:pt x="43" y="111"/>
                    </a:lnTo>
                    <a:lnTo>
                      <a:pt x="46" y="107"/>
                    </a:lnTo>
                    <a:lnTo>
                      <a:pt x="50" y="103"/>
                    </a:lnTo>
                    <a:lnTo>
                      <a:pt x="54" y="92"/>
                    </a:lnTo>
                    <a:lnTo>
                      <a:pt x="54" y="76"/>
                    </a:lnTo>
                    <a:lnTo>
                      <a:pt x="58" y="53"/>
                    </a:lnTo>
                    <a:lnTo>
                      <a:pt x="54" y="38"/>
                    </a:lnTo>
                    <a:lnTo>
                      <a:pt x="54" y="23"/>
                    </a:lnTo>
                    <a:lnTo>
                      <a:pt x="50" y="15"/>
                    </a:lnTo>
                    <a:lnTo>
                      <a:pt x="46" y="7"/>
                    </a:lnTo>
                    <a:lnTo>
                      <a:pt x="43" y="7"/>
                    </a:lnTo>
                    <a:lnTo>
                      <a:pt x="39" y="7"/>
                    </a:lnTo>
                    <a:lnTo>
                      <a:pt x="31" y="7"/>
                    </a:lnTo>
                    <a:lnTo>
                      <a:pt x="27" y="11"/>
                    </a:lnTo>
                    <a:lnTo>
                      <a:pt x="23" y="19"/>
                    </a:lnTo>
                    <a:lnTo>
                      <a:pt x="20" y="30"/>
                    </a:lnTo>
                    <a:lnTo>
                      <a:pt x="20" y="46"/>
                    </a:lnTo>
                    <a:lnTo>
                      <a:pt x="20" y="61"/>
                    </a:lnTo>
                    <a:close/>
                  </a:path>
                </a:pathLst>
              </a:custGeom>
              <a:solidFill>
                <a:srgbClr val="000000"/>
              </a:solidFill>
              <a:ln w="0">
                <a:solidFill>
                  <a:srgbClr val="000000"/>
                </a:solidFill>
                <a:round/>
                <a:headEnd/>
                <a:tailEnd/>
              </a:ln>
            </p:spPr>
            <p:txBody>
              <a:bodyPr/>
              <a:lstStyle/>
              <a:p>
                <a:endParaRPr lang="en-CA"/>
              </a:p>
            </p:txBody>
          </p:sp>
          <p:sp>
            <p:nvSpPr>
              <p:cNvPr id="19679" name="Freeform 144"/>
              <p:cNvSpPr>
                <a:spLocks noEditPoints="1"/>
              </p:cNvSpPr>
              <p:nvPr/>
            </p:nvSpPr>
            <p:spPr bwMode="auto">
              <a:xfrm>
                <a:off x="3799" y="1948"/>
                <a:ext cx="73" cy="115"/>
              </a:xfrm>
              <a:custGeom>
                <a:avLst/>
                <a:gdLst>
                  <a:gd name="T0" fmla="*/ 4 w 73"/>
                  <a:gd name="T1" fmla="*/ 115 h 115"/>
                  <a:gd name="T2" fmla="*/ 4 w 73"/>
                  <a:gd name="T3" fmla="*/ 115 h 115"/>
                  <a:gd name="T4" fmla="*/ 11 w 73"/>
                  <a:gd name="T5" fmla="*/ 115 h 115"/>
                  <a:gd name="T6" fmla="*/ 23 w 73"/>
                  <a:gd name="T7" fmla="*/ 111 h 115"/>
                  <a:gd name="T8" fmla="*/ 30 w 73"/>
                  <a:gd name="T9" fmla="*/ 103 h 115"/>
                  <a:gd name="T10" fmla="*/ 42 w 73"/>
                  <a:gd name="T11" fmla="*/ 92 h 115"/>
                  <a:gd name="T12" fmla="*/ 46 w 73"/>
                  <a:gd name="T13" fmla="*/ 76 h 115"/>
                  <a:gd name="T14" fmla="*/ 54 w 73"/>
                  <a:gd name="T15" fmla="*/ 65 h 115"/>
                  <a:gd name="T16" fmla="*/ 42 w 73"/>
                  <a:gd name="T17" fmla="*/ 69 h 115"/>
                  <a:gd name="T18" fmla="*/ 30 w 73"/>
                  <a:gd name="T19" fmla="*/ 73 h 115"/>
                  <a:gd name="T20" fmla="*/ 19 w 73"/>
                  <a:gd name="T21" fmla="*/ 69 h 115"/>
                  <a:gd name="T22" fmla="*/ 7 w 73"/>
                  <a:gd name="T23" fmla="*/ 65 h 115"/>
                  <a:gd name="T24" fmla="*/ 4 w 73"/>
                  <a:gd name="T25" fmla="*/ 53 h 115"/>
                  <a:gd name="T26" fmla="*/ 0 w 73"/>
                  <a:gd name="T27" fmla="*/ 38 h 115"/>
                  <a:gd name="T28" fmla="*/ 4 w 73"/>
                  <a:gd name="T29" fmla="*/ 27 h 115"/>
                  <a:gd name="T30" fmla="*/ 7 w 73"/>
                  <a:gd name="T31" fmla="*/ 15 h 115"/>
                  <a:gd name="T32" fmla="*/ 15 w 73"/>
                  <a:gd name="T33" fmla="*/ 7 h 115"/>
                  <a:gd name="T34" fmla="*/ 27 w 73"/>
                  <a:gd name="T35" fmla="*/ 4 h 115"/>
                  <a:gd name="T36" fmla="*/ 34 w 73"/>
                  <a:gd name="T37" fmla="*/ 0 h 115"/>
                  <a:gd name="T38" fmla="*/ 50 w 73"/>
                  <a:gd name="T39" fmla="*/ 4 h 115"/>
                  <a:gd name="T40" fmla="*/ 57 w 73"/>
                  <a:gd name="T41" fmla="*/ 11 h 115"/>
                  <a:gd name="T42" fmla="*/ 65 w 73"/>
                  <a:gd name="T43" fmla="*/ 23 h 115"/>
                  <a:gd name="T44" fmla="*/ 69 w 73"/>
                  <a:gd name="T45" fmla="*/ 34 h 115"/>
                  <a:gd name="T46" fmla="*/ 73 w 73"/>
                  <a:gd name="T47" fmla="*/ 46 h 115"/>
                  <a:gd name="T48" fmla="*/ 69 w 73"/>
                  <a:gd name="T49" fmla="*/ 65 h 115"/>
                  <a:gd name="T50" fmla="*/ 61 w 73"/>
                  <a:gd name="T51" fmla="*/ 80 h 115"/>
                  <a:gd name="T52" fmla="*/ 50 w 73"/>
                  <a:gd name="T53" fmla="*/ 96 h 115"/>
                  <a:gd name="T54" fmla="*/ 38 w 73"/>
                  <a:gd name="T55" fmla="*/ 107 h 115"/>
                  <a:gd name="T56" fmla="*/ 23 w 73"/>
                  <a:gd name="T57" fmla="*/ 115 h 115"/>
                  <a:gd name="T58" fmla="*/ 7 w 73"/>
                  <a:gd name="T59" fmla="*/ 115 h 115"/>
                  <a:gd name="T60" fmla="*/ 4 w 73"/>
                  <a:gd name="T61" fmla="*/ 115 h 115"/>
                  <a:gd name="T62" fmla="*/ 54 w 73"/>
                  <a:gd name="T63" fmla="*/ 57 h 115"/>
                  <a:gd name="T64" fmla="*/ 54 w 73"/>
                  <a:gd name="T65" fmla="*/ 50 h 115"/>
                  <a:gd name="T66" fmla="*/ 54 w 73"/>
                  <a:gd name="T67" fmla="*/ 42 h 115"/>
                  <a:gd name="T68" fmla="*/ 54 w 73"/>
                  <a:gd name="T69" fmla="*/ 34 h 115"/>
                  <a:gd name="T70" fmla="*/ 54 w 73"/>
                  <a:gd name="T71" fmla="*/ 27 h 115"/>
                  <a:gd name="T72" fmla="*/ 50 w 73"/>
                  <a:gd name="T73" fmla="*/ 15 h 115"/>
                  <a:gd name="T74" fmla="*/ 46 w 73"/>
                  <a:gd name="T75" fmla="*/ 11 h 115"/>
                  <a:gd name="T76" fmla="*/ 42 w 73"/>
                  <a:gd name="T77" fmla="*/ 7 h 115"/>
                  <a:gd name="T78" fmla="*/ 34 w 73"/>
                  <a:gd name="T79" fmla="*/ 7 h 115"/>
                  <a:gd name="T80" fmla="*/ 27 w 73"/>
                  <a:gd name="T81" fmla="*/ 7 h 115"/>
                  <a:gd name="T82" fmla="*/ 23 w 73"/>
                  <a:gd name="T83" fmla="*/ 11 h 115"/>
                  <a:gd name="T84" fmla="*/ 19 w 73"/>
                  <a:gd name="T85" fmla="*/ 19 h 115"/>
                  <a:gd name="T86" fmla="*/ 15 w 73"/>
                  <a:gd name="T87" fmla="*/ 30 h 115"/>
                  <a:gd name="T88" fmla="*/ 19 w 73"/>
                  <a:gd name="T89" fmla="*/ 46 h 115"/>
                  <a:gd name="T90" fmla="*/ 23 w 73"/>
                  <a:gd name="T91" fmla="*/ 57 h 115"/>
                  <a:gd name="T92" fmla="*/ 30 w 73"/>
                  <a:gd name="T93" fmla="*/ 65 h 115"/>
                  <a:gd name="T94" fmla="*/ 34 w 73"/>
                  <a:gd name="T95" fmla="*/ 65 h 115"/>
                  <a:gd name="T96" fmla="*/ 42 w 73"/>
                  <a:gd name="T97" fmla="*/ 65 h 115"/>
                  <a:gd name="T98" fmla="*/ 46 w 73"/>
                  <a:gd name="T99" fmla="*/ 65 h 115"/>
                  <a:gd name="T100" fmla="*/ 50 w 73"/>
                  <a:gd name="T101" fmla="*/ 61 h 115"/>
                  <a:gd name="T102" fmla="*/ 54 w 73"/>
                  <a:gd name="T103" fmla="*/ 57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15"/>
                  <a:gd name="T158" fmla="*/ 73 w 73"/>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15">
                    <a:moveTo>
                      <a:pt x="4" y="115"/>
                    </a:moveTo>
                    <a:lnTo>
                      <a:pt x="4" y="115"/>
                    </a:lnTo>
                    <a:lnTo>
                      <a:pt x="11" y="115"/>
                    </a:lnTo>
                    <a:lnTo>
                      <a:pt x="23" y="111"/>
                    </a:lnTo>
                    <a:lnTo>
                      <a:pt x="30" y="103"/>
                    </a:lnTo>
                    <a:lnTo>
                      <a:pt x="42" y="92"/>
                    </a:lnTo>
                    <a:lnTo>
                      <a:pt x="46" y="76"/>
                    </a:lnTo>
                    <a:lnTo>
                      <a:pt x="54" y="65"/>
                    </a:lnTo>
                    <a:lnTo>
                      <a:pt x="42" y="69"/>
                    </a:lnTo>
                    <a:lnTo>
                      <a:pt x="30" y="73"/>
                    </a:lnTo>
                    <a:lnTo>
                      <a:pt x="19" y="69"/>
                    </a:lnTo>
                    <a:lnTo>
                      <a:pt x="7" y="65"/>
                    </a:lnTo>
                    <a:lnTo>
                      <a:pt x="4" y="53"/>
                    </a:lnTo>
                    <a:lnTo>
                      <a:pt x="0" y="38"/>
                    </a:lnTo>
                    <a:lnTo>
                      <a:pt x="4" y="27"/>
                    </a:lnTo>
                    <a:lnTo>
                      <a:pt x="7" y="15"/>
                    </a:lnTo>
                    <a:lnTo>
                      <a:pt x="15" y="7"/>
                    </a:lnTo>
                    <a:lnTo>
                      <a:pt x="27" y="4"/>
                    </a:lnTo>
                    <a:lnTo>
                      <a:pt x="34" y="0"/>
                    </a:lnTo>
                    <a:lnTo>
                      <a:pt x="50" y="4"/>
                    </a:lnTo>
                    <a:lnTo>
                      <a:pt x="57" y="11"/>
                    </a:lnTo>
                    <a:lnTo>
                      <a:pt x="65" y="23"/>
                    </a:lnTo>
                    <a:lnTo>
                      <a:pt x="69" y="34"/>
                    </a:lnTo>
                    <a:lnTo>
                      <a:pt x="73" y="46"/>
                    </a:lnTo>
                    <a:lnTo>
                      <a:pt x="69" y="65"/>
                    </a:lnTo>
                    <a:lnTo>
                      <a:pt x="61" y="80"/>
                    </a:lnTo>
                    <a:lnTo>
                      <a:pt x="50" y="96"/>
                    </a:lnTo>
                    <a:lnTo>
                      <a:pt x="38" y="107"/>
                    </a:lnTo>
                    <a:lnTo>
                      <a:pt x="23" y="115"/>
                    </a:lnTo>
                    <a:lnTo>
                      <a:pt x="7" y="115"/>
                    </a:lnTo>
                    <a:lnTo>
                      <a:pt x="4" y="115"/>
                    </a:lnTo>
                    <a:close/>
                    <a:moveTo>
                      <a:pt x="54" y="57"/>
                    </a:moveTo>
                    <a:lnTo>
                      <a:pt x="54" y="50"/>
                    </a:lnTo>
                    <a:lnTo>
                      <a:pt x="54" y="42"/>
                    </a:lnTo>
                    <a:lnTo>
                      <a:pt x="54" y="34"/>
                    </a:lnTo>
                    <a:lnTo>
                      <a:pt x="54" y="27"/>
                    </a:lnTo>
                    <a:lnTo>
                      <a:pt x="50" y="15"/>
                    </a:lnTo>
                    <a:lnTo>
                      <a:pt x="46" y="11"/>
                    </a:lnTo>
                    <a:lnTo>
                      <a:pt x="42" y="7"/>
                    </a:lnTo>
                    <a:lnTo>
                      <a:pt x="34" y="7"/>
                    </a:lnTo>
                    <a:lnTo>
                      <a:pt x="27" y="7"/>
                    </a:lnTo>
                    <a:lnTo>
                      <a:pt x="23" y="11"/>
                    </a:lnTo>
                    <a:lnTo>
                      <a:pt x="19" y="19"/>
                    </a:lnTo>
                    <a:lnTo>
                      <a:pt x="15" y="30"/>
                    </a:lnTo>
                    <a:lnTo>
                      <a:pt x="19" y="46"/>
                    </a:lnTo>
                    <a:lnTo>
                      <a:pt x="23" y="57"/>
                    </a:lnTo>
                    <a:lnTo>
                      <a:pt x="30" y="65"/>
                    </a:lnTo>
                    <a:lnTo>
                      <a:pt x="34" y="65"/>
                    </a:lnTo>
                    <a:lnTo>
                      <a:pt x="42" y="65"/>
                    </a:lnTo>
                    <a:lnTo>
                      <a:pt x="46" y="65"/>
                    </a:lnTo>
                    <a:lnTo>
                      <a:pt x="50" y="61"/>
                    </a:lnTo>
                    <a:lnTo>
                      <a:pt x="54" y="57"/>
                    </a:lnTo>
                    <a:close/>
                  </a:path>
                </a:pathLst>
              </a:custGeom>
              <a:solidFill>
                <a:srgbClr val="000000"/>
              </a:solidFill>
              <a:ln w="0">
                <a:solidFill>
                  <a:srgbClr val="000000"/>
                </a:solidFill>
                <a:round/>
                <a:headEnd/>
                <a:tailEnd/>
              </a:ln>
            </p:spPr>
            <p:txBody>
              <a:bodyPr/>
              <a:lstStyle/>
              <a:p>
                <a:endParaRPr lang="en-CA"/>
              </a:p>
            </p:txBody>
          </p:sp>
          <p:sp>
            <p:nvSpPr>
              <p:cNvPr id="19680" name="Freeform 145"/>
              <p:cNvSpPr>
                <a:spLocks/>
              </p:cNvSpPr>
              <p:nvPr/>
            </p:nvSpPr>
            <p:spPr bwMode="auto">
              <a:xfrm>
                <a:off x="3879" y="1948"/>
                <a:ext cx="73" cy="115"/>
              </a:xfrm>
              <a:custGeom>
                <a:avLst/>
                <a:gdLst>
                  <a:gd name="T0" fmla="*/ 73 w 73"/>
                  <a:gd name="T1" fmla="*/ 92 h 115"/>
                  <a:gd name="T2" fmla="*/ 66 w 73"/>
                  <a:gd name="T3" fmla="*/ 115 h 115"/>
                  <a:gd name="T4" fmla="*/ 0 w 73"/>
                  <a:gd name="T5" fmla="*/ 115 h 115"/>
                  <a:gd name="T6" fmla="*/ 0 w 73"/>
                  <a:gd name="T7" fmla="*/ 111 h 115"/>
                  <a:gd name="T8" fmla="*/ 20 w 73"/>
                  <a:gd name="T9" fmla="*/ 96 h 115"/>
                  <a:gd name="T10" fmla="*/ 31 w 73"/>
                  <a:gd name="T11" fmla="*/ 80 h 115"/>
                  <a:gd name="T12" fmla="*/ 43 w 73"/>
                  <a:gd name="T13" fmla="*/ 69 h 115"/>
                  <a:gd name="T14" fmla="*/ 50 w 73"/>
                  <a:gd name="T15" fmla="*/ 53 h 115"/>
                  <a:gd name="T16" fmla="*/ 54 w 73"/>
                  <a:gd name="T17" fmla="*/ 38 h 115"/>
                  <a:gd name="T18" fmla="*/ 54 w 73"/>
                  <a:gd name="T19" fmla="*/ 27 h 115"/>
                  <a:gd name="T20" fmla="*/ 46 w 73"/>
                  <a:gd name="T21" fmla="*/ 19 h 115"/>
                  <a:gd name="T22" fmla="*/ 39 w 73"/>
                  <a:gd name="T23" fmla="*/ 15 h 115"/>
                  <a:gd name="T24" fmla="*/ 31 w 73"/>
                  <a:gd name="T25" fmla="*/ 11 h 115"/>
                  <a:gd name="T26" fmla="*/ 23 w 73"/>
                  <a:gd name="T27" fmla="*/ 15 h 115"/>
                  <a:gd name="T28" fmla="*/ 16 w 73"/>
                  <a:gd name="T29" fmla="*/ 19 h 115"/>
                  <a:gd name="T30" fmla="*/ 12 w 73"/>
                  <a:gd name="T31" fmla="*/ 23 h 115"/>
                  <a:gd name="T32" fmla="*/ 8 w 73"/>
                  <a:gd name="T33" fmla="*/ 30 h 115"/>
                  <a:gd name="T34" fmla="*/ 4 w 73"/>
                  <a:gd name="T35" fmla="*/ 30 h 115"/>
                  <a:gd name="T36" fmla="*/ 8 w 73"/>
                  <a:gd name="T37" fmla="*/ 19 h 115"/>
                  <a:gd name="T38" fmla="*/ 16 w 73"/>
                  <a:gd name="T39" fmla="*/ 7 h 115"/>
                  <a:gd name="T40" fmla="*/ 23 w 73"/>
                  <a:gd name="T41" fmla="*/ 4 h 115"/>
                  <a:gd name="T42" fmla="*/ 35 w 73"/>
                  <a:gd name="T43" fmla="*/ 0 h 115"/>
                  <a:gd name="T44" fmla="*/ 50 w 73"/>
                  <a:gd name="T45" fmla="*/ 4 h 115"/>
                  <a:gd name="T46" fmla="*/ 58 w 73"/>
                  <a:gd name="T47" fmla="*/ 11 h 115"/>
                  <a:gd name="T48" fmla="*/ 66 w 73"/>
                  <a:gd name="T49" fmla="*/ 19 h 115"/>
                  <a:gd name="T50" fmla="*/ 69 w 73"/>
                  <a:gd name="T51" fmla="*/ 30 h 115"/>
                  <a:gd name="T52" fmla="*/ 66 w 73"/>
                  <a:gd name="T53" fmla="*/ 38 h 115"/>
                  <a:gd name="T54" fmla="*/ 66 w 73"/>
                  <a:gd name="T55" fmla="*/ 46 h 115"/>
                  <a:gd name="T56" fmla="*/ 54 w 73"/>
                  <a:gd name="T57" fmla="*/ 61 h 115"/>
                  <a:gd name="T58" fmla="*/ 43 w 73"/>
                  <a:gd name="T59" fmla="*/ 76 h 115"/>
                  <a:gd name="T60" fmla="*/ 31 w 73"/>
                  <a:gd name="T61" fmla="*/ 88 h 115"/>
                  <a:gd name="T62" fmla="*/ 23 w 73"/>
                  <a:gd name="T63" fmla="*/ 96 h 115"/>
                  <a:gd name="T64" fmla="*/ 16 w 73"/>
                  <a:gd name="T65" fmla="*/ 103 h 115"/>
                  <a:gd name="T66" fmla="*/ 46 w 73"/>
                  <a:gd name="T67" fmla="*/ 103 h 115"/>
                  <a:gd name="T68" fmla="*/ 54 w 73"/>
                  <a:gd name="T69" fmla="*/ 103 h 115"/>
                  <a:gd name="T70" fmla="*/ 58 w 73"/>
                  <a:gd name="T71" fmla="*/ 103 h 115"/>
                  <a:gd name="T72" fmla="*/ 62 w 73"/>
                  <a:gd name="T73" fmla="*/ 99 h 115"/>
                  <a:gd name="T74" fmla="*/ 66 w 73"/>
                  <a:gd name="T75" fmla="*/ 99 h 115"/>
                  <a:gd name="T76" fmla="*/ 69 w 73"/>
                  <a:gd name="T77" fmla="*/ 96 h 115"/>
                  <a:gd name="T78" fmla="*/ 73 w 73"/>
                  <a:gd name="T79" fmla="*/ 92 h 115"/>
                  <a:gd name="T80" fmla="*/ 73 w 73"/>
                  <a:gd name="T81" fmla="*/ 92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2"/>
                    </a:moveTo>
                    <a:lnTo>
                      <a:pt x="66" y="115"/>
                    </a:lnTo>
                    <a:lnTo>
                      <a:pt x="0" y="115"/>
                    </a:lnTo>
                    <a:lnTo>
                      <a:pt x="0" y="111"/>
                    </a:lnTo>
                    <a:lnTo>
                      <a:pt x="20" y="96"/>
                    </a:lnTo>
                    <a:lnTo>
                      <a:pt x="31" y="80"/>
                    </a:lnTo>
                    <a:lnTo>
                      <a:pt x="43" y="69"/>
                    </a:lnTo>
                    <a:lnTo>
                      <a:pt x="50" y="53"/>
                    </a:lnTo>
                    <a:lnTo>
                      <a:pt x="54" y="38"/>
                    </a:lnTo>
                    <a:lnTo>
                      <a:pt x="54" y="27"/>
                    </a:lnTo>
                    <a:lnTo>
                      <a:pt x="46" y="19"/>
                    </a:lnTo>
                    <a:lnTo>
                      <a:pt x="39" y="15"/>
                    </a:lnTo>
                    <a:lnTo>
                      <a:pt x="31" y="11"/>
                    </a:lnTo>
                    <a:lnTo>
                      <a:pt x="23" y="15"/>
                    </a:lnTo>
                    <a:lnTo>
                      <a:pt x="16" y="19"/>
                    </a:lnTo>
                    <a:lnTo>
                      <a:pt x="12" y="23"/>
                    </a:lnTo>
                    <a:lnTo>
                      <a:pt x="8" y="30"/>
                    </a:lnTo>
                    <a:lnTo>
                      <a:pt x="4" y="30"/>
                    </a:lnTo>
                    <a:lnTo>
                      <a:pt x="8" y="19"/>
                    </a:lnTo>
                    <a:lnTo>
                      <a:pt x="16" y="7"/>
                    </a:lnTo>
                    <a:lnTo>
                      <a:pt x="23" y="4"/>
                    </a:lnTo>
                    <a:lnTo>
                      <a:pt x="35" y="0"/>
                    </a:lnTo>
                    <a:lnTo>
                      <a:pt x="50" y="4"/>
                    </a:lnTo>
                    <a:lnTo>
                      <a:pt x="58" y="11"/>
                    </a:lnTo>
                    <a:lnTo>
                      <a:pt x="66" y="19"/>
                    </a:lnTo>
                    <a:lnTo>
                      <a:pt x="69" y="30"/>
                    </a:lnTo>
                    <a:lnTo>
                      <a:pt x="66" y="38"/>
                    </a:lnTo>
                    <a:lnTo>
                      <a:pt x="66" y="46"/>
                    </a:lnTo>
                    <a:lnTo>
                      <a:pt x="54" y="61"/>
                    </a:lnTo>
                    <a:lnTo>
                      <a:pt x="43" y="76"/>
                    </a:lnTo>
                    <a:lnTo>
                      <a:pt x="31" y="88"/>
                    </a:lnTo>
                    <a:lnTo>
                      <a:pt x="23" y="96"/>
                    </a:lnTo>
                    <a:lnTo>
                      <a:pt x="16" y="103"/>
                    </a:lnTo>
                    <a:lnTo>
                      <a:pt x="46" y="103"/>
                    </a:lnTo>
                    <a:lnTo>
                      <a:pt x="54" y="103"/>
                    </a:lnTo>
                    <a:lnTo>
                      <a:pt x="58" y="103"/>
                    </a:lnTo>
                    <a:lnTo>
                      <a:pt x="62" y="99"/>
                    </a:lnTo>
                    <a:lnTo>
                      <a:pt x="66" y="99"/>
                    </a:lnTo>
                    <a:lnTo>
                      <a:pt x="69" y="96"/>
                    </a:lnTo>
                    <a:lnTo>
                      <a:pt x="73" y="92"/>
                    </a:lnTo>
                    <a:close/>
                  </a:path>
                </a:pathLst>
              </a:custGeom>
              <a:solidFill>
                <a:srgbClr val="000000"/>
              </a:solidFill>
              <a:ln w="0">
                <a:solidFill>
                  <a:srgbClr val="000000"/>
                </a:solidFill>
                <a:round/>
                <a:headEnd/>
                <a:tailEnd/>
              </a:ln>
            </p:spPr>
            <p:txBody>
              <a:bodyPr/>
              <a:lstStyle/>
              <a:p>
                <a:endParaRPr lang="en-CA"/>
              </a:p>
            </p:txBody>
          </p:sp>
          <p:sp>
            <p:nvSpPr>
              <p:cNvPr id="19681" name="Rectangle 146"/>
              <p:cNvSpPr>
                <a:spLocks noChangeArrowheads="1"/>
              </p:cNvSpPr>
              <p:nvPr/>
            </p:nvSpPr>
            <p:spPr bwMode="auto">
              <a:xfrm>
                <a:off x="4071"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82" name="Freeform 147"/>
              <p:cNvSpPr>
                <a:spLocks noEditPoints="1"/>
              </p:cNvSpPr>
              <p:nvPr/>
            </p:nvSpPr>
            <p:spPr bwMode="auto">
              <a:xfrm>
                <a:off x="4275" y="1948"/>
                <a:ext cx="72" cy="115"/>
              </a:xfrm>
              <a:custGeom>
                <a:avLst/>
                <a:gdLst>
                  <a:gd name="T0" fmla="*/ 0 w 72"/>
                  <a:gd name="T1" fmla="*/ 57 h 115"/>
                  <a:gd name="T2" fmla="*/ 3 w 72"/>
                  <a:gd name="T3" fmla="*/ 42 h 115"/>
                  <a:gd name="T4" fmla="*/ 7 w 72"/>
                  <a:gd name="T5" fmla="*/ 27 h 115"/>
                  <a:gd name="T6" fmla="*/ 11 w 72"/>
                  <a:gd name="T7" fmla="*/ 15 h 115"/>
                  <a:gd name="T8" fmla="*/ 23 w 72"/>
                  <a:gd name="T9" fmla="*/ 7 h 115"/>
                  <a:gd name="T10" fmla="*/ 26 w 72"/>
                  <a:gd name="T11" fmla="*/ 4 h 115"/>
                  <a:gd name="T12" fmla="*/ 34 w 72"/>
                  <a:gd name="T13" fmla="*/ 0 h 115"/>
                  <a:gd name="T14" fmla="*/ 46 w 72"/>
                  <a:gd name="T15" fmla="*/ 4 h 115"/>
                  <a:gd name="T16" fmla="*/ 49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57 w 72"/>
                  <a:gd name="T31" fmla="*/ 103 h 115"/>
                  <a:gd name="T32" fmla="*/ 49 w 72"/>
                  <a:gd name="T33" fmla="*/ 111 h 115"/>
                  <a:gd name="T34" fmla="*/ 42 w 72"/>
                  <a:gd name="T35" fmla="*/ 115 h 115"/>
                  <a:gd name="T36" fmla="*/ 34 w 72"/>
                  <a:gd name="T37" fmla="*/ 115 h 115"/>
                  <a:gd name="T38" fmla="*/ 26 w 72"/>
                  <a:gd name="T39" fmla="*/ 115 h 115"/>
                  <a:gd name="T40" fmla="*/ 15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38 w 72"/>
                  <a:gd name="T61" fmla="*/ 111 h 115"/>
                  <a:gd name="T62" fmla="*/ 46 w 72"/>
                  <a:gd name="T63" fmla="*/ 107 h 115"/>
                  <a:gd name="T64" fmla="*/ 49 w 72"/>
                  <a:gd name="T65" fmla="*/ 103 h 115"/>
                  <a:gd name="T66" fmla="*/ 49 w 72"/>
                  <a:gd name="T67" fmla="*/ 92 h 115"/>
                  <a:gd name="T68" fmla="*/ 53 w 72"/>
                  <a:gd name="T69" fmla="*/ 76 h 115"/>
                  <a:gd name="T70" fmla="*/ 53 w 72"/>
                  <a:gd name="T71" fmla="*/ 53 h 115"/>
                  <a:gd name="T72" fmla="*/ 53 w 72"/>
                  <a:gd name="T73" fmla="*/ 38 h 115"/>
                  <a:gd name="T74" fmla="*/ 49 w 72"/>
                  <a:gd name="T75" fmla="*/ 23 h 115"/>
                  <a:gd name="T76" fmla="*/ 49 w 72"/>
                  <a:gd name="T77" fmla="*/ 15 h 115"/>
                  <a:gd name="T78" fmla="*/ 42 w 72"/>
                  <a:gd name="T79" fmla="*/ 7 h 115"/>
                  <a:gd name="T80" fmla="*/ 42 w 72"/>
                  <a:gd name="T81" fmla="*/ 7 h 115"/>
                  <a:gd name="T82" fmla="*/ 34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1" y="15"/>
                    </a:lnTo>
                    <a:lnTo>
                      <a:pt x="23" y="7"/>
                    </a:lnTo>
                    <a:lnTo>
                      <a:pt x="26" y="4"/>
                    </a:lnTo>
                    <a:lnTo>
                      <a:pt x="34" y="0"/>
                    </a:lnTo>
                    <a:lnTo>
                      <a:pt x="46" y="4"/>
                    </a:lnTo>
                    <a:lnTo>
                      <a:pt x="49" y="7"/>
                    </a:lnTo>
                    <a:lnTo>
                      <a:pt x="57" y="15"/>
                    </a:lnTo>
                    <a:lnTo>
                      <a:pt x="65" y="27"/>
                    </a:lnTo>
                    <a:lnTo>
                      <a:pt x="69" y="42"/>
                    </a:lnTo>
                    <a:lnTo>
                      <a:pt x="72" y="57"/>
                    </a:lnTo>
                    <a:lnTo>
                      <a:pt x="69" y="76"/>
                    </a:lnTo>
                    <a:lnTo>
                      <a:pt x="65" y="92"/>
                    </a:lnTo>
                    <a:lnTo>
                      <a:pt x="57" y="103"/>
                    </a:lnTo>
                    <a:lnTo>
                      <a:pt x="49" y="111"/>
                    </a:lnTo>
                    <a:lnTo>
                      <a:pt x="42" y="115"/>
                    </a:lnTo>
                    <a:lnTo>
                      <a:pt x="34" y="115"/>
                    </a:lnTo>
                    <a:lnTo>
                      <a:pt x="26" y="115"/>
                    </a:lnTo>
                    <a:lnTo>
                      <a:pt x="15" y="107"/>
                    </a:lnTo>
                    <a:lnTo>
                      <a:pt x="11" y="96"/>
                    </a:lnTo>
                    <a:lnTo>
                      <a:pt x="3" y="80"/>
                    </a:lnTo>
                    <a:lnTo>
                      <a:pt x="0" y="57"/>
                    </a:lnTo>
                    <a:close/>
                    <a:moveTo>
                      <a:pt x="15" y="61"/>
                    </a:moveTo>
                    <a:lnTo>
                      <a:pt x="19" y="80"/>
                    </a:lnTo>
                    <a:lnTo>
                      <a:pt x="23" y="99"/>
                    </a:lnTo>
                    <a:lnTo>
                      <a:pt x="26" y="107"/>
                    </a:lnTo>
                    <a:lnTo>
                      <a:pt x="30" y="111"/>
                    </a:lnTo>
                    <a:lnTo>
                      <a:pt x="34" y="111"/>
                    </a:lnTo>
                    <a:lnTo>
                      <a:pt x="38" y="111"/>
                    </a:lnTo>
                    <a:lnTo>
                      <a:pt x="46" y="107"/>
                    </a:lnTo>
                    <a:lnTo>
                      <a:pt x="49" y="103"/>
                    </a:lnTo>
                    <a:lnTo>
                      <a:pt x="49" y="92"/>
                    </a:lnTo>
                    <a:lnTo>
                      <a:pt x="53" y="76"/>
                    </a:lnTo>
                    <a:lnTo>
                      <a:pt x="53" y="53"/>
                    </a:lnTo>
                    <a:lnTo>
                      <a:pt x="53" y="38"/>
                    </a:lnTo>
                    <a:lnTo>
                      <a:pt x="49" y="23"/>
                    </a:lnTo>
                    <a:lnTo>
                      <a:pt x="49" y="15"/>
                    </a:lnTo>
                    <a:lnTo>
                      <a:pt x="42" y="7"/>
                    </a:lnTo>
                    <a:lnTo>
                      <a:pt x="34"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83" name="Rectangle 148"/>
              <p:cNvSpPr>
                <a:spLocks noChangeArrowheads="1"/>
              </p:cNvSpPr>
              <p:nvPr/>
            </p:nvSpPr>
            <p:spPr bwMode="auto">
              <a:xfrm>
                <a:off x="4670" y="1921"/>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684" name="Freeform 149"/>
              <p:cNvSpPr>
                <a:spLocks/>
              </p:cNvSpPr>
              <p:nvPr/>
            </p:nvSpPr>
            <p:spPr bwMode="auto">
              <a:xfrm>
                <a:off x="4885" y="2044"/>
                <a:ext cx="19" cy="19"/>
              </a:xfrm>
              <a:custGeom>
                <a:avLst/>
                <a:gdLst>
                  <a:gd name="T0" fmla="*/ 7 w 19"/>
                  <a:gd name="T1" fmla="*/ 0 h 19"/>
                  <a:gd name="T2" fmla="*/ 11 w 19"/>
                  <a:gd name="T3" fmla="*/ 0 h 19"/>
                  <a:gd name="T4" fmla="*/ 15 w 19"/>
                  <a:gd name="T5" fmla="*/ 3 h 19"/>
                  <a:gd name="T6" fmla="*/ 19 w 19"/>
                  <a:gd name="T7" fmla="*/ 7 h 19"/>
                  <a:gd name="T8" fmla="*/ 19 w 19"/>
                  <a:gd name="T9" fmla="*/ 11 h 19"/>
                  <a:gd name="T10" fmla="*/ 19 w 19"/>
                  <a:gd name="T11" fmla="*/ 15 h 19"/>
                  <a:gd name="T12" fmla="*/ 15 w 19"/>
                  <a:gd name="T13" fmla="*/ 19 h 19"/>
                  <a:gd name="T14" fmla="*/ 11 w 19"/>
                  <a:gd name="T15" fmla="*/ 19 h 19"/>
                  <a:gd name="T16" fmla="*/ 7 w 19"/>
                  <a:gd name="T17" fmla="*/ 19 h 19"/>
                  <a:gd name="T18" fmla="*/ 3 w 19"/>
                  <a:gd name="T19" fmla="*/ 19 h 19"/>
                  <a:gd name="T20" fmla="*/ 3 w 19"/>
                  <a:gd name="T21" fmla="*/ 19 h 19"/>
                  <a:gd name="T22" fmla="*/ 0 w 19"/>
                  <a:gd name="T23" fmla="*/ 15 h 19"/>
                  <a:gd name="T24" fmla="*/ 0 w 19"/>
                  <a:gd name="T25" fmla="*/ 11 h 19"/>
                  <a:gd name="T26" fmla="*/ 0 w 19"/>
                  <a:gd name="T27" fmla="*/ 7 h 19"/>
                  <a:gd name="T28" fmla="*/ 3 w 19"/>
                  <a:gd name="T29" fmla="*/ 3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3"/>
                    </a:lnTo>
                    <a:lnTo>
                      <a:pt x="19" y="7"/>
                    </a:lnTo>
                    <a:lnTo>
                      <a:pt x="19" y="11"/>
                    </a:lnTo>
                    <a:lnTo>
                      <a:pt x="19" y="15"/>
                    </a:lnTo>
                    <a:lnTo>
                      <a:pt x="15" y="19"/>
                    </a:lnTo>
                    <a:lnTo>
                      <a:pt x="11" y="19"/>
                    </a:lnTo>
                    <a:lnTo>
                      <a:pt x="7" y="19"/>
                    </a:lnTo>
                    <a:lnTo>
                      <a:pt x="3" y="19"/>
                    </a:lnTo>
                    <a:lnTo>
                      <a:pt x="0" y="15"/>
                    </a:lnTo>
                    <a:lnTo>
                      <a:pt x="0" y="11"/>
                    </a:lnTo>
                    <a:lnTo>
                      <a:pt x="0" y="7"/>
                    </a:lnTo>
                    <a:lnTo>
                      <a:pt x="3"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685" name="Freeform 150"/>
              <p:cNvSpPr>
                <a:spLocks noEditPoints="1"/>
              </p:cNvSpPr>
              <p:nvPr/>
            </p:nvSpPr>
            <p:spPr bwMode="auto">
              <a:xfrm>
                <a:off x="4919" y="1948"/>
                <a:ext cx="73" cy="115"/>
              </a:xfrm>
              <a:custGeom>
                <a:avLst/>
                <a:gdLst>
                  <a:gd name="T0" fmla="*/ 0 w 73"/>
                  <a:gd name="T1" fmla="*/ 57 h 115"/>
                  <a:gd name="T2" fmla="*/ 4 w 73"/>
                  <a:gd name="T3" fmla="*/ 42 h 115"/>
                  <a:gd name="T4" fmla="*/ 8 w 73"/>
                  <a:gd name="T5" fmla="*/ 27 h 115"/>
                  <a:gd name="T6" fmla="*/ 16 w 73"/>
                  <a:gd name="T7" fmla="*/ 15 h 115"/>
                  <a:gd name="T8" fmla="*/ 23 w 73"/>
                  <a:gd name="T9" fmla="*/ 7 h 115"/>
                  <a:gd name="T10" fmla="*/ 31 w 73"/>
                  <a:gd name="T11" fmla="*/ 4 h 115"/>
                  <a:gd name="T12" fmla="*/ 39 w 73"/>
                  <a:gd name="T13" fmla="*/ 0 h 115"/>
                  <a:gd name="T14" fmla="*/ 46 w 73"/>
                  <a:gd name="T15" fmla="*/ 4 h 115"/>
                  <a:gd name="T16" fmla="*/ 54 w 73"/>
                  <a:gd name="T17" fmla="*/ 7 h 115"/>
                  <a:gd name="T18" fmla="*/ 62 w 73"/>
                  <a:gd name="T19" fmla="*/ 15 h 115"/>
                  <a:gd name="T20" fmla="*/ 65 w 73"/>
                  <a:gd name="T21" fmla="*/ 27 h 115"/>
                  <a:gd name="T22" fmla="*/ 69 w 73"/>
                  <a:gd name="T23" fmla="*/ 42 h 115"/>
                  <a:gd name="T24" fmla="*/ 73 w 73"/>
                  <a:gd name="T25" fmla="*/ 57 h 115"/>
                  <a:gd name="T26" fmla="*/ 69 w 73"/>
                  <a:gd name="T27" fmla="*/ 76 h 115"/>
                  <a:gd name="T28" fmla="*/ 65 w 73"/>
                  <a:gd name="T29" fmla="*/ 92 h 115"/>
                  <a:gd name="T30" fmla="*/ 62 w 73"/>
                  <a:gd name="T31" fmla="*/ 103 h 115"/>
                  <a:gd name="T32" fmla="*/ 54 w 73"/>
                  <a:gd name="T33" fmla="*/ 111 h 115"/>
                  <a:gd name="T34" fmla="*/ 46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0 h 115"/>
                  <a:gd name="T46" fmla="*/ 0 w 73"/>
                  <a:gd name="T47" fmla="*/ 57 h 115"/>
                  <a:gd name="T48" fmla="*/ 19 w 73"/>
                  <a:gd name="T49" fmla="*/ 61 h 115"/>
                  <a:gd name="T50" fmla="*/ 19 w 73"/>
                  <a:gd name="T51" fmla="*/ 80 h 115"/>
                  <a:gd name="T52" fmla="*/ 23 w 73"/>
                  <a:gd name="T53" fmla="*/ 99 h 115"/>
                  <a:gd name="T54" fmla="*/ 27 w 73"/>
                  <a:gd name="T55" fmla="*/ 107 h 115"/>
                  <a:gd name="T56" fmla="*/ 31 w 73"/>
                  <a:gd name="T57" fmla="*/ 111 h 115"/>
                  <a:gd name="T58" fmla="*/ 39 w 73"/>
                  <a:gd name="T59" fmla="*/ 111 h 115"/>
                  <a:gd name="T60" fmla="*/ 42 w 73"/>
                  <a:gd name="T61" fmla="*/ 111 h 115"/>
                  <a:gd name="T62" fmla="*/ 46 w 73"/>
                  <a:gd name="T63" fmla="*/ 107 h 115"/>
                  <a:gd name="T64" fmla="*/ 50 w 73"/>
                  <a:gd name="T65" fmla="*/ 103 h 115"/>
                  <a:gd name="T66" fmla="*/ 54 w 73"/>
                  <a:gd name="T67" fmla="*/ 92 h 115"/>
                  <a:gd name="T68" fmla="*/ 54 w 73"/>
                  <a:gd name="T69" fmla="*/ 76 h 115"/>
                  <a:gd name="T70" fmla="*/ 58 w 73"/>
                  <a:gd name="T71" fmla="*/ 53 h 115"/>
                  <a:gd name="T72" fmla="*/ 54 w 73"/>
                  <a:gd name="T73" fmla="*/ 38 h 115"/>
                  <a:gd name="T74" fmla="*/ 54 w 73"/>
                  <a:gd name="T75" fmla="*/ 23 h 115"/>
                  <a:gd name="T76" fmla="*/ 50 w 73"/>
                  <a:gd name="T77" fmla="*/ 15 h 115"/>
                  <a:gd name="T78" fmla="*/ 46 w 73"/>
                  <a:gd name="T79" fmla="*/ 7 h 115"/>
                  <a:gd name="T80" fmla="*/ 42 w 73"/>
                  <a:gd name="T81" fmla="*/ 7 h 115"/>
                  <a:gd name="T82" fmla="*/ 39 w 73"/>
                  <a:gd name="T83" fmla="*/ 7 h 115"/>
                  <a:gd name="T84" fmla="*/ 31 w 73"/>
                  <a:gd name="T85" fmla="*/ 7 h 115"/>
                  <a:gd name="T86" fmla="*/ 27 w 73"/>
                  <a:gd name="T87" fmla="*/ 11 h 115"/>
                  <a:gd name="T88" fmla="*/ 23 w 73"/>
                  <a:gd name="T89" fmla="*/ 19 h 115"/>
                  <a:gd name="T90" fmla="*/ 19 w 73"/>
                  <a:gd name="T91" fmla="*/ 30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7"/>
                    </a:moveTo>
                    <a:lnTo>
                      <a:pt x="4" y="42"/>
                    </a:lnTo>
                    <a:lnTo>
                      <a:pt x="8" y="27"/>
                    </a:lnTo>
                    <a:lnTo>
                      <a:pt x="16" y="15"/>
                    </a:lnTo>
                    <a:lnTo>
                      <a:pt x="23" y="7"/>
                    </a:lnTo>
                    <a:lnTo>
                      <a:pt x="31" y="4"/>
                    </a:lnTo>
                    <a:lnTo>
                      <a:pt x="39" y="0"/>
                    </a:lnTo>
                    <a:lnTo>
                      <a:pt x="46" y="4"/>
                    </a:lnTo>
                    <a:lnTo>
                      <a:pt x="54" y="7"/>
                    </a:lnTo>
                    <a:lnTo>
                      <a:pt x="62" y="15"/>
                    </a:lnTo>
                    <a:lnTo>
                      <a:pt x="65" y="27"/>
                    </a:lnTo>
                    <a:lnTo>
                      <a:pt x="69" y="42"/>
                    </a:lnTo>
                    <a:lnTo>
                      <a:pt x="73" y="57"/>
                    </a:lnTo>
                    <a:lnTo>
                      <a:pt x="69" y="76"/>
                    </a:lnTo>
                    <a:lnTo>
                      <a:pt x="65" y="92"/>
                    </a:lnTo>
                    <a:lnTo>
                      <a:pt x="62" y="103"/>
                    </a:lnTo>
                    <a:lnTo>
                      <a:pt x="54" y="111"/>
                    </a:lnTo>
                    <a:lnTo>
                      <a:pt x="46" y="115"/>
                    </a:lnTo>
                    <a:lnTo>
                      <a:pt x="35" y="115"/>
                    </a:lnTo>
                    <a:lnTo>
                      <a:pt x="27" y="115"/>
                    </a:lnTo>
                    <a:lnTo>
                      <a:pt x="19" y="107"/>
                    </a:lnTo>
                    <a:lnTo>
                      <a:pt x="12" y="96"/>
                    </a:lnTo>
                    <a:lnTo>
                      <a:pt x="4" y="80"/>
                    </a:lnTo>
                    <a:lnTo>
                      <a:pt x="0" y="57"/>
                    </a:lnTo>
                    <a:close/>
                    <a:moveTo>
                      <a:pt x="19" y="61"/>
                    </a:moveTo>
                    <a:lnTo>
                      <a:pt x="19" y="80"/>
                    </a:lnTo>
                    <a:lnTo>
                      <a:pt x="23" y="99"/>
                    </a:lnTo>
                    <a:lnTo>
                      <a:pt x="27" y="107"/>
                    </a:lnTo>
                    <a:lnTo>
                      <a:pt x="31" y="111"/>
                    </a:lnTo>
                    <a:lnTo>
                      <a:pt x="39" y="111"/>
                    </a:lnTo>
                    <a:lnTo>
                      <a:pt x="42" y="111"/>
                    </a:lnTo>
                    <a:lnTo>
                      <a:pt x="46" y="107"/>
                    </a:lnTo>
                    <a:lnTo>
                      <a:pt x="50" y="103"/>
                    </a:lnTo>
                    <a:lnTo>
                      <a:pt x="54" y="92"/>
                    </a:lnTo>
                    <a:lnTo>
                      <a:pt x="54" y="76"/>
                    </a:lnTo>
                    <a:lnTo>
                      <a:pt x="58" y="53"/>
                    </a:lnTo>
                    <a:lnTo>
                      <a:pt x="54" y="38"/>
                    </a:lnTo>
                    <a:lnTo>
                      <a:pt x="54" y="23"/>
                    </a:lnTo>
                    <a:lnTo>
                      <a:pt x="50" y="15"/>
                    </a:lnTo>
                    <a:lnTo>
                      <a:pt x="46" y="7"/>
                    </a:lnTo>
                    <a:lnTo>
                      <a:pt x="42" y="7"/>
                    </a:lnTo>
                    <a:lnTo>
                      <a:pt x="39" y="7"/>
                    </a:lnTo>
                    <a:lnTo>
                      <a:pt x="31" y="7"/>
                    </a:lnTo>
                    <a:lnTo>
                      <a:pt x="27" y="11"/>
                    </a:lnTo>
                    <a:lnTo>
                      <a:pt x="23" y="19"/>
                    </a:lnTo>
                    <a:lnTo>
                      <a:pt x="19" y="30"/>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686" name="Freeform 151"/>
              <p:cNvSpPr>
                <a:spLocks noEditPoints="1"/>
              </p:cNvSpPr>
              <p:nvPr/>
            </p:nvSpPr>
            <p:spPr bwMode="auto">
              <a:xfrm>
                <a:off x="5004" y="1948"/>
                <a:ext cx="72" cy="115"/>
              </a:xfrm>
              <a:custGeom>
                <a:avLst/>
                <a:gdLst>
                  <a:gd name="T0" fmla="*/ 0 w 72"/>
                  <a:gd name="T1" fmla="*/ 57 h 115"/>
                  <a:gd name="T2" fmla="*/ 3 w 72"/>
                  <a:gd name="T3" fmla="*/ 42 h 115"/>
                  <a:gd name="T4" fmla="*/ 7 w 72"/>
                  <a:gd name="T5" fmla="*/ 27 h 115"/>
                  <a:gd name="T6" fmla="*/ 15 w 72"/>
                  <a:gd name="T7" fmla="*/ 15 h 115"/>
                  <a:gd name="T8" fmla="*/ 23 w 72"/>
                  <a:gd name="T9" fmla="*/ 7 h 115"/>
                  <a:gd name="T10" fmla="*/ 30 w 72"/>
                  <a:gd name="T11" fmla="*/ 4 h 115"/>
                  <a:gd name="T12" fmla="*/ 38 w 72"/>
                  <a:gd name="T13" fmla="*/ 0 h 115"/>
                  <a:gd name="T14" fmla="*/ 46 w 72"/>
                  <a:gd name="T15" fmla="*/ 4 h 115"/>
                  <a:gd name="T16" fmla="*/ 53 w 72"/>
                  <a:gd name="T17" fmla="*/ 7 h 115"/>
                  <a:gd name="T18" fmla="*/ 57 w 72"/>
                  <a:gd name="T19" fmla="*/ 15 h 115"/>
                  <a:gd name="T20" fmla="*/ 65 w 72"/>
                  <a:gd name="T21" fmla="*/ 27 h 115"/>
                  <a:gd name="T22" fmla="*/ 69 w 72"/>
                  <a:gd name="T23" fmla="*/ 42 h 115"/>
                  <a:gd name="T24" fmla="*/ 72 w 72"/>
                  <a:gd name="T25" fmla="*/ 57 h 115"/>
                  <a:gd name="T26" fmla="*/ 69 w 72"/>
                  <a:gd name="T27" fmla="*/ 76 h 115"/>
                  <a:gd name="T28" fmla="*/ 65 w 72"/>
                  <a:gd name="T29" fmla="*/ 92 h 115"/>
                  <a:gd name="T30" fmla="*/ 61 w 72"/>
                  <a:gd name="T31" fmla="*/ 103 h 115"/>
                  <a:gd name="T32" fmla="*/ 53 w 72"/>
                  <a:gd name="T33" fmla="*/ 111 h 115"/>
                  <a:gd name="T34" fmla="*/ 42 w 72"/>
                  <a:gd name="T35" fmla="*/ 115 h 115"/>
                  <a:gd name="T36" fmla="*/ 34 w 72"/>
                  <a:gd name="T37" fmla="*/ 115 h 115"/>
                  <a:gd name="T38" fmla="*/ 26 w 72"/>
                  <a:gd name="T39" fmla="*/ 115 h 115"/>
                  <a:gd name="T40" fmla="*/ 19 w 72"/>
                  <a:gd name="T41" fmla="*/ 107 h 115"/>
                  <a:gd name="T42" fmla="*/ 11 w 72"/>
                  <a:gd name="T43" fmla="*/ 96 h 115"/>
                  <a:gd name="T44" fmla="*/ 3 w 72"/>
                  <a:gd name="T45" fmla="*/ 80 h 115"/>
                  <a:gd name="T46" fmla="*/ 0 w 72"/>
                  <a:gd name="T47" fmla="*/ 57 h 115"/>
                  <a:gd name="T48" fmla="*/ 15 w 72"/>
                  <a:gd name="T49" fmla="*/ 61 h 115"/>
                  <a:gd name="T50" fmla="*/ 19 w 72"/>
                  <a:gd name="T51" fmla="*/ 80 h 115"/>
                  <a:gd name="T52" fmla="*/ 23 w 72"/>
                  <a:gd name="T53" fmla="*/ 99 h 115"/>
                  <a:gd name="T54" fmla="*/ 26 w 72"/>
                  <a:gd name="T55" fmla="*/ 107 h 115"/>
                  <a:gd name="T56" fmla="*/ 30 w 72"/>
                  <a:gd name="T57" fmla="*/ 111 h 115"/>
                  <a:gd name="T58" fmla="*/ 34 w 72"/>
                  <a:gd name="T59" fmla="*/ 111 h 115"/>
                  <a:gd name="T60" fmla="*/ 42 w 72"/>
                  <a:gd name="T61" fmla="*/ 111 h 115"/>
                  <a:gd name="T62" fmla="*/ 46 w 72"/>
                  <a:gd name="T63" fmla="*/ 107 h 115"/>
                  <a:gd name="T64" fmla="*/ 49 w 72"/>
                  <a:gd name="T65" fmla="*/ 103 h 115"/>
                  <a:gd name="T66" fmla="*/ 53 w 72"/>
                  <a:gd name="T67" fmla="*/ 92 h 115"/>
                  <a:gd name="T68" fmla="*/ 53 w 72"/>
                  <a:gd name="T69" fmla="*/ 76 h 115"/>
                  <a:gd name="T70" fmla="*/ 57 w 72"/>
                  <a:gd name="T71" fmla="*/ 53 h 115"/>
                  <a:gd name="T72" fmla="*/ 53 w 72"/>
                  <a:gd name="T73" fmla="*/ 38 h 115"/>
                  <a:gd name="T74" fmla="*/ 53 w 72"/>
                  <a:gd name="T75" fmla="*/ 23 h 115"/>
                  <a:gd name="T76" fmla="*/ 49 w 72"/>
                  <a:gd name="T77" fmla="*/ 15 h 115"/>
                  <a:gd name="T78" fmla="*/ 46 w 72"/>
                  <a:gd name="T79" fmla="*/ 7 h 115"/>
                  <a:gd name="T80" fmla="*/ 42 w 72"/>
                  <a:gd name="T81" fmla="*/ 7 h 115"/>
                  <a:gd name="T82" fmla="*/ 38 w 72"/>
                  <a:gd name="T83" fmla="*/ 7 h 115"/>
                  <a:gd name="T84" fmla="*/ 30 w 72"/>
                  <a:gd name="T85" fmla="*/ 7 h 115"/>
                  <a:gd name="T86" fmla="*/ 26 w 72"/>
                  <a:gd name="T87" fmla="*/ 11 h 115"/>
                  <a:gd name="T88" fmla="*/ 23 w 72"/>
                  <a:gd name="T89" fmla="*/ 19 h 115"/>
                  <a:gd name="T90" fmla="*/ 19 w 72"/>
                  <a:gd name="T91" fmla="*/ 30 h 115"/>
                  <a:gd name="T92" fmla="*/ 19 w 72"/>
                  <a:gd name="T93" fmla="*/ 46 h 115"/>
                  <a:gd name="T94" fmla="*/ 15 w 72"/>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5"/>
                  <a:gd name="T146" fmla="*/ 72 w 7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5">
                    <a:moveTo>
                      <a:pt x="0" y="57"/>
                    </a:moveTo>
                    <a:lnTo>
                      <a:pt x="3" y="42"/>
                    </a:lnTo>
                    <a:lnTo>
                      <a:pt x="7" y="27"/>
                    </a:lnTo>
                    <a:lnTo>
                      <a:pt x="15" y="15"/>
                    </a:lnTo>
                    <a:lnTo>
                      <a:pt x="23" y="7"/>
                    </a:lnTo>
                    <a:lnTo>
                      <a:pt x="30" y="4"/>
                    </a:lnTo>
                    <a:lnTo>
                      <a:pt x="38" y="0"/>
                    </a:lnTo>
                    <a:lnTo>
                      <a:pt x="46" y="4"/>
                    </a:lnTo>
                    <a:lnTo>
                      <a:pt x="53" y="7"/>
                    </a:lnTo>
                    <a:lnTo>
                      <a:pt x="57" y="15"/>
                    </a:lnTo>
                    <a:lnTo>
                      <a:pt x="65" y="27"/>
                    </a:lnTo>
                    <a:lnTo>
                      <a:pt x="69" y="42"/>
                    </a:lnTo>
                    <a:lnTo>
                      <a:pt x="72" y="57"/>
                    </a:lnTo>
                    <a:lnTo>
                      <a:pt x="69" y="76"/>
                    </a:lnTo>
                    <a:lnTo>
                      <a:pt x="65" y="92"/>
                    </a:lnTo>
                    <a:lnTo>
                      <a:pt x="61" y="103"/>
                    </a:lnTo>
                    <a:lnTo>
                      <a:pt x="53" y="111"/>
                    </a:lnTo>
                    <a:lnTo>
                      <a:pt x="42" y="115"/>
                    </a:lnTo>
                    <a:lnTo>
                      <a:pt x="34" y="115"/>
                    </a:lnTo>
                    <a:lnTo>
                      <a:pt x="26" y="115"/>
                    </a:lnTo>
                    <a:lnTo>
                      <a:pt x="19" y="107"/>
                    </a:lnTo>
                    <a:lnTo>
                      <a:pt x="11" y="96"/>
                    </a:lnTo>
                    <a:lnTo>
                      <a:pt x="3" y="80"/>
                    </a:lnTo>
                    <a:lnTo>
                      <a:pt x="0" y="57"/>
                    </a:lnTo>
                    <a:close/>
                    <a:moveTo>
                      <a:pt x="15" y="61"/>
                    </a:moveTo>
                    <a:lnTo>
                      <a:pt x="19" y="80"/>
                    </a:lnTo>
                    <a:lnTo>
                      <a:pt x="23" y="99"/>
                    </a:lnTo>
                    <a:lnTo>
                      <a:pt x="26" y="107"/>
                    </a:lnTo>
                    <a:lnTo>
                      <a:pt x="30" y="111"/>
                    </a:lnTo>
                    <a:lnTo>
                      <a:pt x="34" y="111"/>
                    </a:lnTo>
                    <a:lnTo>
                      <a:pt x="42" y="111"/>
                    </a:lnTo>
                    <a:lnTo>
                      <a:pt x="46" y="107"/>
                    </a:lnTo>
                    <a:lnTo>
                      <a:pt x="49" y="103"/>
                    </a:lnTo>
                    <a:lnTo>
                      <a:pt x="53" y="92"/>
                    </a:lnTo>
                    <a:lnTo>
                      <a:pt x="53" y="76"/>
                    </a:lnTo>
                    <a:lnTo>
                      <a:pt x="57" y="53"/>
                    </a:lnTo>
                    <a:lnTo>
                      <a:pt x="53" y="38"/>
                    </a:lnTo>
                    <a:lnTo>
                      <a:pt x="53" y="23"/>
                    </a:lnTo>
                    <a:lnTo>
                      <a:pt x="49" y="15"/>
                    </a:lnTo>
                    <a:lnTo>
                      <a:pt x="46" y="7"/>
                    </a:lnTo>
                    <a:lnTo>
                      <a:pt x="42" y="7"/>
                    </a:lnTo>
                    <a:lnTo>
                      <a:pt x="38" y="7"/>
                    </a:lnTo>
                    <a:lnTo>
                      <a:pt x="30" y="7"/>
                    </a:lnTo>
                    <a:lnTo>
                      <a:pt x="26" y="11"/>
                    </a:lnTo>
                    <a:lnTo>
                      <a:pt x="23" y="19"/>
                    </a:lnTo>
                    <a:lnTo>
                      <a:pt x="19" y="30"/>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687" name="Freeform 152"/>
              <p:cNvSpPr>
                <a:spLocks/>
              </p:cNvSpPr>
              <p:nvPr/>
            </p:nvSpPr>
            <p:spPr bwMode="auto">
              <a:xfrm>
                <a:off x="5088" y="1948"/>
                <a:ext cx="65" cy="115"/>
              </a:xfrm>
              <a:custGeom>
                <a:avLst/>
                <a:gdLst>
                  <a:gd name="T0" fmla="*/ 8 w 65"/>
                  <a:gd name="T1" fmla="*/ 15 h 115"/>
                  <a:gd name="T2" fmla="*/ 23 w 65"/>
                  <a:gd name="T3" fmla="*/ 4 h 115"/>
                  <a:gd name="T4" fmla="*/ 46 w 65"/>
                  <a:gd name="T5" fmla="*/ 4 h 115"/>
                  <a:gd name="T6" fmla="*/ 58 w 65"/>
                  <a:gd name="T7" fmla="*/ 15 h 115"/>
                  <a:gd name="T8" fmla="*/ 58 w 65"/>
                  <a:gd name="T9" fmla="*/ 30 h 115"/>
                  <a:gd name="T10" fmla="*/ 42 w 65"/>
                  <a:gd name="T11" fmla="*/ 50 h 115"/>
                  <a:gd name="T12" fmla="*/ 58 w 65"/>
                  <a:gd name="T13" fmla="*/ 61 h 115"/>
                  <a:gd name="T14" fmla="*/ 65 w 65"/>
                  <a:gd name="T15" fmla="*/ 76 h 115"/>
                  <a:gd name="T16" fmla="*/ 54 w 65"/>
                  <a:gd name="T17" fmla="*/ 103 h 115"/>
                  <a:gd name="T18" fmla="*/ 35 w 65"/>
                  <a:gd name="T19" fmla="*/ 115 h 115"/>
                  <a:gd name="T20" fmla="*/ 11 w 65"/>
                  <a:gd name="T21" fmla="*/ 115 h 115"/>
                  <a:gd name="T22" fmla="*/ 4 w 65"/>
                  <a:gd name="T23" fmla="*/ 111 h 115"/>
                  <a:gd name="T24" fmla="*/ 0 w 65"/>
                  <a:gd name="T25" fmla="*/ 107 h 115"/>
                  <a:gd name="T26" fmla="*/ 4 w 65"/>
                  <a:gd name="T27" fmla="*/ 103 h 115"/>
                  <a:gd name="T28" fmla="*/ 11 w 65"/>
                  <a:gd name="T29" fmla="*/ 103 h 115"/>
                  <a:gd name="T30" fmla="*/ 15 w 65"/>
                  <a:gd name="T31" fmla="*/ 103 h 115"/>
                  <a:gd name="T32" fmla="*/ 23 w 65"/>
                  <a:gd name="T33" fmla="*/ 107 h 115"/>
                  <a:gd name="T34" fmla="*/ 27 w 65"/>
                  <a:gd name="T35" fmla="*/ 107 h 115"/>
                  <a:gd name="T36" fmla="*/ 38 w 65"/>
                  <a:gd name="T37" fmla="*/ 107 h 115"/>
                  <a:gd name="T38" fmla="*/ 50 w 65"/>
                  <a:gd name="T39" fmla="*/ 96 h 115"/>
                  <a:gd name="T40" fmla="*/ 50 w 65"/>
                  <a:gd name="T41" fmla="*/ 80 h 115"/>
                  <a:gd name="T42" fmla="*/ 46 w 65"/>
                  <a:gd name="T43" fmla="*/ 69 h 115"/>
                  <a:gd name="T44" fmla="*/ 42 w 65"/>
                  <a:gd name="T45" fmla="*/ 65 h 115"/>
                  <a:gd name="T46" fmla="*/ 31 w 65"/>
                  <a:gd name="T47" fmla="*/ 57 h 115"/>
                  <a:gd name="T48" fmla="*/ 19 w 65"/>
                  <a:gd name="T49" fmla="*/ 57 h 115"/>
                  <a:gd name="T50" fmla="*/ 27 w 65"/>
                  <a:gd name="T51" fmla="*/ 53 h 115"/>
                  <a:gd name="T52" fmla="*/ 38 w 65"/>
                  <a:gd name="T53" fmla="*/ 46 h 115"/>
                  <a:gd name="T54" fmla="*/ 46 w 65"/>
                  <a:gd name="T55" fmla="*/ 38 h 115"/>
                  <a:gd name="T56" fmla="*/ 46 w 65"/>
                  <a:gd name="T57" fmla="*/ 23 h 115"/>
                  <a:gd name="T58" fmla="*/ 35 w 65"/>
                  <a:gd name="T59" fmla="*/ 11 h 115"/>
                  <a:gd name="T60" fmla="*/ 19 w 65"/>
                  <a:gd name="T61" fmla="*/ 11 h 115"/>
                  <a:gd name="T62" fmla="*/ 4 w 65"/>
                  <a:gd name="T63" fmla="*/ 23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5"/>
                  <a:gd name="T98" fmla="*/ 65 w 65"/>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5">
                    <a:moveTo>
                      <a:pt x="4" y="23"/>
                    </a:moveTo>
                    <a:lnTo>
                      <a:pt x="8" y="15"/>
                    </a:lnTo>
                    <a:lnTo>
                      <a:pt x="15" y="7"/>
                    </a:lnTo>
                    <a:lnTo>
                      <a:pt x="23" y="4"/>
                    </a:lnTo>
                    <a:lnTo>
                      <a:pt x="35" y="0"/>
                    </a:lnTo>
                    <a:lnTo>
                      <a:pt x="46" y="4"/>
                    </a:lnTo>
                    <a:lnTo>
                      <a:pt x="54" y="7"/>
                    </a:lnTo>
                    <a:lnTo>
                      <a:pt x="58" y="15"/>
                    </a:lnTo>
                    <a:lnTo>
                      <a:pt x="58" y="23"/>
                    </a:lnTo>
                    <a:lnTo>
                      <a:pt x="58" y="30"/>
                    </a:lnTo>
                    <a:lnTo>
                      <a:pt x="54" y="38"/>
                    </a:lnTo>
                    <a:lnTo>
                      <a:pt x="42" y="50"/>
                    </a:lnTo>
                    <a:lnTo>
                      <a:pt x="54" y="53"/>
                    </a:lnTo>
                    <a:lnTo>
                      <a:pt x="58" y="61"/>
                    </a:lnTo>
                    <a:lnTo>
                      <a:pt x="61" y="69"/>
                    </a:lnTo>
                    <a:lnTo>
                      <a:pt x="65" y="76"/>
                    </a:lnTo>
                    <a:lnTo>
                      <a:pt x="61" y="92"/>
                    </a:lnTo>
                    <a:lnTo>
                      <a:pt x="54" y="103"/>
                    </a:lnTo>
                    <a:lnTo>
                      <a:pt x="46" y="111"/>
                    </a:lnTo>
                    <a:lnTo>
                      <a:pt x="35" y="115"/>
                    </a:lnTo>
                    <a:lnTo>
                      <a:pt x="19" y="115"/>
                    </a:lnTo>
                    <a:lnTo>
                      <a:pt x="11" y="115"/>
                    </a:lnTo>
                    <a:lnTo>
                      <a:pt x="4" y="115"/>
                    </a:lnTo>
                    <a:lnTo>
                      <a:pt x="4" y="111"/>
                    </a:lnTo>
                    <a:lnTo>
                      <a:pt x="0" y="107"/>
                    </a:lnTo>
                    <a:lnTo>
                      <a:pt x="4" y="103"/>
                    </a:lnTo>
                    <a:lnTo>
                      <a:pt x="8" y="103"/>
                    </a:lnTo>
                    <a:lnTo>
                      <a:pt x="11" y="103"/>
                    </a:lnTo>
                    <a:lnTo>
                      <a:pt x="15" y="103"/>
                    </a:lnTo>
                    <a:lnTo>
                      <a:pt x="19" y="107"/>
                    </a:lnTo>
                    <a:lnTo>
                      <a:pt x="23" y="107"/>
                    </a:lnTo>
                    <a:lnTo>
                      <a:pt x="27" y="107"/>
                    </a:lnTo>
                    <a:lnTo>
                      <a:pt x="31" y="111"/>
                    </a:lnTo>
                    <a:lnTo>
                      <a:pt x="38" y="107"/>
                    </a:lnTo>
                    <a:lnTo>
                      <a:pt x="46" y="103"/>
                    </a:lnTo>
                    <a:lnTo>
                      <a:pt x="50" y="96"/>
                    </a:lnTo>
                    <a:lnTo>
                      <a:pt x="54" y="88"/>
                    </a:lnTo>
                    <a:lnTo>
                      <a:pt x="50" y="80"/>
                    </a:lnTo>
                    <a:lnTo>
                      <a:pt x="50" y="73"/>
                    </a:lnTo>
                    <a:lnTo>
                      <a:pt x="46" y="69"/>
                    </a:lnTo>
                    <a:lnTo>
                      <a:pt x="42" y="65"/>
                    </a:lnTo>
                    <a:lnTo>
                      <a:pt x="35" y="61"/>
                    </a:lnTo>
                    <a:lnTo>
                      <a:pt x="31" y="57"/>
                    </a:lnTo>
                    <a:lnTo>
                      <a:pt x="23" y="57"/>
                    </a:lnTo>
                    <a:lnTo>
                      <a:pt x="19" y="57"/>
                    </a:lnTo>
                    <a:lnTo>
                      <a:pt x="27" y="53"/>
                    </a:lnTo>
                    <a:lnTo>
                      <a:pt x="35" y="53"/>
                    </a:lnTo>
                    <a:lnTo>
                      <a:pt x="38" y="46"/>
                    </a:lnTo>
                    <a:lnTo>
                      <a:pt x="42" y="42"/>
                    </a:lnTo>
                    <a:lnTo>
                      <a:pt x="46" y="38"/>
                    </a:lnTo>
                    <a:lnTo>
                      <a:pt x="46" y="30"/>
                    </a:lnTo>
                    <a:lnTo>
                      <a:pt x="46" y="23"/>
                    </a:lnTo>
                    <a:lnTo>
                      <a:pt x="42" y="15"/>
                    </a:lnTo>
                    <a:lnTo>
                      <a:pt x="35" y="11"/>
                    </a:lnTo>
                    <a:lnTo>
                      <a:pt x="27" y="11"/>
                    </a:lnTo>
                    <a:lnTo>
                      <a:pt x="19" y="11"/>
                    </a:lnTo>
                    <a:lnTo>
                      <a:pt x="11" y="19"/>
                    </a:lnTo>
                    <a:lnTo>
                      <a:pt x="4" y="23"/>
                    </a:lnTo>
                    <a:close/>
                  </a:path>
                </a:pathLst>
              </a:custGeom>
              <a:solidFill>
                <a:srgbClr val="000000"/>
              </a:solidFill>
              <a:ln w="0">
                <a:solidFill>
                  <a:srgbClr val="000000"/>
                </a:solidFill>
                <a:round/>
                <a:headEnd/>
                <a:tailEnd/>
              </a:ln>
            </p:spPr>
            <p:txBody>
              <a:bodyPr/>
              <a:lstStyle/>
              <a:p>
                <a:endParaRPr lang="en-CA"/>
              </a:p>
            </p:txBody>
          </p:sp>
          <p:sp>
            <p:nvSpPr>
              <p:cNvPr id="19688" name="Freeform 153"/>
              <p:cNvSpPr>
                <a:spLocks/>
              </p:cNvSpPr>
              <p:nvPr/>
            </p:nvSpPr>
            <p:spPr bwMode="auto">
              <a:xfrm>
                <a:off x="5172" y="1952"/>
                <a:ext cx="73" cy="111"/>
              </a:xfrm>
              <a:custGeom>
                <a:avLst/>
                <a:gdLst>
                  <a:gd name="T0" fmla="*/ 12 w 73"/>
                  <a:gd name="T1" fmla="*/ 0 h 111"/>
                  <a:gd name="T2" fmla="*/ 73 w 73"/>
                  <a:gd name="T3" fmla="*/ 0 h 111"/>
                  <a:gd name="T4" fmla="*/ 73 w 73"/>
                  <a:gd name="T5" fmla="*/ 3 h 111"/>
                  <a:gd name="T6" fmla="*/ 31 w 73"/>
                  <a:gd name="T7" fmla="*/ 111 h 111"/>
                  <a:gd name="T8" fmla="*/ 23 w 73"/>
                  <a:gd name="T9" fmla="*/ 111 h 111"/>
                  <a:gd name="T10" fmla="*/ 58 w 73"/>
                  <a:gd name="T11" fmla="*/ 11 h 111"/>
                  <a:gd name="T12" fmla="*/ 27 w 73"/>
                  <a:gd name="T13" fmla="*/ 11 h 111"/>
                  <a:gd name="T14" fmla="*/ 20 w 73"/>
                  <a:gd name="T15" fmla="*/ 11 h 111"/>
                  <a:gd name="T16" fmla="*/ 16 w 73"/>
                  <a:gd name="T17" fmla="*/ 15 h 111"/>
                  <a:gd name="T18" fmla="*/ 8 w 73"/>
                  <a:gd name="T19" fmla="*/ 19 h 111"/>
                  <a:gd name="T20" fmla="*/ 4 w 73"/>
                  <a:gd name="T21" fmla="*/ 26 h 111"/>
                  <a:gd name="T22" fmla="*/ 0 w 73"/>
                  <a:gd name="T23" fmla="*/ 26 h 111"/>
                  <a:gd name="T24" fmla="*/ 12 w 73"/>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11"/>
                  <a:gd name="T41" fmla="*/ 73 w 73"/>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11">
                    <a:moveTo>
                      <a:pt x="12" y="0"/>
                    </a:moveTo>
                    <a:lnTo>
                      <a:pt x="73" y="0"/>
                    </a:lnTo>
                    <a:lnTo>
                      <a:pt x="73" y="3"/>
                    </a:lnTo>
                    <a:lnTo>
                      <a:pt x="31" y="111"/>
                    </a:lnTo>
                    <a:lnTo>
                      <a:pt x="23" y="111"/>
                    </a:lnTo>
                    <a:lnTo>
                      <a:pt x="58" y="11"/>
                    </a:lnTo>
                    <a:lnTo>
                      <a:pt x="27" y="11"/>
                    </a:lnTo>
                    <a:lnTo>
                      <a:pt x="20" y="11"/>
                    </a:lnTo>
                    <a:lnTo>
                      <a:pt x="16" y="15"/>
                    </a:lnTo>
                    <a:lnTo>
                      <a:pt x="8" y="19"/>
                    </a:lnTo>
                    <a:lnTo>
                      <a:pt x="4" y="26"/>
                    </a:lnTo>
                    <a:lnTo>
                      <a:pt x="0" y="26"/>
                    </a:lnTo>
                    <a:lnTo>
                      <a:pt x="12" y="0"/>
                    </a:lnTo>
                    <a:close/>
                  </a:path>
                </a:pathLst>
              </a:custGeom>
              <a:solidFill>
                <a:srgbClr val="000000"/>
              </a:solidFill>
              <a:ln w="0">
                <a:solidFill>
                  <a:srgbClr val="000000"/>
                </a:solidFill>
                <a:round/>
                <a:headEnd/>
                <a:tailEnd/>
              </a:ln>
            </p:spPr>
            <p:txBody>
              <a:bodyPr/>
              <a:lstStyle/>
              <a:p>
                <a:endParaRPr lang="en-CA"/>
              </a:p>
            </p:txBody>
          </p:sp>
          <p:sp>
            <p:nvSpPr>
              <p:cNvPr id="19689" name="Rectangle 154"/>
              <p:cNvSpPr>
                <a:spLocks noChangeArrowheads="1"/>
              </p:cNvSpPr>
              <p:nvPr/>
            </p:nvSpPr>
            <p:spPr bwMode="auto">
              <a:xfrm>
                <a:off x="5268" y="1921"/>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690" name="Rectangle 155"/>
              <p:cNvSpPr>
                <a:spLocks noChangeArrowheads="1"/>
              </p:cNvSpPr>
              <p:nvPr/>
            </p:nvSpPr>
            <p:spPr bwMode="auto">
              <a:xfrm>
                <a:off x="188"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1" name="Freeform 156"/>
              <p:cNvSpPr>
                <a:spLocks noEditPoints="1"/>
              </p:cNvSpPr>
              <p:nvPr/>
            </p:nvSpPr>
            <p:spPr bwMode="auto">
              <a:xfrm>
                <a:off x="254" y="2193"/>
                <a:ext cx="61" cy="81"/>
              </a:xfrm>
              <a:custGeom>
                <a:avLst/>
                <a:gdLst>
                  <a:gd name="T0" fmla="*/ 11 w 61"/>
                  <a:gd name="T1" fmla="*/ 31 h 81"/>
                  <a:gd name="T2" fmla="*/ 15 w 61"/>
                  <a:gd name="T3" fmla="*/ 46 h 81"/>
                  <a:gd name="T4" fmla="*/ 19 w 61"/>
                  <a:gd name="T5" fmla="*/ 54 h 81"/>
                  <a:gd name="T6" fmla="*/ 26 w 61"/>
                  <a:gd name="T7" fmla="*/ 62 h 81"/>
                  <a:gd name="T8" fmla="*/ 38 w 61"/>
                  <a:gd name="T9" fmla="*/ 65 h 81"/>
                  <a:gd name="T10" fmla="*/ 46 w 61"/>
                  <a:gd name="T11" fmla="*/ 65 h 81"/>
                  <a:gd name="T12" fmla="*/ 49 w 61"/>
                  <a:gd name="T13" fmla="*/ 62 h 81"/>
                  <a:gd name="T14" fmla="*/ 57 w 61"/>
                  <a:gd name="T15" fmla="*/ 58 h 81"/>
                  <a:gd name="T16" fmla="*/ 61 w 61"/>
                  <a:gd name="T17" fmla="*/ 46 h 81"/>
                  <a:gd name="T18" fmla="*/ 61 w 61"/>
                  <a:gd name="T19" fmla="*/ 50 h 81"/>
                  <a:gd name="T20" fmla="*/ 57 w 61"/>
                  <a:gd name="T21" fmla="*/ 62 h 81"/>
                  <a:gd name="T22" fmla="*/ 53 w 61"/>
                  <a:gd name="T23" fmla="*/ 69 h 81"/>
                  <a:gd name="T24" fmla="*/ 42 w 61"/>
                  <a:gd name="T25" fmla="*/ 77 h 81"/>
                  <a:gd name="T26" fmla="*/ 30 w 61"/>
                  <a:gd name="T27" fmla="*/ 81 h 81"/>
                  <a:gd name="T28" fmla="*/ 19 w 61"/>
                  <a:gd name="T29" fmla="*/ 77 h 81"/>
                  <a:gd name="T30" fmla="*/ 7 w 61"/>
                  <a:gd name="T31" fmla="*/ 69 h 81"/>
                  <a:gd name="T32" fmla="*/ 3 w 61"/>
                  <a:gd name="T33" fmla="*/ 62 h 81"/>
                  <a:gd name="T34" fmla="*/ 0 w 61"/>
                  <a:gd name="T35" fmla="*/ 50 h 81"/>
                  <a:gd name="T36" fmla="*/ 0 w 61"/>
                  <a:gd name="T37" fmla="*/ 42 h 81"/>
                  <a:gd name="T38" fmla="*/ 0 w 61"/>
                  <a:gd name="T39" fmla="*/ 27 h 81"/>
                  <a:gd name="T40" fmla="*/ 3 w 61"/>
                  <a:gd name="T41" fmla="*/ 19 h 81"/>
                  <a:gd name="T42" fmla="*/ 7 w 61"/>
                  <a:gd name="T43" fmla="*/ 12 h 81"/>
                  <a:gd name="T44" fmla="*/ 15 w 61"/>
                  <a:gd name="T45" fmla="*/ 4 h 81"/>
                  <a:gd name="T46" fmla="*/ 23 w 61"/>
                  <a:gd name="T47" fmla="*/ 0 h 81"/>
                  <a:gd name="T48" fmla="*/ 34 w 61"/>
                  <a:gd name="T49" fmla="*/ 0 h 81"/>
                  <a:gd name="T50" fmla="*/ 46 w 61"/>
                  <a:gd name="T51" fmla="*/ 4 h 81"/>
                  <a:gd name="T52" fmla="*/ 53 w 61"/>
                  <a:gd name="T53" fmla="*/ 8 h 81"/>
                  <a:gd name="T54" fmla="*/ 61 w 61"/>
                  <a:gd name="T55" fmla="*/ 19 h 81"/>
                  <a:gd name="T56" fmla="*/ 61 w 61"/>
                  <a:gd name="T57" fmla="*/ 31 h 81"/>
                  <a:gd name="T58" fmla="*/ 11 w 61"/>
                  <a:gd name="T59" fmla="*/ 31 h 81"/>
                  <a:gd name="T60" fmla="*/ 11 w 61"/>
                  <a:gd name="T61" fmla="*/ 23 h 81"/>
                  <a:gd name="T62" fmla="*/ 46 w 61"/>
                  <a:gd name="T63" fmla="*/ 23 h 81"/>
                  <a:gd name="T64" fmla="*/ 46 w 61"/>
                  <a:gd name="T65" fmla="*/ 19 h 81"/>
                  <a:gd name="T66" fmla="*/ 42 w 61"/>
                  <a:gd name="T67" fmla="*/ 16 h 81"/>
                  <a:gd name="T68" fmla="*/ 42 w 61"/>
                  <a:gd name="T69" fmla="*/ 12 h 81"/>
                  <a:gd name="T70" fmla="*/ 38 w 61"/>
                  <a:gd name="T71" fmla="*/ 8 h 81"/>
                  <a:gd name="T72" fmla="*/ 34 w 61"/>
                  <a:gd name="T73" fmla="*/ 8 h 81"/>
                  <a:gd name="T74" fmla="*/ 30 w 61"/>
                  <a:gd name="T75" fmla="*/ 4 h 81"/>
                  <a:gd name="T76" fmla="*/ 23 w 61"/>
                  <a:gd name="T77" fmla="*/ 8 h 81"/>
                  <a:gd name="T78" fmla="*/ 19 w 61"/>
                  <a:gd name="T79" fmla="*/ 12 h 81"/>
                  <a:gd name="T80" fmla="*/ 15 w 61"/>
                  <a:gd name="T81" fmla="*/ 16 h 81"/>
                  <a:gd name="T82" fmla="*/ 11 w 61"/>
                  <a:gd name="T83" fmla="*/ 23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81"/>
                  <a:gd name="T128" fmla="*/ 61 w 61"/>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81">
                    <a:moveTo>
                      <a:pt x="11" y="31"/>
                    </a:moveTo>
                    <a:lnTo>
                      <a:pt x="15" y="46"/>
                    </a:lnTo>
                    <a:lnTo>
                      <a:pt x="19" y="54"/>
                    </a:lnTo>
                    <a:lnTo>
                      <a:pt x="26" y="62"/>
                    </a:lnTo>
                    <a:lnTo>
                      <a:pt x="38" y="65"/>
                    </a:lnTo>
                    <a:lnTo>
                      <a:pt x="46" y="65"/>
                    </a:lnTo>
                    <a:lnTo>
                      <a:pt x="49" y="62"/>
                    </a:lnTo>
                    <a:lnTo>
                      <a:pt x="57" y="58"/>
                    </a:lnTo>
                    <a:lnTo>
                      <a:pt x="61" y="46"/>
                    </a:lnTo>
                    <a:lnTo>
                      <a:pt x="61" y="50"/>
                    </a:lnTo>
                    <a:lnTo>
                      <a:pt x="57" y="62"/>
                    </a:lnTo>
                    <a:lnTo>
                      <a:pt x="53" y="69"/>
                    </a:lnTo>
                    <a:lnTo>
                      <a:pt x="42" y="77"/>
                    </a:lnTo>
                    <a:lnTo>
                      <a:pt x="30" y="81"/>
                    </a:lnTo>
                    <a:lnTo>
                      <a:pt x="19" y="77"/>
                    </a:lnTo>
                    <a:lnTo>
                      <a:pt x="7" y="69"/>
                    </a:lnTo>
                    <a:lnTo>
                      <a:pt x="3" y="62"/>
                    </a:lnTo>
                    <a:lnTo>
                      <a:pt x="0" y="50"/>
                    </a:lnTo>
                    <a:lnTo>
                      <a:pt x="0" y="42"/>
                    </a:lnTo>
                    <a:lnTo>
                      <a:pt x="0" y="27"/>
                    </a:lnTo>
                    <a:lnTo>
                      <a:pt x="3" y="19"/>
                    </a:lnTo>
                    <a:lnTo>
                      <a:pt x="7" y="12"/>
                    </a:lnTo>
                    <a:lnTo>
                      <a:pt x="15" y="4"/>
                    </a:lnTo>
                    <a:lnTo>
                      <a:pt x="23" y="0"/>
                    </a:lnTo>
                    <a:lnTo>
                      <a:pt x="34" y="0"/>
                    </a:lnTo>
                    <a:lnTo>
                      <a:pt x="46" y="4"/>
                    </a:lnTo>
                    <a:lnTo>
                      <a:pt x="53" y="8"/>
                    </a:lnTo>
                    <a:lnTo>
                      <a:pt x="61" y="19"/>
                    </a:lnTo>
                    <a:lnTo>
                      <a:pt x="61" y="31"/>
                    </a:lnTo>
                    <a:lnTo>
                      <a:pt x="11" y="31"/>
                    </a:lnTo>
                    <a:close/>
                    <a:moveTo>
                      <a:pt x="11" y="23"/>
                    </a:moveTo>
                    <a:lnTo>
                      <a:pt x="46" y="23"/>
                    </a:lnTo>
                    <a:lnTo>
                      <a:pt x="46" y="19"/>
                    </a:lnTo>
                    <a:lnTo>
                      <a:pt x="42" y="16"/>
                    </a:lnTo>
                    <a:lnTo>
                      <a:pt x="42" y="12"/>
                    </a:lnTo>
                    <a:lnTo>
                      <a:pt x="38" y="8"/>
                    </a:lnTo>
                    <a:lnTo>
                      <a:pt x="34" y="8"/>
                    </a:lnTo>
                    <a:lnTo>
                      <a:pt x="30" y="4"/>
                    </a:lnTo>
                    <a:lnTo>
                      <a:pt x="23" y="8"/>
                    </a:lnTo>
                    <a:lnTo>
                      <a:pt x="19" y="12"/>
                    </a:lnTo>
                    <a:lnTo>
                      <a:pt x="15" y="16"/>
                    </a:lnTo>
                    <a:lnTo>
                      <a:pt x="11" y="23"/>
                    </a:lnTo>
                    <a:close/>
                  </a:path>
                </a:pathLst>
              </a:custGeom>
              <a:solidFill>
                <a:srgbClr val="000000"/>
              </a:solidFill>
              <a:ln w="0">
                <a:solidFill>
                  <a:srgbClr val="000000"/>
                </a:solidFill>
                <a:round/>
                <a:headEnd/>
                <a:tailEnd/>
              </a:ln>
            </p:spPr>
            <p:txBody>
              <a:bodyPr/>
              <a:lstStyle/>
              <a:p>
                <a:endParaRPr lang="en-CA"/>
              </a:p>
            </p:txBody>
          </p:sp>
          <p:sp>
            <p:nvSpPr>
              <p:cNvPr id="19692" name="Freeform 157"/>
              <p:cNvSpPr>
                <a:spLocks noEditPoints="1"/>
              </p:cNvSpPr>
              <p:nvPr/>
            </p:nvSpPr>
            <p:spPr bwMode="auto">
              <a:xfrm>
                <a:off x="330" y="2193"/>
                <a:ext cx="66" cy="81"/>
              </a:xfrm>
              <a:custGeom>
                <a:avLst/>
                <a:gdLst>
                  <a:gd name="T0" fmla="*/ 35 w 66"/>
                  <a:gd name="T1" fmla="*/ 73 h 81"/>
                  <a:gd name="T2" fmla="*/ 27 w 66"/>
                  <a:gd name="T3" fmla="*/ 77 h 81"/>
                  <a:gd name="T4" fmla="*/ 16 w 66"/>
                  <a:gd name="T5" fmla="*/ 81 h 81"/>
                  <a:gd name="T6" fmla="*/ 4 w 66"/>
                  <a:gd name="T7" fmla="*/ 73 h 81"/>
                  <a:gd name="T8" fmla="*/ 0 w 66"/>
                  <a:gd name="T9" fmla="*/ 62 h 81"/>
                  <a:gd name="T10" fmla="*/ 0 w 66"/>
                  <a:gd name="T11" fmla="*/ 50 h 81"/>
                  <a:gd name="T12" fmla="*/ 12 w 66"/>
                  <a:gd name="T13" fmla="*/ 39 h 81"/>
                  <a:gd name="T14" fmla="*/ 39 w 66"/>
                  <a:gd name="T15" fmla="*/ 27 h 81"/>
                  <a:gd name="T16" fmla="*/ 39 w 66"/>
                  <a:gd name="T17" fmla="*/ 16 h 81"/>
                  <a:gd name="T18" fmla="*/ 31 w 66"/>
                  <a:gd name="T19" fmla="*/ 8 h 81"/>
                  <a:gd name="T20" fmla="*/ 23 w 66"/>
                  <a:gd name="T21" fmla="*/ 8 h 81"/>
                  <a:gd name="T22" fmla="*/ 16 w 66"/>
                  <a:gd name="T23" fmla="*/ 12 h 81"/>
                  <a:gd name="T24" fmla="*/ 16 w 66"/>
                  <a:gd name="T25" fmla="*/ 19 h 81"/>
                  <a:gd name="T26" fmla="*/ 16 w 66"/>
                  <a:gd name="T27" fmla="*/ 27 h 81"/>
                  <a:gd name="T28" fmla="*/ 8 w 66"/>
                  <a:gd name="T29" fmla="*/ 27 h 81"/>
                  <a:gd name="T30" fmla="*/ 4 w 66"/>
                  <a:gd name="T31" fmla="*/ 27 h 81"/>
                  <a:gd name="T32" fmla="*/ 0 w 66"/>
                  <a:gd name="T33" fmla="*/ 19 h 81"/>
                  <a:gd name="T34" fmla="*/ 8 w 66"/>
                  <a:gd name="T35" fmla="*/ 8 h 81"/>
                  <a:gd name="T36" fmla="*/ 31 w 66"/>
                  <a:gd name="T37" fmla="*/ 0 h 81"/>
                  <a:gd name="T38" fmla="*/ 46 w 66"/>
                  <a:gd name="T39" fmla="*/ 4 h 81"/>
                  <a:gd name="T40" fmla="*/ 54 w 66"/>
                  <a:gd name="T41" fmla="*/ 12 h 81"/>
                  <a:gd name="T42" fmla="*/ 54 w 66"/>
                  <a:gd name="T43" fmla="*/ 27 h 81"/>
                  <a:gd name="T44" fmla="*/ 54 w 66"/>
                  <a:gd name="T45" fmla="*/ 62 h 81"/>
                  <a:gd name="T46" fmla="*/ 54 w 66"/>
                  <a:gd name="T47" fmla="*/ 65 h 81"/>
                  <a:gd name="T48" fmla="*/ 58 w 66"/>
                  <a:gd name="T49" fmla="*/ 69 h 81"/>
                  <a:gd name="T50" fmla="*/ 58 w 66"/>
                  <a:gd name="T51" fmla="*/ 69 h 81"/>
                  <a:gd name="T52" fmla="*/ 62 w 66"/>
                  <a:gd name="T53" fmla="*/ 65 h 81"/>
                  <a:gd name="T54" fmla="*/ 66 w 66"/>
                  <a:gd name="T55" fmla="*/ 65 h 81"/>
                  <a:gd name="T56" fmla="*/ 50 w 66"/>
                  <a:gd name="T57" fmla="*/ 81 h 81"/>
                  <a:gd name="T58" fmla="*/ 43 w 66"/>
                  <a:gd name="T59" fmla="*/ 77 h 81"/>
                  <a:gd name="T60" fmla="*/ 39 w 66"/>
                  <a:gd name="T61" fmla="*/ 65 h 81"/>
                  <a:gd name="T62" fmla="*/ 39 w 66"/>
                  <a:gd name="T63" fmla="*/ 35 h 81"/>
                  <a:gd name="T64" fmla="*/ 23 w 66"/>
                  <a:gd name="T65" fmla="*/ 39 h 81"/>
                  <a:gd name="T66" fmla="*/ 16 w 66"/>
                  <a:gd name="T67" fmla="*/ 46 h 81"/>
                  <a:gd name="T68" fmla="*/ 12 w 66"/>
                  <a:gd name="T69" fmla="*/ 54 h 81"/>
                  <a:gd name="T70" fmla="*/ 16 w 66"/>
                  <a:gd name="T71" fmla="*/ 65 h 81"/>
                  <a:gd name="T72" fmla="*/ 23 w 66"/>
                  <a:gd name="T73" fmla="*/ 69 h 81"/>
                  <a:gd name="T74" fmla="*/ 39 w 66"/>
                  <a:gd name="T75" fmla="*/ 62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1"/>
                  <a:gd name="T116" fmla="*/ 66 w 66"/>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1">
                    <a:moveTo>
                      <a:pt x="39" y="65"/>
                    </a:moveTo>
                    <a:lnTo>
                      <a:pt x="35" y="73"/>
                    </a:lnTo>
                    <a:lnTo>
                      <a:pt x="27" y="77"/>
                    </a:lnTo>
                    <a:lnTo>
                      <a:pt x="19" y="77"/>
                    </a:lnTo>
                    <a:lnTo>
                      <a:pt x="16" y="81"/>
                    </a:lnTo>
                    <a:lnTo>
                      <a:pt x="8" y="77"/>
                    </a:lnTo>
                    <a:lnTo>
                      <a:pt x="4" y="73"/>
                    </a:lnTo>
                    <a:lnTo>
                      <a:pt x="0" y="69"/>
                    </a:lnTo>
                    <a:lnTo>
                      <a:pt x="0" y="62"/>
                    </a:lnTo>
                    <a:lnTo>
                      <a:pt x="0" y="54"/>
                    </a:lnTo>
                    <a:lnTo>
                      <a:pt x="0" y="50"/>
                    </a:lnTo>
                    <a:lnTo>
                      <a:pt x="4" y="46"/>
                    </a:lnTo>
                    <a:lnTo>
                      <a:pt x="12" y="39"/>
                    </a:lnTo>
                    <a:lnTo>
                      <a:pt x="23" y="35"/>
                    </a:lnTo>
                    <a:lnTo>
                      <a:pt x="39" y="27"/>
                    </a:lnTo>
                    <a:lnTo>
                      <a:pt x="39" y="16"/>
                    </a:lnTo>
                    <a:lnTo>
                      <a:pt x="39" y="12"/>
                    </a:lnTo>
                    <a:lnTo>
                      <a:pt x="31" y="8"/>
                    </a:lnTo>
                    <a:lnTo>
                      <a:pt x="27" y="4"/>
                    </a:lnTo>
                    <a:lnTo>
                      <a:pt x="23" y="8"/>
                    </a:lnTo>
                    <a:lnTo>
                      <a:pt x="19" y="8"/>
                    </a:lnTo>
                    <a:lnTo>
                      <a:pt x="16" y="12"/>
                    </a:lnTo>
                    <a:lnTo>
                      <a:pt x="16" y="16"/>
                    </a:lnTo>
                    <a:lnTo>
                      <a:pt x="16" y="19"/>
                    </a:lnTo>
                    <a:lnTo>
                      <a:pt x="16" y="23"/>
                    </a:lnTo>
                    <a:lnTo>
                      <a:pt x="16" y="27"/>
                    </a:lnTo>
                    <a:lnTo>
                      <a:pt x="12" y="27"/>
                    </a:lnTo>
                    <a:lnTo>
                      <a:pt x="8" y="27"/>
                    </a:lnTo>
                    <a:lnTo>
                      <a:pt x="4" y="27"/>
                    </a:lnTo>
                    <a:lnTo>
                      <a:pt x="4" y="23"/>
                    </a:lnTo>
                    <a:lnTo>
                      <a:pt x="0" y="19"/>
                    </a:lnTo>
                    <a:lnTo>
                      <a:pt x="4" y="12"/>
                    </a:lnTo>
                    <a:lnTo>
                      <a:pt x="8" y="8"/>
                    </a:lnTo>
                    <a:lnTo>
                      <a:pt x="19" y="0"/>
                    </a:lnTo>
                    <a:lnTo>
                      <a:pt x="31" y="0"/>
                    </a:lnTo>
                    <a:lnTo>
                      <a:pt x="39" y="0"/>
                    </a:lnTo>
                    <a:lnTo>
                      <a:pt x="46" y="4"/>
                    </a:lnTo>
                    <a:lnTo>
                      <a:pt x="50" y="8"/>
                    </a:lnTo>
                    <a:lnTo>
                      <a:pt x="54" y="12"/>
                    </a:lnTo>
                    <a:lnTo>
                      <a:pt x="54" y="16"/>
                    </a:lnTo>
                    <a:lnTo>
                      <a:pt x="54" y="27"/>
                    </a:lnTo>
                    <a:lnTo>
                      <a:pt x="54" y="50"/>
                    </a:lnTo>
                    <a:lnTo>
                      <a:pt x="54" y="62"/>
                    </a:lnTo>
                    <a:lnTo>
                      <a:pt x="54" y="65"/>
                    </a:lnTo>
                    <a:lnTo>
                      <a:pt x="58" y="69"/>
                    </a:lnTo>
                    <a:lnTo>
                      <a:pt x="62" y="69"/>
                    </a:lnTo>
                    <a:lnTo>
                      <a:pt x="62" y="65"/>
                    </a:lnTo>
                    <a:lnTo>
                      <a:pt x="66" y="62"/>
                    </a:lnTo>
                    <a:lnTo>
                      <a:pt x="66" y="65"/>
                    </a:lnTo>
                    <a:lnTo>
                      <a:pt x="58" y="77"/>
                    </a:lnTo>
                    <a:lnTo>
                      <a:pt x="50" y="81"/>
                    </a:lnTo>
                    <a:lnTo>
                      <a:pt x="46" y="77"/>
                    </a:lnTo>
                    <a:lnTo>
                      <a:pt x="43" y="77"/>
                    </a:lnTo>
                    <a:lnTo>
                      <a:pt x="43" y="73"/>
                    </a:lnTo>
                    <a:lnTo>
                      <a:pt x="39" y="65"/>
                    </a:lnTo>
                    <a:close/>
                    <a:moveTo>
                      <a:pt x="39" y="62"/>
                    </a:moveTo>
                    <a:lnTo>
                      <a:pt x="39" y="35"/>
                    </a:lnTo>
                    <a:lnTo>
                      <a:pt x="31" y="39"/>
                    </a:lnTo>
                    <a:lnTo>
                      <a:pt x="23" y="39"/>
                    </a:lnTo>
                    <a:lnTo>
                      <a:pt x="19" y="42"/>
                    </a:lnTo>
                    <a:lnTo>
                      <a:pt x="16" y="46"/>
                    </a:lnTo>
                    <a:lnTo>
                      <a:pt x="12" y="50"/>
                    </a:lnTo>
                    <a:lnTo>
                      <a:pt x="12" y="54"/>
                    </a:lnTo>
                    <a:lnTo>
                      <a:pt x="12" y="62"/>
                    </a:lnTo>
                    <a:lnTo>
                      <a:pt x="16" y="65"/>
                    </a:lnTo>
                    <a:lnTo>
                      <a:pt x="19" y="69"/>
                    </a:lnTo>
                    <a:lnTo>
                      <a:pt x="23" y="69"/>
                    </a:lnTo>
                    <a:lnTo>
                      <a:pt x="31" y="65"/>
                    </a:lnTo>
                    <a:lnTo>
                      <a:pt x="39" y="62"/>
                    </a:lnTo>
                    <a:close/>
                  </a:path>
                </a:pathLst>
              </a:custGeom>
              <a:solidFill>
                <a:srgbClr val="000000"/>
              </a:solidFill>
              <a:ln w="0">
                <a:solidFill>
                  <a:srgbClr val="000000"/>
                </a:solidFill>
                <a:round/>
                <a:headEnd/>
                <a:tailEnd/>
              </a:ln>
            </p:spPr>
            <p:txBody>
              <a:bodyPr/>
              <a:lstStyle/>
              <a:p>
                <a:endParaRPr lang="en-CA"/>
              </a:p>
            </p:txBody>
          </p:sp>
          <p:sp>
            <p:nvSpPr>
              <p:cNvPr id="19693" name="Freeform 158"/>
              <p:cNvSpPr>
                <a:spLocks/>
              </p:cNvSpPr>
              <p:nvPr/>
            </p:nvSpPr>
            <p:spPr bwMode="auto">
              <a:xfrm>
                <a:off x="399" y="2170"/>
                <a:ext cx="46" cy="104"/>
              </a:xfrm>
              <a:custGeom>
                <a:avLst/>
                <a:gdLst>
                  <a:gd name="T0" fmla="*/ 27 w 46"/>
                  <a:gd name="T1" fmla="*/ 0 h 104"/>
                  <a:gd name="T2" fmla="*/ 27 w 46"/>
                  <a:gd name="T3" fmla="*/ 27 h 104"/>
                  <a:gd name="T4" fmla="*/ 43 w 46"/>
                  <a:gd name="T5" fmla="*/ 27 h 104"/>
                  <a:gd name="T6" fmla="*/ 43 w 46"/>
                  <a:gd name="T7" fmla="*/ 31 h 104"/>
                  <a:gd name="T8" fmla="*/ 27 w 46"/>
                  <a:gd name="T9" fmla="*/ 31 h 104"/>
                  <a:gd name="T10" fmla="*/ 27 w 46"/>
                  <a:gd name="T11" fmla="*/ 81 h 104"/>
                  <a:gd name="T12" fmla="*/ 27 w 46"/>
                  <a:gd name="T13" fmla="*/ 85 h 104"/>
                  <a:gd name="T14" fmla="*/ 27 w 46"/>
                  <a:gd name="T15" fmla="*/ 88 h 104"/>
                  <a:gd name="T16" fmla="*/ 31 w 46"/>
                  <a:gd name="T17" fmla="*/ 92 h 104"/>
                  <a:gd name="T18" fmla="*/ 35 w 46"/>
                  <a:gd name="T19" fmla="*/ 92 h 104"/>
                  <a:gd name="T20" fmla="*/ 35 w 46"/>
                  <a:gd name="T21" fmla="*/ 92 h 104"/>
                  <a:gd name="T22" fmla="*/ 39 w 46"/>
                  <a:gd name="T23" fmla="*/ 88 h 104"/>
                  <a:gd name="T24" fmla="*/ 43 w 46"/>
                  <a:gd name="T25" fmla="*/ 88 h 104"/>
                  <a:gd name="T26" fmla="*/ 43 w 46"/>
                  <a:gd name="T27" fmla="*/ 85 h 104"/>
                  <a:gd name="T28" fmla="*/ 46 w 46"/>
                  <a:gd name="T29" fmla="*/ 85 h 104"/>
                  <a:gd name="T30" fmla="*/ 43 w 46"/>
                  <a:gd name="T31" fmla="*/ 92 h 104"/>
                  <a:gd name="T32" fmla="*/ 39 w 46"/>
                  <a:gd name="T33" fmla="*/ 100 h 104"/>
                  <a:gd name="T34" fmla="*/ 31 w 46"/>
                  <a:gd name="T35" fmla="*/ 100 h 104"/>
                  <a:gd name="T36" fmla="*/ 27 w 46"/>
                  <a:gd name="T37" fmla="*/ 104 h 104"/>
                  <a:gd name="T38" fmla="*/ 23 w 46"/>
                  <a:gd name="T39" fmla="*/ 100 h 104"/>
                  <a:gd name="T40" fmla="*/ 20 w 46"/>
                  <a:gd name="T41" fmla="*/ 100 h 104"/>
                  <a:gd name="T42" fmla="*/ 16 w 46"/>
                  <a:gd name="T43" fmla="*/ 96 h 104"/>
                  <a:gd name="T44" fmla="*/ 12 w 46"/>
                  <a:gd name="T45" fmla="*/ 92 h 104"/>
                  <a:gd name="T46" fmla="*/ 12 w 46"/>
                  <a:gd name="T47" fmla="*/ 88 h 104"/>
                  <a:gd name="T48" fmla="*/ 12 w 46"/>
                  <a:gd name="T49" fmla="*/ 81 h 104"/>
                  <a:gd name="T50" fmla="*/ 12 w 46"/>
                  <a:gd name="T51" fmla="*/ 31 h 104"/>
                  <a:gd name="T52" fmla="*/ 0 w 46"/>
                  <a:gd name="T53" fmla="*/ 31 h 104"/>
                  <a:gd name="T54" fmla="*/ 0 w 46"/>
                  <a:gd name="T55" fmla="*/ 27 h 104"/>
                  <a:gd name="T56" fmla="*/ 4 w 46"/>
                  <a:gd name="T57" fmla="*/ 27 h 104"/>
                  <a:gd name="T58" fmla="*/ 8 w 46"/>
                  <a:gd name="T59" fmla="*/ 23 h 104"/>
                  <a:gd name="T60" fmla="*/ 12 w 46"/>
                  <a:gd name="T61" fmla="*/ 16 h 104"/>
                  <a:gd name="T62" fmla="*/ 20 w 46"/>
                  <a:gd name="T63" fmla="*/ 12 h 104"/>
                  <a:gd name="T64" fmla="*/ 20 w 46"/>
                  <a:gd name="T65" fmla="*/ 8 h 104"/>
                  <a:gd name="T66" fmla="*/ 23 w 46"/>
                  <a:gd name="T67" fmla="*/ 0 h 104"/>
                  <a:gd name="T68" fmla="*/ 27 w 46"/>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
                  <a:gd name="T106" fmla="*/ 0 h 104"/>
                  <a:gd name="T107" fmla="*/ 46 w 46"/>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 h="104">
                    <a:moveTo>
                      <a:pt x="27" y="0"/>
                    </a:moveTo>
                    <a:lnTo>
                      <a:pt x="27" y="27"/>
                    </a:lnTo>
                    <a:lnTo>
                      <a:pt x="43" y="27"/>
                    </a:lnTo>
                    <a:lnTo>
                      <a:pt x="43" y="31"/>
                    </a:lnTo>
                    <a:lnTo>
                      <a:pt x="27" y="31"/>
                    </a:lnTo>
                    <a:lnTo>
                      <a:pt x="27" y="81"/>
                    </a:lnTo>
                    <a:lnTo>
                      <a:pt x="27" y="85"/>
                    </a:lnTo>
                    <a:lnTo>
                      <a:pt x="27" y="88"/>
                    </a:lnTo>
                    <a:lnTo>
                      <a:pt x="31" y="92"/>
                    </a:lnTo>
                    <a:lnTo>
                      <a:pt x="35" y="92"/>
                    </a:lnTo>
                    <a:lnTo>
                      <a:pt x="39" y="88"/>
                    </a:lnTo>
                    <a:lnTo>
                      <a:pt x="43" y="88"/>
                    </a:lnTo>
                    <a:lnTo>
                      <a:pt x="43" y="85"/>
                    </a:lnTo>
                    <a:lnTo>
                      <a:pt x="46" y="85"/>
                    </a:lnTo>
                    <a:lnTo>
                      <a:pt x="43" y="92"/>
                    </a:lnTo>
                    <a:lnTo>
                      <a:pt x="39" y="100"/>
                    </a:lnTo>
                    <a:lnTo>
                      <a:pt x="31" y="100"/>
                    </a:lnTo>
                    <a:lnTo>
                      <a:pt x="27" y="104"/>
                    </a:lnTo>
                    <a:lnTo>
                      <a:pt x="23" y="100"/>
                    </a:lnTo>
                    <a:lnTo>
                      <a:pt x="20" y="100"/>
                    </a:lnTo>
                    <a:lnTo>
                      <a:pt x="16" y="96"/>
                    </a:lnTo>
                    <a:lnTo>
                      <a:pt x="12" y="92"/>
                    </a:lnTo>
                    <a:lnTo>
                      <a:pt x="12" y="88"/>
                    </a:lnTo>
                    <a:lnTo>
                      <a:pt x="12" y="81"/>
                    </a:lnTo>
                    <a:lnTo>
                      <a:pt x="12" y="31"/>
                    </a:lnTo>
                    <a:lnTo>
                      <a:pt x="0" y="31"/>
                    </a:lnTo>
                    <a:lnTo>
                      <a:pt x="0" y="27"/>
                    </a:lnTo>
                    <a:lnTo>
                      <a:pt x="4" y="27"/>
                    </a:lnTo>
                    <a:lnTo>
                      <a:pt x="8" y="23"/>
                    </a:lnTo>
                    <a:lnTo>
                      <a:pt x="12" y="16"/>
                    </a:lnTo>
                    <a:lnTo>
                      <a:pt x="20" y="12"/>
                    </a:lnTo>
                    <a:lnTo>
                      <a:pt x="20" y="8"/>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694" name="Rectangle 159"/>
              <p:cNvSpPr>
                <a:spLocks noChangeArrowheads="1"/>
              </p:cNvSpPr>
              <p:nvPr/>
            </p:nvSpPr>
            <p:spPr bwMode="auto">
              <a:xfrm>
                <a:off x="833"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5" name="Rectangle 160"/>
              <p:cNvSpPr>
                <a:spLocks noChangeArrowheads="1"/>
              </p:cNvSpPr>
              <p:nvPr/>
            </p:nvSpPr>
            <p:spPr bwMode="auto">
              <a:xfrm>
                <a:off x="864"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696" name="Freeform 161"/>
              <p:cNvSpPr>
                <a:spLocks noEditPoints="1"/>
              </p:cNvSpPr>
              <p:nvPr/>
            </p:nvSpPr>
            <p:spPr bwMode="auto">
              <a:xfrm>
                <a:off x="1055" y="2155"/>
                <a:ext cx="70" cy="119"/>
              </a:xfrm>
              <a:custGeom>
                <a:avLst/>
                <a:gdLst>
                  <a:gd name="T0" fmla="*/ 0 w 70"/>
                  <a:gd name="T1" fmla="*/ 61 h 119"/>
                  <a:gd name="T2" fmla="*/ 0 w 70"/>
                  <a:gd name="T3" fmla="*/ 42 h 119"/>
                  <a:gd name="T4" fmla="*/ 4 w 70"/>
                  <a:gd name="T5" fmla="*/ 27 h 119"/>
                  <a:gd name="T6" fmla="*/ 12 w 70"/>
                  <a:gd name="T7" fmla="*/ 15 h 119"/>
                  <a:gd name="T8" fmla="*/ 20 w 70"/>
                  <a:gd name="T9" fmla="*/ 8 h 119"/>
                  <a:gd name="T10" fmla="*/ 27 w 70"/>
                  <a:gd name="T11" fmla="*/ 4 h 119"/>
                  <a:gd name="T12" fmla="*/ 35 w 70"/>
                  <a:gd name="T13" fmla="*/ 0 h 119"/>
                  <a:gd name="T14" fmla="*/ 43 w 70"/>
                  <a:gd name="T15" fmla="*/ 4 h 119"/>
                  <a:gd name="T16" fmla="*/ 50 w 70"/>
                  <a:gd name="T17" fmla="*/ 8 h 119"/>
                  <a:gd name="T18" fmla="*/ 58 w 70"/>
                  <a:gd name="T19" fmla="*/ 15 h 119"/>
                  <a:gd name="T20" fmla="*/ 66 w 70"/>
                  <a:gd name="T21" fmla="*/ 27 h 119"/>
                  <a:gd name="T22" fmla="*/ 70 w 70"/>
                  <a:gd name="T23" fmla="*/ 42 h 119"/>
                  <a:gd name="T24" fmla="*/ 70 w 70"/>
                  <a:gd name="T25" fmla="*/ 57 h 119"/>
                  <a:gd name="T26" fmla="*/ 70 w 70"/>
                  <a:gd name="T27" fmla="*/ 77 h 119"/>
                  <a:gd name="T28" fmla="*/ 66 w 70"/>
                  <a:gd name="T29" fmla="*/ 92 h 119"/>
                  <a:gd name="T30" fmla="*/ 58 w 70"/>
                  <a:gd name="T31" fmla="*/ 103 h 119"/>
                  <a:gd name="T32" fmla="*/ 50 w 70"/>
                  <a:gd name="T33" fmla="*/ 111 h 119"/>
                  <a:gd name="T34" fmla="*/ 43 w 70"/>
                  <a:gd name="T35" fmla="*/ 115 h 119"/>
                  <a:gd name="T36" fmla="*/ 35 w 70"/>
                  <a:gd name="T37" fmla="*/ 119 h 119"/>
                  <a:gd name="T38" fmla="*/ 23 w 70"/>
                  <a:gd name="T39" fmla="*/ 115 h 119"/>
                  <a:gd name="T40" fmla="*/ 16 w 70"/>
                  <a:gd name="T41" fmla="*/ 107 h 119"/>
                  <a:gd name="T42" fmla="*/ 8 w 70"/>
                  <a:gd name="T43" fmla="*/ 100 h 119"/>
                  <a:gd name="T44" fmla="*/ 0 w 70"/>
                  <a:gd name="T45" fmla="*/ 80 h 119"/>
                  <a:gd name="T46" fmla="*/ 0 w 70"/>
                  <a:gd name="T47" fmla="*/ 61 h 119"/>
                  <a:gd name="T48" fmla="*/ 16 w 70"/>
                  <a:gd name="T49" fmla="*/ 61 h 119"/>
                  <a:gd name="T50" fmla="*/ 16 w 70"/>
                  <a:gd name="T51" fmla="*/ 84 h 119"/>
                  <a:gd name="T52" fmla="*/ 20 w 70"/>
                  <a:gd name="T53" fmla="*/ 100 h 119"/>
                  <a:gd name="T54" fmla="*/ 23 w 70"/>
                  <a:gd name="T55" fmla="*/ 107 h 119"/>
                  <a:gd name="T56" fmla="*/ 27 w 70"/>
                  <a:gd name="T57" fmla="*/ 111 h 119"/>
                  <a:gd name="T58" fmla="*/ 35 w 70"/>
                  <a:gd name="T59" fmla="*/ 111 h 119"/>
                  <a:gd name="T60" fmla="*/ 39 w 70"/>
                  <a:gd name="T61" fmla="*/ 111 h 119"/>
                  <a:gd name="T62" fmla="*/ 43 w 70"/>
                  <a:gd name="T63" fmla="*/ 107 h 119"/>
                  <a:gd name="T64" fmla="*/ 47 w 70"/>
                  <a:gd name="T65" fmla="*/ 103 h 119"/>
                  <a:gd name="T66" fmla="*/ 50 w 70"/>
                  <a:gd name="T67" fmla="*/ 96 h 119"/>
                  <a:gd name="T68" fmla="*/ 54 w 70"/>
                  <a:gd name="T69" fmla="*/ 77 h 119"/>
                  <a:gd name="T70" fmla="*/ 54 w 70"/>
                  <a:gd name="T71" fmla="*/ 54 h 119"/>
                  <a:gd name="T72" fmla="*/ 54 w 70"/>
                  <a:gd name="T73" fmla="*/ 38 h 119"/>
                  <a:gd name="T74" fmla="*/ 50 w 70"/>
                  <a:gd name="T75" fmla="*/ 23 h 119"/>
                  <a:gd name="T76" fmla="*/ 47 w 70"/>
                  <a:gd name="T77" fmla="*/ 15 h 119"/>
                  <a:gd name="T78" fmla="*/ 43 w 70"/>
                  <a:gd name="T79" fmla="*/ 11 h 119"/>
                  <a:gd name="T80" fmla="*/ 39 w 70"/>
                  <a:gd name="T81" fmla="*/ 8 h 119"/>
                  <a:gd name="T82" fmla="*/ 35 w 70"/>
                  <a:gd name="T83" fmla="*/ 8 h 119"/>
                  <a:gd name="T84" fmla="*/ 31 w 70"/>
                  <a:gd name="T85" fmla="*/ 8 h 119"/>
                  <a:gd name="T86" fmla="*/ 27 w 70"/>
                  <a:gd name="T87" fmla="*/ 11 h 119"/>
                  <a:gd name="T88" fmla="*/ 20 w 70"/>
                  <a:gd name="T89" fmla="*/ 19 h 119"/>
                  <a:gd name="T90" fmla="*/ 20 w 70"/>
                  <a:gd name="T91" fmla="*/ 34 h 119"/>
                  <a:gd name="T92" fmla="*/ 16 w 70"/>
                  <a:gd name="T93" fmla="*/ 50 h 119"/>
                  <a:gd name="T94" fmla="*/ 16 w 70"/>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119"/>
                  <a:gd name="T146" fmla="*/ 70 w 70"/>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119">
                    <a:moveTo>
                      <a:pt x="0" y="61"/>
                    </a:moveTo>
                    <a:lnTo>
                      <a:pt x="0" y="42"/>
                    </a:lnTo>
                    <a:lnTo>
                      <a:pt x="4" y="27"/>
                    </a:lnTo>
                    <a:lnTo>
                      <a:pt x="12" y="15"/>
                    </a:lnTo>
                    <a:lnTo>
                      <a:pt x="20" y="8"/>
                    </a:lnTo>
                    <a:lnTo>
                      <a:pt x="27" y="4"/>
                    </a:lnTo>
                    <a:lnTo>
                      <a:pt x="35" y="0"/>
                    </a:lnTo>
                    <a:lnTo>
                      <a:pt x="43" y="4"/>
                    </a:lnTo>
                    <a:lnTo>
                      <a:pt x="50" y="8"/>
                    </a:lnTo>
                    <a:lnTo>
                      <a:pt x="58" y="15"/>
                    </a:lnTo>
                    <a:lnTo>
                      <a:pt x="66" y="27"/>
                    </a:lnTo>
                    <a:lnTo>
                      <a:pt x="70" y="42"/>
                    </a:lnTo>
                    <a:lnTo>
                      <a:pt x="70" y="57"/>
                    </a:lnTo>
                    <a:lnTo>
                      <a:pt x="70"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7" y="103"/>
                    </a:lnTo>
                    <a:lnTo>
                      <a:pt x="50" y="96"/>
                    </a:lnTo>
                    <a:lnTo>
                      <a:pt x="54" y="77"/>
                    </a:lnTo>
                    <a:lnTo>
                      <a:pt x="54" y="54"/>
                    </a:lnTo>
                    <a:lnTo>
                      <a:pt x="54" y="38"/>
                    </a:lnTo>
                    <a:lnTo>
                      <a:pt x="50" y="23"/>
                    </a:lnTo>
                    <a:lnTo>
                      <a:pt x="47" y="15"/>
                    </a:lnTo>
                    <a:lnTo>
                      <a:pt x="43" y="11"/>
                    </a:lnTo>
                    <a:lnTo>
                      <a:pt x="39" y="8"/>
                    </a:lnTo>
                    <a:lnTo>
                      <a:pt x="35" y="8"/>
                    </a:lnTo>
                    <a:lnTo>
                      <a:pt x="31" y="8"/>
                    </a:lnTo>
                    <a:lnTo>
                      <a:pt x="27" y="11"/>
                    </a:lnTo>
                    <a:lnTo>
                      <a:pt x="20" y="19"/>
                    </a:lnTo>
                    <a:lnTo>
                      <a:pt x="20"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697" name="Rectangle 162"/>
              <p:cNvSpPr>
                <a:spLocks noChangeArrowheads="1"/>
              </p:cNvSpPr>
              <p:nvPr/>
            </p:nvSpPr>
            <p:spPr bwMode="auto">
              <a:xfrm>
                <a:off x="1554"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698" name="Freeform 163"/>
              <p:cNvSpPr>
                <a:spLocks noEditPoints="1"/>
              </p:cNvSpPr>
              <p:nvPr/>
            </p:nvSpPr>
            <p:spPr bwMode="auto">
              <a:xfrm>
                <a:off x="1742" y="2155"/>
                <a:ext cx="69" cy="119"/>
              </a:xfrm>
              <a:custGeom>
                <a:avLst/>
                <a:gdLst>
                  <a:gd name="T0" fmla="*/ 0 w 69"/>
                  <a:gd name="T1" fmla="*/ 61 h 119"/>
                  <a:gd name="T2" fmla="*/ 4 w 69"/>
                  <a:gd name="T3" fmla="*/ 42 h 119"/>
                  <a:gd name="T4" fmla="*/ 8 w 69"/>
                  <a:gd name="T5" fmla="*/ 27 h 119"/>
                  <a:gd name="T6" fmla="*/ 12 w 69"/>
                  <a:gd name="T7" fmla="*/ 15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7 w 69"/>
                  <a:gd name="T39" fmla="*/ 115 h 119"/>
                  <a:gd name="T40" fmla="*/ 16 w 69"/>
                  <a:gd name="T41" fmla="*/ 107 h 119"/>
                  <a:gd name="T42" fmla="*/ 8 w 69"/>
                  <a:gd name="T43" fmla="*/ 100 h 119"/>
                  <a:gd name="T44" fmla="*/ 4 w 69"/>
                  <a:gd name="T45" fmla="*/ 80 h 119"/>
                  <a:gd name="T46" fmla="*/ 0 w 69"/>
                  <a:gd name="T47" fmla="*/ 61 h 119"/>
                  <a:gd name="T48" fmla="*/ 16 w 69"/>
                  <a:gd name="T49" fmla="*/ 61 h 119"/>
                  <a:gd name="T50" fmla="*/ 19 w 69"/>
                  <a:gd name="T51" fmla="*/ 84 h 119"/>
                  <a:gd name="T52" fmla="*/ 23 w 69"/>
                  <a:gd name="T53" fmla="*/ 100 h 119"/>
                  <a:gd name="T54" fmla="*/ 27 w 69"/>
                  <a:gd name="T55" fmla="*/ 107 h 119"/>
                  <a:gd name="T56" fmla="*/ 31 w 69"/>
                  <a:gd name="T57" fmla="*/ 111 h 119"/>
                  <a:gd name="T58" fmla="*/ 35 w 69"/>
                  <a:gd name="T59" fmla="*/ 111 h 119"/>
                  <a:gd name="T60" fmla="*/ 39 w 69"/>
                  <a:gd name="T61" fmla="*/ 111 h 119"/>
                  <a:gd name="T62" fmla="*/ 46 w 69"/>
                  <a:gd name="T63" fmla="*/ 107 h 119"/>
                  <a:gd name="T64" fmla="*/ 50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23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4" y="42"/>
                    </a:lnTo>
                    <a:lnTo>
                      <a:pt x="8" y="27"/>
                    </a:lnTo>
                    <a:lnTo>
                      <a:pt x="12" y="15"/>
                    </a:lnTo>
                    <a:lnTo>
                      <a:pt x="23"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7" y="115"/>
                    </a:lnTo>
                    <a:lnTo>
                      <a:pt x="16" y="107"/>
                    </a:lnTo>
                    <a:lnTo>
                      <a:pt x="8" y="100"/>
                    </a:lnTo>
                    <a:lnTo>
                      <a:pt x="4" y="80"/>
                    </a:lnTo>
                    <a:lnTo>
                      <a:pt x="0" y="61"/>
                    </a:lnTo>
                    <a:close/>
                    <a:moveTo>
                      <a:pt x="16" y="61"/>
                    </a:moveTo>
                    <a:lnTo>
                      <a:pt x="19" y="84"/>
                    </a:lnTo>
                    <a:lnTo>
                      <a:pt x="23" y="100"/>
                    </a:lnTo>
                    <a:lnTo>
                      <a:pt x="27" y="107"/>
                    </a:lnTo>
                    <a:lnTo>
                      <a:pt x="31" y="111"/>
                    </a:lnTo>
                    <a:lnTo>
                      <a:pt x="35" y="111"/>
                    </a:lnTo>
                    <a:lnTo>
                      <a:pt x="39" y="111"/>
                    </a:lnTo>
                    <a:lnTo>
                      <a:pt x="46" y="107"/>
                    </a:lnTo>
                    <a:lnTo>
                      <a:pt x="50"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23" y="19"/>
                    </a:lnTo>
                    <a:lnTo>
                      <a:pt x="19"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699" name="Rectangle 164"/>
              <p:cNvSpPr>
                <a:spLocks noChangeArrowheads="1"/>
              </p:cNvSpPr>
              <p:nvPr/>
            </p:nvSpPr>
            <p:spPr bwMode="auto">
              <a:xfrm>
                <a:off x="2107"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700" name="Freeform 165"/>
              <p:cNvSpPr>
                <a:spLocks/>
              </p:cNvSpPr>
              <p:nvPr/>
            </p:nvSpPr>
            <p:spPr bwMode="auto">
              <a:xfrm>
                <a:off x="2299" y="2255"/>
                <a:ext cx="19" cy="19"/>
              </a:xfrm>
              <a:custGeom>
                <a:avLst/>
                <a:gdLst>
                  <a:gd name="T0" fmla="*/ 7 w 19"/>
                  <a:gd name="T1" fmla="*/ 0 h 19"/>
                  <a:gd name="T2" fmla="*/ 11 w 19"/>
                  <a:gd name="T3" fmla="*/ 0 h 19"/>
                  <a:gd name="T4" fmla="*/ 15 w 19"/>
                  <a:gd name="T5" fmla="*/ 0 h 19"/>
                  <a:gd name="T6" fmla="*/ 19 w 19"/>
                  <a:gd name="T7" fmla="*/ 3 h 19"/>
                  <a:gd name="T8" fmla="*/ 19 w 19"/>
                  <a:gd name="T9" fmla="*/ 7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3"/>
                    </a:lnTo>
                    <a:lnTo>
                      <a:pt x="19" y="7"/>
                    </a:lnTo>
                    <a:lnTo>
                      <a:pt x="19" y="11"/>
                    </a:lnTo>
                    <a:lnTo>
                      <a:pt x="15" y="15"/>
                    </a:lnTo>
                    <a:lnTo>
                      <a:pt x="11" y="15"/>
                    </a:lnTo>
                    <a:lnTo>
                      <a:pt x="7" y="19"/>
                    </a:lnTo>
                    <a:lnTo>
                      <a:pt x="3" y="15"/>
                    </a:lnTo>
                    <a:lnTo>
                      <a:pt x="0" y="11"/>
                    </a:lnTo>
                    <a:lnTo>
                      <a:pt x="0" y="7"/>
                    </a:lnTo>
                    <a:lnTo>
                      <a:pt x="0" y="3"/>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701" name="Freeform 166"/>
              <p:cNvSpPr>
                <a:spLocks noEditPoints="1"/>
              </p:cNvSpPr>
              <p:nvPr/>
            </p:nvSpPr>
            <p:spPr bwMode="auto">
              <a:xfrm>
                <a:off x="2333" y="2155"/>
                <a:ext cx="73" cy="119"/>
              </a:xfrm>
              <a:custGeom>
                <a:avLst/>
                <a:gdLst>
                  <a:gd name="T0" fmla="*/ 0 w 73"/>
                  <a:gd name="T1" fmla="*/ 61 h 119"/>
                  <a:gd name="T2" fmla="*/ 4 w 73"/>
                  <a:gd name="T3" fmla="*/ 42 h 119"/>
                  <a:gd name="T4" fmla="*/ 8 w 73"/>
                  <a:gd name="T5" fmla="*/ 27 h 119"/>
                  <a:gd name="T6" fmla="*/ 15 w 73"/>
                  <a:gd name="T7" fmla="*/ 15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5 h 119"/>
                  <a:gd name="T20" fmla="*/ 65 w 73"/>
                  <a:gd name="T21" fmla="*/ 27 h 119"/>
                  <a:gd name="T22" fmla="*/ 69 w 73"/>
                  <a:gd name="T23" fmla="*/ 42 h 119"/>
                  <a:gd name="T24" fmla="*/ 73 w 73"/>
                  <a:gd name="T25" fmla="*/ 57 h 119"/>
                  <a:gd name="T26" fmla="*/ 69 w 73"/>
                  <a:gd name="T27" fmla="*/ 77 h 119"/>
                  <a:gd name="T28" fmla="*/ 65 w 73"/>
                  <a:gd name="T29" fmla="*/ 92 h 119"/>
                  <a:gd name="T30" fmla="*/ 62 w 73"/>
                  <a:gd name="T31" fmla="*/ 103 h 119"/>
                  <a:gd name="T32" fmla="*/ 54 w 73"/>
                  <a:gd name="T33" fmla="*/ 111 h 119"/>
                  <a:gd name="T34" fmla="*/ 46 w 73"/>
                  <a:gd name="T35" fmla="*/ 115 h 119"/>
                  <a:gd name="T36" fmla="*/ 35 w 73"/>
                  <a:gd name="T37" fmla="*/ 119 h 119"/>
                  <a:gd name="T38" fmla="*/ 27 w 73"/>
                  <a:gd name="T39" fmla="*/ 115 h 119"/>
                  <a:gd name="T40" fmla="*/ 19 w 73"/>
                  <a:gd name="T41" fmla="*/ 107 h 119"/>
                  <a:gd name="T42" fmla="*/ 12 w 73"/>
                  <a:gd name="T43" fmla="*/ 100 h 119"/>
                  <a:gd name="T44" fmla="*/ 4 w 73"/>
                  <a:gd name="T45" fmla="*/ 80 h 119"/>
                  <a:gd name="T46" fmla="*/ 0 w 73"/>
                  <a:gd name="T47" fmla="*/ 61 h 119"/>
                  <a:gd name="T48" fmla="*/ 19 w 73"/>
                  <a:gd name="T49" fmla="*/ 61 h 119"/>
                  <a:gd name="T50" fmla="*/ 19 w 73"/>
                  <a:gd name="T51" fmla="*/ 84 h 119"/>
                  <a:gd name="T52" fmla="*/ 23 w 73"/>
                  <a:gd name="T53" fmla="*/ 100 h 119"/>
                  <a:gd name="T54" fmla="*/ 27 w 73"/>
                  <a:gd name="T55" fmla="*/ 107 h 119"/>
                  <a:gd name="T56" fmla="*/ 31 w 73"/>
                  <a:gd name="T57" fmla="*/ 111 h 119"/>
                  <a:gd name="T58" fmla="*/ 39 w 73"/>
                  <a:gd name="T59" fmla="*/ 111 h 119"/>
                  <a:gd name="T60" fmla="*/ 42 w 73"/>
                  <a:gd name="T61" fmla="*/ 111 h 119"/>
                  <a:gd name="T62" fmla="*/ 46 w 73"/>
                  <a:gd name="T63" fmla="*/ 107 h 119"/>
                  <a:gd name="T64" fmla="*/ 50 w 73"/>
                  <a:gd name="T65" fmla="*/ 103 h 119"/>
                  <a:gd name="T66" fmla="*/ 54 w 73"/>
                  <a:gd name="T67" fmla="*/ 96 h 119"/>
                  <a:gd name="T68" fmla="*/ 54 w 73"/>
                  <a:gd name="T69" fmla="*/ 77 h 119"/>
                  <a:gd name="T70" fmla="*/ 58 w 73"/>
                  <a:gd name="T71" fmla="*/ 54 h 119"/>
                  <a:gd name="T72" fmla="*/ 54 w 73"/>
                  <a:gd name="T73" fmla="*/ 38 h 119"/>
                  <a:gd name="T74" fmla="*/ 54 w 73"/>
                  <a:gd name="T75" fmla="*/ 23 h 119"/>
                  <a:gd name="T76" fmla="*/ 50 w 73"/>
                  <a:gd name="T77" fmla="*/ 15 h 119"/>
                  <a:gd name="T78" fmla="*/ 46 w 73"/>
                  <a:gd name="T79" fmla="*/ 11 h 119"/>
                  <a:gd name="T80" fmla="*/ 42 w 73"/>
                  <a:gd name="T81" fmla="*/ 8 h 119"/>
                  <a:gd name="T82" fmla="*/ 39 w 73"/>
                  <a:gd name="T83" fmla="*/ 8 h 119"/>
                  <a:gd name="T84" fmla="*/ 31 w 73"/>
                  <a:gd name="T85" fmla="*/ 8 h 119"/>
                  <a:gd name="T86" fmla="*/ 27 w 73"/>
                  <a:gd name="T87" fmla="*/ 11 h 119"/>
                  <a:gd name="T88" fmla="*/ 23 w 73"/>
                  <a:gd name="T89" fmla="*/ 19 h 119"/>
                  <a:gd name="T90" fmla="*/ 19 w 73"/>
                  <a:gd name="T91" fmla="*/ 34 h 119"/>
                  <a:gd name="T92" fmla="*/ 19 w 73"/>
                  <a:gd name="T93" fmla="*/ 50 h 119"/>
                  <a:gd name="T94" fmla="*/ 19 w 73"/>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1"/>
                    </a:moveTo>
                    <a:lnTo>
                      <a:pt x="4" y="42"/>
                    </a:lnTo>
                    <a:lnTo>
                      <a:pt x="8" y="27"/>
                    </a:lnTo>
                    <a:lnTo>
                      <a:pt x="15" y="15"/>
                    </a:lnTo>
                    <a:lnTo>
                      <a:pt x="23" y="8"/>
                    </a:lnTo>
                    <a:lnTo>
                      <a:pt x="31" y="4"/>
                    </a:lnTo>
                    <a:lnTo>
                      <a:pt x="39" y="0"/>
                    </a:lnTo>
                    <a:lnTo>
                      <a:pt x="46" y="4"/>
                    </a:lnTo>
                    <a:lnTo>
                      <a:pt x="54" y="8"/>
                    </a:lnTo>
                    <a:lnTo>
                      <a:pt x="62" y="15"/>
                    </a:lnTo>
                    <a:lnTo>
                      <a:pt x="65" y="27"/>
                    </a:lnTo>
                    <a:lnTo>
                      <a:pt x="69" y="42"/>
                    </a:lnTo>
                    <a:lnTo>
                      <a:pt x="73" y="57"/>
                    </a:lnTo>
                    <a:lnTo>
                      <a:pt x="69" y="77"/>
                    </a:lnTo>
                    <a:lnTo>
                      <a:pt x="65" y="92"/>
                    </a:lnTo>
                    <a:lnTo>
                      <a:pt x="62" y="103"/>
                    </a:lnTo>
                    <a:lnTo>
                      <a:pt x="54" y="111"/>
                    </a:lnTo>
                    <a:lnTo>
                      <a:pt x="46" y="115"/>
                    </a:lnTo>
                    <a:lnTo>
                      <a:pt x="35" y="119"/>
                    </a:lnTo>
                    <a:lnTo>
                      <a:pt x="27" y="115"/>
                    </a:lnTo>
                    <a:lnTo>
                      <a:pt x="19" y="107"/>
                    </a:lnTo>
                    <a:lnTo>
                      <a:pt x="12" y="100"/>
                    </a:lnTo>
                    <a:lnTo>
                      <a:pt x="4" y="80"/>
                    </a:lnTo>
                    <a:lnTo>
                      <a:pt x="0" y="61"/>
                    </a:lnTo>
                    <a:close/>
                    <a:moveTo>
                      <a:pt x="19" y="61"/>
                    </a:moveTo>
                    <a:lnTo>
                      <a:pt x="19" y="84"/>
                    </a:lnTo>
                    <a:lnTo>
                      <a:pt x="23" y="100"/>
                    </a:lnTo>
                    <a:lnTo>
                      <a:pt x="27" y="107"/>
                    </a:lnTo>
                    <a:lnTo>
                      <a:pt x="31" y="111"/>
                    </a:lnTo>
                    <a:lnTo>
                      <a:pt x="39" y="111"/>
                    </a:lnTo>
                    <a:lnTo>
                      <a:pt x="42" y="111"/>
                    </a:lnTo>
                    <a:lnTo>
                      <a:pt x="46" y="107"/>
                    </a:lnTo>
                    <a:lnTo>
                      <a:pt x="50" y="103"/>
                    </a:lnTo>
                    <a:lnTo>
                      <a:pt x="54" y="96"/>
                    </a:lnTo>
                    <a:lnTo>
                      <a:pt x="54" y="77"/>
                    </a:lnTo>
                    <a:lnTo>
                      <a:pt x="58" y="54"/>
                    </a:lnTo>
                    <a:lnTo>
                      <a:pt x="54" y="38"/>
                    </a:lnTo>
                    <a:lnTo>
                      <a:pt x="54" y="23"/>
                    </a:lnTo>
                    <a:lnTo>
                      <a:pt x="50" y="15"/>
                    </a:lnTo>
                    <a:lnTo>
                      <a:pt x="46" y="11"/>
                    </a:lnTo>
                    <a:lnTo>
                      <a:pt x="42" y="8"/>
                    </a:lnTo>
                    <a:lnTo>
                      <a:pt x="39" y="8"/>
                    </a:lnTo>
                    <a:lnTo>
                      <a:pt x="31" y="8"/>
                    </a:lnTo>
                    <a:lnTo>
                      <a:pt x="27" y="11"/>
                    </a:lnTo>
                    <a:lnTo>
                      <a:pt x="23" y="19"/>
                    </a:lnTo>
                    <a:lnTo>
                      <a:pt x="19" y="34"/>
                    </a:lnTo>
                    <a:lnTo>
                      <a:pt x="19" y="50"/>
                    </a:lnTo>
                    <a:lnTo>
                      <a:pt x="19" y="61"/>
                    </a:lnTo>
                    <a:close/>
                  </a:path>
                </a:pathLst>
              </a:custGeom>
              <a:solidFill>
                <a:srgbClr val="000000"/>
              </a:solidFill>
              <a:ln w="0">
                <a:solidFill>
                  <a:srgbClr val="000000"/>
                </a:solidFill>
                <a:round/>
                <a:headEnd/>
                <a:tailEnd/>
              </a:ln>
            </p:spPr>
            <p:txBody>
              <a:bodyPr/>
              <a:lstStyle/>
              <a:p>
                <a:endParaRPr lang="en-CA"/>
              </a:p>
            </p:txBody>
          </p:sp>
          <p:sp>
            <p:nvSpPr>
              <p:cNvPr id="19702" name="Freeform 167"/>
              <p:cNvSpPr>
                <a:spLocks noEditPoints="1"/>
              </p:cNvSpPr>
              <p:nvPr/>
            </p:nvSpPr>
            <p:spPr bwMode="auto">
              <a:xfrm>
                <a:off x="2418" y="2155"/>
                <a:ext cx="72" cy="119"/>
              </a:xfrm>
              <a:custGeom>
                <a:avLst/>
                <a:gdLst>
                  <a:gd name="T0" fmla="*/ 0 w 72"/>
                  <a:gd name="T1" fmla="*/ 61 h 119"/>
                  <a:gd name="T2" fmla="*/ 3 w 72"/>
                  <a:gd name="T3" fmla="*/ 42 h 119"/>
                  <a:gd name="T4" fmla="*/ 7 w 72"/>
                  <a:gd name="T5" fmla="*/ 27 h 119"/>
                  <a:gd name="T6" fmla="*/ 15 w 72"/>
                  <a:gd name="T7" fmla="*/ 15 h 119"/>
                  <a:gd name="T8" fmla="*/ 23 w 72"/>
                  <a:gd name="T9" fmla="*/ 8 h 119"/>
                  <a:gd name="T10" fmla="*/ 30 w 72"/>
                  <a:gd name="T11" fmla="*/ 4 h 119"/>
                  <a:gd name="T12" fmla="*/ 38 w 72"/>
                  <a:gd name="T13" fmla="*/ 0 h 119"/>
                  <a:gd name="T14" fmla="*/ 46 w 72"/>
                  <a:gd name="T15" fmla="*/ 4 h 119"/>
                  <a:gd name="T16" fmla="*/ 53 w 72"/>
                  <a:gd name="T17" fmla="*/ 8 h 119"/>
                  <a:gd name="T18" fmla="*/ 57 w 72"/>
                  <a:gd name="T19" fmla="*/ 15 h 119"/>
                  <a:gd name="T20" fmla="*/ 65 w 72"/>
                  <a:gd name="T21" fmla="*/ 27 h 119"/>
                  <a:gd name="T22" fmla="*/ 69 w 72"/>
                  <a:gd name="T23" fmla="*/ 42 h 119"/>
                  <a:gd name="T24" fmla="*/ 72 w 72"/>
                  <a:gd name="T25" fmla="*/ 57 h 119"/>
                  <a:gd name="T26" fmla="*/ 69 w 72"/>
                  <a:gd name="T27" fmla="*/ 77 h 119"/>
                  <a:gd name="T28" fmla="*/ 65 w 72"/>
                  <a:gd name="T29" fmla="*/ 92 h 119"/>
                  <a:gd name="T30" fmla="*/ 61 w 72"/>
                  <a:gd name="T31" fmla="*/ 103 h 119"/>
                  <a:gd name="T32" fmla="*/ 53 w 72"/>
                  <a:gd name="T33" fmla="*/ 111 h 119"/>
                  <a:gd name="T34" fmla="*/ 42 w 72"/>
                  <a:gd name="T35" fmla="*/ 115 h 119"/>
                  <a:gd name="T36" fmla="*/ 34 w 72"/>
                  <a:gd name="T37" fmla="*/ 119 h 119"/>
                  <a:gd name="T38" fmla="*/ 26 w 72"/>
                  <a:gd name="T39" fmla="*/ 115 h 119"/>
                  <a:gd name="T40" fmla="*/ 19 w 72"/>
                  <a:gd name="T41" fmla="*/ 107 h 119"/>
                  <a:gd name="T42" fmla="*/ 11 w 72"/>
                  <a:gd name="T43" fmla="*/ 100 h 119"/>
                  <a:gd name="T44" fmla="*/ 3 w 72"/>
                  <a:gd name="T45" fmla="*/ 80 h 119"/>
                  <a:gd name="T46" fmla="*/ 0 w 72"/>
                  <a:gd name="T47" fmla="*/ 61 h 119"/>
                  <a:gd name="T48" fmla="*/ 15 w 72"/>
                  <a:gd name="T49" fmla="*/ 61 h 119"/>
                  <a:gd name="T50" fmla="*/ 19 w 72"/>
                  <a:gd name="T51" fmla="*/ 84 h 119"/>
                  <a:gd name="T52" fmla="*/ 23 w 72"/>
                  <a:gd name="T53" fmla="*/ 100 h 119"/>
                  <a:gd name="T54" fmla="*/ 26 w 72"/>
                  <a:gd name="T55" fmla="*/ 107 h 119"/>
                  <a:gd name="T56" fmla="*/ 30 w 72"/>
                  <a:gd name="T57" fmla="*/ 111 h 119"/>
                  <a:gd name="T58" fmla="*/ 34 w 72"/>
                  <a:gd name="T59" fmla="*/ 111 h 119"/>
                  <a:gd name="T60" fmla="*/ 42 w 72"/>
                  <a:gd name="T61" fmla="*/ 111 h 119"/>
                  <a:gd name="T62" fmla="*/ 46 w 72"/>
                  <a:gd name="T63" fmla="*/ 107 h 119"/>
                  <a:gd name="T64" fmla="*/ 49 w 72"/>
                  <a:gd name="T65" fmla="*/ 103 h 119"/>
                  <a:gd name="T66" fmla="*/ 53 w 72"/>
                  <a:gd name="T67" fmla="*/ 96 h 119"/>
                  <a:gd name="T68" fmla="*/ 53 w 72"/>
                  <a:gd name="T69" fmla="*/ 77 h 119"/>
                  <a:gd name="T70" fmla="*/ 57 w 72"/>
                  <a:gd name="T71" fmla="*/ 54 h 119"/>
                  <a:gd name="T72" fmla="*/ 53 w 72"/>
                  <a:gd name="T73" fmla="*/ 38 h 119"/>
                  <a:gd name="T74" fmla="*/ 53 w 72"/>
                  <a:gd name="T75" fmla="*/ 23 h 119"/>
                  <a:gd name="T76" fmla="*/ 49 w 72"/>
                  <a:gd name="T77" fmla="*/ 15 h 119"/>
                  <a:gd name="T78" fmla="*/ 46 w 72"/>
                  <a:gd name="T79" fmla="*/ 11 h 119"/>
                  <a:gd name="T80" fmla="*/ 42 w 72"/>
                  <a:gd name="T81" fmla="*/ 8 h 119"/>
                  <a:gd name="T82" fmla="*/ 38 w 72"/>
                  <a:gd name="T83" fmla="*/ 8 h 119"/>
                  <a:gd name="T84" fmla="*/ 30 w 72"/>
                  <a:gd name="T85" fmla="*/ 8 h 119"/>
                  <a:gd name="T86" fmla="*/ 26 w 72"/>
                  <a:gd name="T87" fmla="*/ 11 h 119"/>
                  <a:gd name="T88" fmla="*/ 23 w 72"/>
                  <a:gd name="T89" fmla="*/ 19 h 119"/>
                  <a:gd name="T90" fmla="*/ 19 w 72"/>
                  <a:gd name="T91" fmla="*/ 34 h 119"/>
                  <a:gd name="T92" fmla="*/ 19 w 72"/>
                  <a:gd name="T93" fmla="*/ 50 h 119"/>
                  <a:gd name="T94" fmla="*/ 15 w 72"/>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119"/>
                  <a:gd name="T146" fmla="*/ 72 w 72"/>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119">
                    <a:moveTo>
                      <a:pt x="0" y="61"/>
                    </a:moveTo>
                    <a:lnTo>
                      <a:pt x="3" y="42"/>
                    </a:lnTo>
                    <a:lnTo>
                      <a:pt x="7" y="27"/>
                    </a:lnTo>
                    <a:lnTo>
                      <a:pt x="15" y="15"/>
                    </a:lnTo>
                    <a:lnTo>
                      <a:pt x="23" y="8"/>
                    </a:lnTo>
                    <a:lnTo>
                      <a:pt x="30" y="4"/>
                    </a:lnTo>
                    <a:lnTo>
                      <a:pt x="38" y="0"/>
                    </a:lnTo>
                    <a:lnTo>
                      <a:pt x="46" y="4"/>
                    </a:lnTo>
                    <a:lnTo>
                      <a:pt x="53" y="8"/>
                    </a:lnTo>
                    <a:lnTo>
                      <a:pt x="57" y="15"/>
                    </a:lnTo>
                    <a:lnTo>
                      <a:pt x="65" y="27"/>
                    </a:lnTo>
                    <a:lnTo>
                      <a:pt x="69" y="42"/>
                    </a:lnTo>
                    <a:lnTo>
                      <a:pt x="72" y="57"/>
                    </a:lnTo>
                    <a:lnTo>
                      <a:pt x="69" y="77"/>
                    </a:lnTo>
                    <a:lnTo>
                      <a:pt x="65" y="92"/>
                    </a:lnTo>
                    <a:lnTo>
                      <a:pt x="61" y="103"/>
                    </a:lnTo>
                    <a:lnTo>
                      <a:pt x="53" y="111"/>
                    </a:lnTo>
                    <a:lnTo>
                      <a:pt x="42" y="115"/>
                    </a:lnTo>
                    <a:lnTo>
                      <a:pt x="34" y="119"/>
                    </a:lnTo>
                    <a:lnTo>
                      <a:pt x="26" y="115"/>
                    </a:lnTo>
                    <a:lnTo>
                      <a:pt x="19" y="107"/>
                    </a:lnTo>
                    <a:lnTo>
                      <a:pt x="11" y="100"/>
                    </a:lnTo>
                    <a:lnTo>
                      <a:pt x="3" y="80"/>
                    </a:lnTo>
                    <a:lnTo>
                      <a:pt x="0" y="61"/>
                    </a:lnTo>
                    <a:close/>
                    <a:moveTo>
                      <a:pt x="15" y="61"/>
                    </a:moveTo>
                    <a:lnTo>
                      <a:pt x="19" y="84"/>
                    </a:lnTo>
                    <a:lnTo>
                      <a:pt x="23" y="100"/>
                    </a:lnTo>
                    <a:lnTo>
                      <a:pt x="26" y="107"/>
                    </a:lnTo>
                    <a:lnTo>
                      <a:pt x="30" y="111"/>
                    </a:lnTo>
                    <a:lnTo>
                      <a:pt x="34" y="111"/>
                    </a:lnTo>
                    <a:lnTo>
                      <a:pt x="42" y="111"/>
                    </a:lnTo>
                    <a:lnTo>
                      <a:pt x="46" y="107"/>
                    </a:lnTo>
                    <a:lnTo>
                      <a:pt x="49" y="103"/>
                    </a:lnTo>
                    <a:lnTo>
                      <a:pt x="53" y="96"/>
                    </a:lnTo>
                    <a:lnTo>
                      <a:pt x="53" y="77"/>
                    </a:lnTo>
                    <a:lnTo>
                      <a:pt x="57" y="54"/>
                    </a:lnTo>
                    <a:lnTo>
                      <a:pt x="53" y="38"/>
                    </a:lnTo>
                    <a:lnTo>
                      <a:pt x="53" y="23"/>
                    </a:lnTo>
                    <a:lnTo>
                      <a:pt x="49" y="15"/>
                    </a:lnTo>
                    <a:lnTo>
                      <a:pt x="46" y="11"/>
                    </a:lnTo>
                    <a:lnTo>
                      <a:pt x="42" y="8"/>
                    </a:lnTo>
                    <a:lnTo>
                      <a:pt x="38" y="8"/>
                    </a:lnTo>
                    <a:lnTo>
                      <a:pt x="30" y="8"/>
                    </a:lnTo>
                    <a:lnTo>
                      <a:pt x="26" y="11"/>
                    </a:lnTo>
                    <a:lnTo>
                      <a:pt x="23" y="19"/>
                    </a:lnTo>
                    <a:lnTo>
                      <a:pt x="19" y="34"/>
                    </a:lnTo>
                    <a:lnTo>
                      <a:pt x="19"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03" name="Freeform 168"/>
              <p:cNvSpPr>
                <a:spLocks/>
              </p:cNvSpPr>
              <p:nvPr/>
            </p:nvSpPr>
            <p:spPr bwMode="auto">
              <a:xfrm>
                <a:off x="2498" y="2155"/>
                <a:ext cx="77" cy="115"/>
              </a:xfrm>
              <a:custGeom>
                <a:avLst/>
                <a:gdLst>
                  <a:gd name="T0" fmla="*/ 77 w 77"/>
                  <a:gd name="T1" fmla="*/ 96 h 115"/>
                  <a:gd name="T2" fmla="*/ 69 w 77"/>
                  <a:gd name="T3" fmla="*/ 115 h 115"/>
                  <a:gd name="T4" fmla="*/ 0 w 77"/>
                  <a:gd name="T5" fmla="*/ 115 h 115"/>
                  <a:gd name="T6" fmla="*/ 0 w 77"/>
                  <a:gd name="T7" fmla="*/ 111 h 115"/>
                  <a:gd name="T8" fmla="*/ 19 w 77"/>
                  <a:gd name="T9" fmla="*/ 96 h 115"/>
                  <a:gd name="T10" fmla="*/ 31 w 77"/>
                  <a:gd name="T11" fmla="*/ 80 h 115"/>
                  <a:gd name="T12" fmla="*/ 42 w 77"/>
                  <a:gd name="T13" fmla="*/ 69 h 115"/>
                  <a:gd name="T14" fmla="*/ 50 w 77"/>
                  <a:gd name="T15" fmla="*/ 54 h 115"/>
                  <a:gd name="T16" fmla="*/ 54 w 77"/>
                  <a:gd name="T17" fmla="*/ 38 h 115"/>
                  <a:gd name="T18" fmla="*/ 54 w 77"/>
                  <a:gd name="T19" fmla="*/ 31 h 115"/>
                  <a:gd name="T20" fmla="*/ 46 w 77"/>
                  <a:gd name="T21" fmla="*/ 19 h 115"/>
                  <a:gd name="T22" fmla="*/ 38 w 77"/>
                  <a:gd name="T23" fmla="*/ 15 h 115"/>
                  <a:gd name="T24" fmla="*/ 31 w 77"/>
                  <a:gd name="T25" fmla="*/ 15 h 115"/>
                  <a:gd name="T26" fmla="*/ 23 w 77"/>
                  <a:gd name="T27" fmla="*/ 15 h 115"/>
                  <a:gd name="T28" fmla="*/ 15 w 77"/>
                  <a:gd name="T29" fmla="*/ 19 h 115"/>
                  <a:gd name="T30" fmla="*/ 12 w 77"/>
                  <a:gd name="T31" fmla="*/ 27 h 115"/>
                  <a:gd name="T32" fmla="*/ 8 w 77"/>
                  <a:gd name="T33" fmla="*/ 34 h 115"/>
                  <a:gd name="T34" fmla="*/ 4 w 77"/>
                  <a:gd name="T35" fmla="*/ 34 h 115"/>
                  <a:gd name="T36" fmla="*/ 8 w 77"/>
                  <a:gd name="T37" fmla="*/ 19 h 115"/>
                  <a:gd name="T38" fmla="*/ 15 w 77"/>
                  <a:gd name="T39" fmla="*/ 11 h 115"/>
                  <a:gd name="T40" fmla="*/ 23 w 77"/>
                  <a:gd name="T41" fmla="*/ 4 h 115"/>
                  <a:gd name="T42" fmla="*/ 35 w 77"/>
                  <a:gd name="T43" fmla="*/ 0 h 115"/>
                  <a:gd name="T44" fmla="*/ 50 w 77"/>
                  <a:gd name="T45" fmla="*/ 4 h 115"/>
                  <a:gd name="T46" fmla="*/ 58 w 77"/>
                  <a:gd name="T47" fmla="*/ 11 h 115"/>
                  <a:gd name="T48" fmla="*/ 65 w 77"/>
                  <a:gd name="T49" fmla="*/ 19 h 115"/>
                  <a:gd name="T50" fmla="*/ 69 w 77"/>
                  <a:gd name="T51" fmla="*/ 31 h 115"/>
                  <a:gd name="T52" fmla="*/ 65 w 77"/>
                  <a:gd name="T53" fmla="*/ 38 h 115"/>
                  <a:gd name="T54" fmla="*/ 65 w 77"/>
                  <a:gd name="T55" fmla="*/ 50 h 115"/>
                  <a:gd name="T56" fmla="*/ 58 w 77"/>
                  <a:gd name="T57" fmla="*/ 61 h 115"/>
                  <a:gd name="T58" fmla="*/ 42 w 77"/>
                  <a:gd name="T59" fmla="*/ 77 h 115"/>
                  <a:gd name="T60" fmla="*/ 31 w 77"/>
                  <a:gd name="T61" fmla="*/ 88 h 115"/>
                  <a:gd name="T62" fmla="*/ 23 w 77"/>
                  <a:gd name="T63" fmla="*/ 100 h 115"/>
                  <a:gd name="T64" fmla="*/ 19 w 77"/>
                  <a:gd name="T65" fmla="*/ 103 h 115"/>
                  <a:gd name="T66" fmla="*/ 46 w 77"/>
                  <a:gd name="T67" fmla="*/ 103 h 115"/>
                  <a:gd name="T68" fmla="*/ 54 w 77"/>
                  <a:gd name="T69" fmla="*/ 103 h 115"/>
                  <a:gd name="T70" fmla="*/ 62 w 77"/>
                  <a:gd name="T71" fmla="*/ 103 h 115"/>
                  <a:gd name="T72" fmla="*/ 62 w 77"/>
                  <a:gd name="T73" fmla="*/ 100 h 115"/>
                  <a:gd name="T74" fmla="*/ 65 w 77"/>
                  <a:gd name="T75" fmla="*/ 100 h 115"/>
                  <a:gd name="T76" fmla="*/ 69 w 77"/>
                  <a:gd name="T77" fmla="*/ 96 h 115"/>
                  <a:gd name="T78" fmla="*/ 73 w 77"/>
                  <a:gd name="T79" fmla="*/ 96 h 115"/>
                  <a:gd name="T80" fmla="*/ 77 w 77"/>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15"/>
                  <a:gd name="T125" fmla="*/ 77 w 77"/>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15">
                    <a:moveTo>
                      <a:pt x="77" y="96"/>
                    </a:moveTo>
                    <a:lnTo>
                      <a:pt x="69" y="115"/>
                    </a:lnTo>
                    <a:lnTo>
                      <a:pt x="0" y="115"/>
                    </a:lnTo>
                    <a:lnTo>
                      <a:pt x="0" y="111"/>
                    </a:lnTo>
                    <a:lnTo>
                      <a:pt x="19" y="96"/>
                    </a:lnTo>
                    <a:lnTo>
                      <a:pt x="31" y="80"/>
                    </a:lnTo>
                    <a:lnTo>
                      <a:pt x="42" y="69"/>
                    </a:lnTo>
                    <a:lnTo>
                      <a:pt x="50" y="54"/>
                    </a:lnTo>
                    <a:lnTo>
                      <a:pt x="54" y="38"/>
                    </a:lnTo>
                    <a:lnTo>
                      <a:pt x="54" y="31"/>
                    </a:lnTo>
                    <a:lnTo>
                      <a:pt x="46" y="19"/>
                    </a:lnTo>
                    <a:lnTo>
                      <a:pt x="38" y="15"/>
                    </a:lnTo>
                    <a:lnTo>
                      <a:pt x="31" y="15"/>
                    </a:lnTo>
                    <a:lnTo>
                      <a:pt x="23" y="15"/>
                    </a:lnTo>
                    <a:lnTo>
                      <a:pt x="15" y="19"/>
                    </a:lnTo>
                    <a:lnTo>
                      <a:pt x="12" y="27"/>
                    </a:lnTo>
                    <a:lnTo>
                      <a:pt x="8" y="34"/>
                    </a:lnTo>
                    <a:lnTo>
                      <a:pt x="4" y="34"/>
                    </a:lnTo>
                    <a:lnTo>
                      <a:pt x="8" y="19"/>
                    </a:lnTo>
                    <a:lnTo>
                      <a:pt x="15" y="11"/>
                    </a:lnTo>
                    <a:lnTo>
                      <a:pt x="23" y="4"/>
                    </a:lnTo>
                    <a:lnTo>
                      <a:pt x="35" y="0"/>
                    </a:lnTo>
                    <a:lnTo>
                      <a:pt x="50" y="4"/>
                    </a:lnTo>
                    <a:lnTo>
                      <a:pt x="58" y="11"/>
                    </a:lnTo>
                    <a:lnTo>
                      <a:pt x="65" y="19"/>
                    </a:lnTo>
                    <a:lnTo>
                      <a:pt x="69" y="31"/>
                    </a:lnTo>
                    <a:lnTo>
                      <a:pt x="65" y="38"/>
                    </a:lnTo>
                    <a:lnTo>
                      <a:pt x="65" y="50"/>
                    </a:lnTo>
                    <a:lnTo>
                      <a:pt x="58" y="61"/>
                    </a:lnTo>
                    <a:lnTo>
                      <a:pt x="42" y="77"/>
                    </a:lnTo>
                    <a:lnTo>
                      <a:pt x="31" y="88"/>
                    </a:lnTo>
                    <a:lnTo>
                      <a:pt x="23" y="100"/>
                    </a:lnTo>
                    <a:lnTo>
                      <a:pt x="19" y="103"/>
                    </a:lnTo>
                    <a:lnTo>
                      <a:pt x="46" y="103"/>
                    </a:lnTo>
                    <a:lnTo>
                      <a:pt x="54" y="103"/>
                    </a:lnTo>
                    <a:lnTo>
                      <a:pt x="62" y="103"/>
                    </a:lnTo>
                    <a:lnTo>
                      <a:pt x="62" y="100"/>
                    </a:lnTo>
                    <a:lnTo>
                      <a:pt x="65" y="100"/>
                    </a:lnTo>
                    <a:lnTo>
                      <a:pt x="69" y="96"/>
                    </a:lnTo>
                    <a:lnTo>
                      <a:pt x="73" y="96"/>
                    </a:lnTo>
                    <a:lnTo>
                      <a:pt x="77" y="96"/>
                    </a:lnTo>
                    <a:close/>
                  </a:path>
                </a:pathLst>
              </a:custGeom>
              <a:solidFill>
                <a:srgbClr val="000000"/>
              </a:solidFill>
              <a:ln w="0">
                <a:solidFill>
                  <a:srgbClr val="000000"/>
                </a:solidFill>
                <a:round/>
                <a:headEnd/>
                <a:tailEnd/>
              </a:ln>
            </p:spPr>
            <p:txBody>
              <a:bodyPr/>
              <a:lstStyle/>
              <a:p>
                <a:endParaRPr lang="en-CA"/>
              </a:p>
            </p:txBody>
          </p:sp>
          <p:sp>
            <p:nvSpPr>
              <p:cNvPr id="19704" name="Freeform 169"/>
              <p:cNvSpPr>
                <a:spLocks/>
              </p:cNvSpPr>
              <p:nvPr/>
            </p:nvSpPr>
            <p:spPr bwMode="auto">
              <a:xfrm>
                <a:off x="2598" y="2155"/>
                <a:ext cx="46" cy="115"/>
              </a:xfrm>
              <a:custGeom>
                <a:avLst/>
                <a:gdLst>
                  <a:gd name="T0" fmla="*/ 0 w 46"/>
                  <a:gd name="T1" fmla="*/ 15 h 115"/>
                  <a:gd name="T2" fmla="*/ 27 w 46"/>
                  <a:gd name="T3" fmla="*/ 0 h 115"/>
                  <a:gd name="T4" fmla="*/ 31 w 46"/>
                  <a:gd name="T5" fmla="*/ 0 h 115"/>
                  <a:gd name="T6" fmla="*/ 31 w 46"/>
                  <a:gd name="T7" fmla="*/ 96 h 115"/>
                  <a:gd name="T8" fmla="*/ 31 w 46"/>
                  <a:gd name="T9" fmla="*/ 103 h 115"/>
                  <a:gd name="T10" fmla="*/ 31 w 46"/>
                  <a:gd name="T11" fmla="*/ 107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8 w 46"/>
                  <a:gd name="T27" fmla="*/ 115 h 115"/>
                  <a:gd name="T28" fmla="*/ 11 w 46"/>
                  <a:gd name="T29" fmla="*/ 111 h 115"/>
                  <a:gd name="T30" fmla="*/ 15 w 46"/>
                  <a:gd name="T31" fmla="*/ 111 h 115"/>
                  <a:gd name="T32" fmla="*/ 15 w 46"/>
                  <a:gd name="T33" fmla="*/ 107 h 115"/>
                  <a:gd name="T34" fmla="*/ 15 w 46"/>
                  <a:gd name="T35" fmla="*/ 103 h 115"/>
                  <a:gd name="T36" fmla="*/ 15 w 46"/>
                  <a:gd name="T37" fmla="*/ 96 h 115"/>
                  <a:gd name="T38" fmla="*/ 15 w 46"/>
                  <a:gd name="T39" fmla="*/ 34 h 115"/>
                  <a:gd name="T40" fmla="*/ 15 w 46"/>
                  <a:gd name="T41" fmla="*/ 23 h 115"/>
                  <a:gd name="T42" fmla="*/ 15 w 46"/>
                  <a:gd name="T43" fmla="*/ 19 h 115"/>
                  <a:gd name="T44" fmla="*/ 15 w 46"/>
                  <a:gd name="T45" fmla="*/ 15 h 115"/>
                  <a:gd name="T46" fmla="*/ 15 w 46"/>
                  <a:gd name="T47" fmla="*/ 15 h 115"/>
                  <a:gd name="T48" fmla="*/ 11 w 46"/>
                  <a:gd name="T49" fmla="*/ 15 h 115"/>
                  <a:gd name="T50" fmla="*/ 11 w 46"/>
                  <a:gd name="T51" fmla="*/ 11 h 115"/>
                  <a:gd name="T52" fmla="*/ 8 w 46"/>
                  <a:gd name="T53" fmla="*/ 15 h 115"/>
                  <a:gd name="T54" fmla="*/ 4 w 46"/>
                  <a:gd name="T55" fmla="*/ 15 h 115"/>
                  <a:gd name="T56" fmla="*/ 0 w 46"/>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5"/>
                    </a:moveTo>
                    <a:lnTo>
                      <a:pt x="27" y="0"/>
                    </a:lnTo>
                    <a:lnTo>
                      <a:pt x="31" y="0"/>
                    </a:lnTo>
                    <a:lnTo>
                      <a:pt x="31" y="96"/>
                    </a:lnTo>
                    <a:lnTo>
                      <a:pt x="31" y="103"/>
                    </a:lnTo>
                    <a:lnTo>
                      <a:pt x="31" y="107"/>
                    </a:lnTo>
                    <a:lnTo>
                      <a:pt x="34" y="111"/>
                    </a:lnTo>
                    <a:lnTo>
                      <a:pt x="38" y="115"/>
                    </a:lnTo>
                    <a:lnTo>
                      <a:pt x="46" y="115"/>
                    </a:lnTo>
                    <a:lnTo>
                      <a:pt x="4" y="115"/>
                    </a:lnTo>
                    <a:lnTo>
                      <a:pt x="8" y="115"/>
                    </a:lnTo>
                    <a:lnTo>
                      <a:pt x="11" y="111"/>
                    </a:lnTo>
                    <a:lnTo>
                      <a:pt x="15" y="111"/>
                    </a:lnTo>
                    <a:lnTo>
                      <a:pt x="15" y="107"/>
                    </a:lnTo>
                    <a:lnTo>
                      <a:pt x="15" y="103"/>
                    </a:lnTo>
                    <a:lnTo>
                      <a:pt x="15" y="96"/>
                    </a:lnTo>
                    <a:lnTo>
                      <a:pt x="15" y="34"/>
                    </a:lnTo>
                    <a:lnTo>
                      <a:pt x="15" y="23"/>
                    </a:lnTo>
                    <a:lnTo>
                      <a:pt x="15" y="19"/>
                    </a:lnTo>
                    <a:lnTo>
                      <a:pt x="15" y="15"/>
                    </a:lnTo>
                    <a:lnTo>
                      <a:pt x="11" y="15"/>
                    </a:lnTo>
                    <a:lnTo>
                      <a:pt x="11" y="11"/>
                    </a:lnTo>
                    <a:lnTo>
                      <a:pt x="8" y="15"/>
                    </a:lnTo>
                    <a:lnTo>
                      <a:pt x="4" y="15"/>
                    </a:lnTo>
                    <a:lnTo>
                      <a:pt x="0" y="15"/>
                    </a:lnTo>
                    <a:close/>
                  </a:path>
                </a:pathLst>
              </a:custGeom>
              <a:solidFill>
                <a:srgbClr val="000000"/>
              </a:solidFill>
              <a:ln w="0">
                <a:solidFill>
                  <a:srgbClr val="000000"/>
                </a:solidFill>
                <a:round/>
                <a:headEnd/>
                <a:tailEnd/>
              </a:ln>
            </p:spPr>
            <p:txBody>
              <a:bodyPr/>
              <a:lstStyle/>
              <a:p>
                <a:endParaRPr lang="en-CA"/>
              </a:p>
            </p:txBody>
          </p:sp>
          <p:sp>
            <p:nvSpPr>
              <p:cNvPr id="19705" name="Rectangle 170"/>
              <p:cNvSpPr>
                <a:spLocks noChangeArrowheads="1"/>
              </p:cNvSpPr>
              <p:nvPr/>
            </p:nvSpPr>
            <p:spPr bwMode="auto">
              <a:xfrm>
                <a:off x="2705"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06" name="Freeform 171"/>
              <p:cNvSpPr>
                <a:spLocks noEditPoints="1"/>
              </p:cNvSpPr>
              <p:nvPr/>
            </p:nvSpPr>
            <p:spPr bwMode="auto">
              <a:xfrm>
                <a:off x="2901"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1 w 69"/>
                  <a:gd name="T21" fmla="*/ 27 h 119"/>
                  <a:gd name="T22" fmla="*/ 69 w 69"/>
                  <a:gd name="T23" fmla="*/ 42 h 119"/>
                  <a:gd name="T24" fmla="*/ 69 w 69"/>
                  <a:gd name="T25" fmla="*/ 57 h 119"/>
                  <a:gd name="T26" fmla="*/ 69 w 69"/>
                  <a:gd name="T27" fmla="*/ 77 h 119"/>
                  <a:gd name="T28" fmla="*/ 61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5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5 w 69"/>
                  <a:gd name="T83" fmla="*/ 8 h 119"/>
                  <a:gd name="T84" fmla="*/ 27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5" y="0"/>
                    </a:lnTo>
                    <a:lnTo>
                      <a:pt x="42" y="4"/>
                    </a:lnTo>
                    <a:lnTo>
                      <a:pt x="50" y="8"/>
                    </a:lnTo>
                    <a:lnTo>
                      <a:pt x="58" y="15"/>
                    </a:lnTo>
                    <a:lnTo>
                      <a:pt x="61" y="27"/>
                    </a:lnTo>
                    <a:lnTo>
                      <a:pt x="69" y="42"/>
                    </a:lnTo>
                    <a:lnTo>
                      <a:pt x="69" y="57"/>
                    </a:lnTo>
                    <a:lnTo>
                      <a:pt x="69" y="77"/>
                    </a:lnTo>
                    <a:lnTo>
                      <a:pt x="61" y="92"/>
                    </a:lnTo>
                    <a:lnTo>
                      <a:pt x="58" y="103"/>
                    </a:lnTo>
                    <a:lnTo>
                      <a:pt x="50" y="111"/>
                    </a:lnTo>
                    <a:lnTo>
                      <a:pt x="42" y="115"/>
                    </a:lnTo>
                    <a:lnTo>
                      <a:pt x="35" y="119"/>
                    </a:lnTo>
                    <a:lnTo>
                      <a:pt x="23" y="115"/>
                    </a:lnTo>
                    <a:lnTo>
                      <a:pt x="15" y="107"/>
                    </a:lnTo>
                    <a:lnTo>
                      <a:pt x="8" y="100"/>
                    </a:lnTo>
                    <a:lnTo>
                      <a:pt x="0" y="80"/>
                    </a:lnTo>
                    <a:lnTo>
                      <a:pt x="0" y="61"/>
                    </a:lnTo>
                    <a:close/>
                    <a:moveTo>
                      <a:pt x="15" y="61"/>
                    </a:moveTo>
                    <a:lnTo>
                      <a:pt x="15" y="84"/>
                    </a:lnTo>
                    <a:lnTo>
                      <a:pt x="19" y="100"/>
                    </a:lnTo>
                    <a:lnTo>
                      <a:pt x="23" y="107"/>
                    </a:lnTo>
                    <a:lnTo>
                      <a:pt x="27" y="111"/>
                    </a:lnTo>
                    <a:lnTo>
                      <a:pt x="35"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5" y="8"/>
                    </a:lnTo>
                    <a:lnTo>
                      <a:pt x="27"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07" name="Rectangle 172"/>
              <p:cNvSpPr>
                <a:spLocks noChangeArrowheads="1"/>
              </p:cNvSpPr>
              <p:nvPr/>
            </p:nvSpPr>
            <p:spPr bwMode="auto">
              <a:xfrm>
                <a:off x="3304"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08" name="Freeform 173"/>
              <p:cNvSpPr>
                <a:spLocks/>
              </p:cNvSpPr>
              <p:nvPr/>
            </p:nvSpPr>
            <p:spPr bwMode="auto">
              <a:xfrm>
                <a:off x="3507" y="2255"/>
                <a:ext cx="19" cy="19"/>
              </a:xfrm>
              <a:custGeom>
                <a:avLst/>
                <a:gdLst>
                  <a:gd name="T0" fmla="*/ 12 w 19"/>
                  <a:gd name="T1" fmla="*/ 0 h 19"/>
                  <a:gd name="T2" fmla="*/ 16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6 w 19"/>
                  <a:gd name="T15" fmla="*/ 15 h 19"/>
                  <a:gd name="T16" fmla="*/ 12 w 19"/>
                  <a:gd name="T17" fmla="*/ 19 h 19"/>
                  <a:gd name="T18" fmla="*/ 8 w 19"/>
                  <a:gd name="T19" fmla="*/ 15 h 19"/>
                  <a:gd name="T20" fmla="*/ 4 w 19"/>
                  <a:gd name="T21" fmla="*/ 15 h 19"/>
                  <a:gd name="T22" fmla="*/ 0 w 19"/>
                  <a:gd name="T23" fmla="*/ 11 h 19"/>
                  <a:gd name="T24" fmla="*/ 0 w 19"/>
                  <a:gd name="T25" fmla="*/ 7 h 19"/>
                  <a:gd name="T26" fmla="*/ 0 w 19"/>
                  <a:gd name="T27" fmla="*/ 3 h 19"/>
                  <a:gd name="T28" fmla="*/ 4 w 19"/>
                  <a:gd name="T29" fmla="*/ 0 h 19"/>
                  <a:gd name="T30" fmla="*/ 8 w 19"/>
                  <a:gd name="T31" fmla="*/ 0 h 19"/>
                  <a:gd name="T32" fmla="*/ 12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2" y="0"/>
                    </a:moveTo>
                    <a:lnTo>
                      <a:pt x="16" y="0"/>
                    </a:lnTo>
                    <a:lnTo>
                      <a:pt x="19" y="0"/>
                    </a:lnTo>
                    <a:lnTo>
                      <a:pt x="19" y="3"/>
                    </a:lnTo>
                    <a:lnTo>
                      <a:pt x="19" y="7"/>
                    </a:lnTo>
                    <a:lnTo>
                      <a:pt x="19" y="11"/>
                    </a:lnTo>
                    <a:lnTo>
                      <a:pt x="19" y="15"/>
                    </a:lnTo>
                    <a:lnTo>
                      <a:pt x="16" y="15"/>
                    </a:lnTo>
                    <a:lnTo>
                      <a:pt x="12" y="19"/>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CA"/>
              </a:p>
            </p:txBody>
          </p:sp>
          <p:sp>
            <p:nvSpPr>
              <p:cNvPr id="19709" name="Freeform 174"/>
              <p:cNvSpPr>
                <a:spLocks noEditPoints="1"/>
              </p:cNvSpPr>
              <p:nvPr/>
            </p:nvSpPr>
            <p:spPr bwMode="auto">
              <a:xfrm>
                <a:off x="3546" y="2155"/>
                <a:ext cx="69" cy="119"/>
              </a:xfrm>
              <a:custGeom>
                <a:avLst/>
                <a:gdLst>
                  <a:gd name="T0" fmla="*/ 0 w 69"/>
                  <a:gd name="T1" fmla="*/ 61 h 119"/>
                  <a:gd name="T2" fmla="*/ 0 w 69"/>
                  <a:gd name="T3" fmla="*/ 42 h 119"/>
                  <a:gd name="T4" fmla="*/ 3 w 69"/>
                  <a:gd name="T5" fmla="*/ 27 h 119"/>
                  <a:gd name="T6" fmla="*/ 11 w 69"/>
                  <a:gd name="T7" fmla="*/ 15 h 119"/>
                  <a:gd name="T8" fmla="*/ 19 w 69"/>
                  <a:gd name="T9" fmla="*/ 8 h 119"/>
                  <a:gd name="T10" fmla="*/ 26 w 69"/>
                  <a:gd name="T11" fmla="*/ 4 h 119"/>
                  <a:gd name="T12" fmla="*/ 34 w 69"/>
                  <a:gd name="T13" fmla="*/ 0 h 119"/>
                  <a:gd name="T14" fmla="*/ 42 w 69"/>
                  <a:gd name="T15" fmla="*/ 4 h 119"/>
                  <a:gd name="T16" fmla="*/ 49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49 w 69"/>
                  <a:gd name="T33" fmla="*/ 111 h 119"/>
                  <a:gd name="T34" fmla="*/ 42 w 69"/>
                  <a:gd name="T35" fmla="*/ 115 h 119"/>
                  <a:gd name="T36" fmla="*/ 34 w 69"/>
                  <a:gd name="T37" fmla="*/ 119 h 119"/>
                  <a:gd name="T38" fmla="*/ 23 w 69"/>
                  <a:gd name="T39" fmla="*/ 115 h 119"/>
                  <a:gd name="T40" fmla="*/ 15 w 69"/>
                  <a:gd name="T41" fmla="*/ 107 h 119"/>
                  <a:gd name="T42" fmla="*/ 7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6 w 69"/>
                  <a:gd name="T57" fmla="*/ 111 h 119"/>
                  <a:gd name="T58" fmla="*/ 34 w 69"/>
                  <a:gd name="T59" fmla="*/ 111 h 119"/>
                  <a:gd name="T60" fmla="*/ 38 w 69"/>
                  <a:gd name="T61" fmla="*/ 111 h 119"/>
                  <a:gd name="T62" fmla="*/ 42 w 69"/>
                  <a:gd name="T63" fmla="*/ 107 h 119"/>
                  <a:gd name="T64" fmla="*/ 46 w 69"/>
                  <a:gd name="T65" fmla="*/ 103 h 119"/>
                  <a:gd name="T66" fmla="*/ 49 w 69"/>
                  <a:gd name="T67" fmla="*/ 96 h 119"/>
                  <a:gd name="T68" fmla="*/ 53 w 69"/>
                  <a:gd name="T69" fmla="*/ 77 h 119"/>
                  <a:gd name="T70" fmla="*/ 53 w 69"/>
                  <a:gd name="T71" fmla="*/ 54 h 119"/>
                  <a:gd name="T72" fmla="*/ 53 w 69"/>
                  <a:gd name="T73" fmla="*/ 38 h 119"/>
                  <a:gd name="T74" fmla="*/ 49 w 69"/>
                  <a:gd name="T75" fmla="*/ 23 h 119"/>
                  <a:gd name="T76" fmla="*/ 46 w 69"/>
                  <a:gd name="T77" fmla="*/ 15 h 119"/>
                  <a:gd name="T78" fmla="*/ 42 w 69"/>
                  <a:gd name="T79" fmla="*/ 11 h 119"/>
                  <a:gd name="T80" fmla="*/ 38 w 69"/>
                  <a:gd name="T81" fmla="*/ 8 h 119"/>
                  <a:gd name="T82" fmla="*/ 34 w 69"/>
                  <a:gd name="T83" fmla="*/ 8 h 119"/>
                  <a:gd name="T84" fmla="*/ 30 w 69"/>
                  <a:gd name="T85" fmla="*/ 8 h 119"/>
                  <a:gd name="T86" fmla="*/ 23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7"/>
                    </a:lnTo>
                    <a:lnTo>
                      <a:pt x="69" y="77"/>
                    </a:lnTo>
                    <a:lnTo>
                      <a:pt x="65" y="92"/>
                    </a:lnTo>
                    <a:lnTo>
                      <a:pt x="57" y="103"/>
                    </a:lnTo>
                    <a:lnTo>
                      <a:pt x="49" y="111"/>
                    </a:lnTo>
                    <a:lnTo>
                      <a:pt x="42" y="115"/>
                    </a:lnTo>
                    <a:lnTo>
                      <a:pt x="34" y="119"/>
                    </a:lnTo>
                    <a:lnTo>
                      <a:pt x="23" y="115"/>
                    </a:lnTo>
                    <a:lnTo>
                      <a:pt x="15" y="107"/>
                    </a:lnTo>
                    <a:lnTo>
                      <a:pt x="7" y="100"/>
                    </a:lnTo>
                    <a:lnTo>
                      <a:pt x="0" y="80"/>
                    </a:lnTo>
                    <a:lnTo>
                      <a:pt x="0" y="61"/>
                    </a:lnTo>
                    <a:close/>
                    <a:moveTo>
                      <a:pt x="15" y="61"/>
                    </a:moveTo>
                    <a:lnTo>
                      <a:pt x="15" y="84"/>
                    </a:lnTo>
                    <a:lnTo>
                      <a:pt x="19" y="100"/>
                    </a:lnTo>
                    <a:lnTo>
                      <a:pt x="23" y="107"/>
                    </a:lnTo>
                    <a:lnTo>
                      <a:pt x="26" y="111"/>
                    </a:lnTo>
                    <a:lnTo>
                      <a:pt x="34" y="111"/>
                    </a:lnTo>
                    <a:lnTo>
                      <a:pt x="38" y="111"/>
                    </a:lnTo>
                    <a:lnTo>
                      <a:pt x="42" y="107"/>
                    </a:lnTo>
                    <a:lnTo>
                      <a:pt x="46" y="103"/>
                    </a:lnTo>
                    <a:lnTo>
                      <a:pt x="49" y="96"/>
                    </a:lnTo>
                    <a:lnTo>
                      <a:pt x="53" y="77"/>
                    </a:lnTo>
                    <a:lnTo>
                      <a:pt x="53" y="54"/>
                    </a:lnTo>
                    <a:lnTo>
                      <a:pt x="53" y="38"/>
                    </a:lnTo>
                    <a:lnTo>
                      <a:pt x="49" y="23"/>
                    </a:lnTo>
                    <a:lnTo>
                      <a:pt x="46" y="15"/>
                    </a:lnTo>
                    <a:lnTo>
                      <a:pt x="42" y="11"/>
                    </a:lnTo>
                    <a:lnTo>
                      <a:pt x="38" y="8"/>
                    </a:lnTo>
                    <a:lnTo>
                      <a:pt x="34" y="8"/>
                    </a:lnTo>
                    <a:lnTo>
                      <a:pt x="30" y="8"/>
                    </a:lnTo>
                    <a:lnTo>
                      <a:pt x="23"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10" name="Freeform 175"/>
              <p:cNvSpPr>
                <a:spLocks/>
              </p:cNvSpPr>
              <p:nvPr/>
            </p:nvSpPr>
            <p:spPr bwMode="auto">
              <a:xfrm>
                <a:off x="3626"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9 w 73"/>
                  <a:gd name="T13" fmla="*/ 69 h 115"/>
                  <a:gd name="T14" fmla="*/ 50 w 73"/>
                  <a:gd name="T15" fmla="*/ 54 h 115"/>
                  <a:gd name="T16" fmla="*/ 50 w 73"/>
                  <a:gd name="T17" fmla="*/ 38 h 115"/>
                  <a:gd name="T18" fmla="*/ 50 w 73"/>
                  <a:gd name="T19" fmla="*/ 31 h 115"/>
                  <a:gd name="T20" fmla="*/ 46 w 73"/>
                  <a:gd name="T21" fmla="*/ 19 h 115"/>
                  <a:gd name="T22" fmla="*/ 39 w 73"/>
                  <a:gd name="T23" fmla="*/ 15 h 115"/>
                  <a:gd name="T24" fmla="*/ 31 w 73"/>
                  <a:gd name="T25" fmla="*/ 15 h 115"/>
                  <a:gd name="T26" fmla="*/ 23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2 w 73"/>
                  <a:gd name="T39" fmla="*/ 11 h 115"/>
                  <a:gd name="T40" fmla="*/ 23 w 73"/>
                  <a:gd name="T41" fmla="*/ 4 h 115"/>
                  <a:gd name="T42" fmla="*/ 35 w 73"/>
                  <a:gd name="T43" fmla="*/ 0 h 115"/>
                  <a:gd name="T44" fmla="*/ 46 w 73"/>
                  <a:gd name="T45" fmla="*/ 4 h 115"/>
                  <a:gd name="T46" fmla="*/ 58 w 73"/>
                  <a:gd name="T47" fmla="*/ 11 h 115"/>
                  <a:gd name="T48" fmla="*/ 65 w 73"/>
                  <a:gd name="T49" fmla="*/ 19 h 115"/>
                  <a:gd name="T50" fmla="*/ 65 w 73"/>
                  <a:gd name="T51" fmla="*/ 31 h 115"/>
                  <a:gd name="T52" fmla="*/ 65 w 73"/>
                  <a:gd name="T53" fmla="*/ 38 h 115"/>
                  <a:gd name="T54" fmla="*/ 62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8 w 73"/>
                  <a:gd name="T71" fmla="*/ 103 h 115"/>
                  <a:gd name="T72" fmla="*/ 62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9" y="69"/>
                    </a:lnTo>
                    <a:lnTo>
                      <a:pt x="50" y="54"/>
                    </a:lnTo>
                    <a:lnTo>
                      <a:pt x="50" y="38"/>
                    </a:lnTo>
                    <a:lnTo>
                      <a:pt x="50" y="31"/>
                    </a:lnTo>
                    <a:lnTo>
                      <a:pt x="46" y="19"/>
                    </a:lnTo>
                    <a:lnTo>
                      <a:pt x="39" y="15"/>
                    </a:lnTo>
                    <a:lnTo>
                      <a:pt x="31" y="15"/>
                    </a:lnTo>
                    <a:lnTo>
                      <a:pt x="23" y="15"/>
                    </a:lnTo>
                    <a:lnTo>
                      <a:pt x="15" y="19"/>
                    </a:lnTo>
                    <a:lnTo>
                      <a:pt x="8" y="27"/>
                    </a:lnTo>
                    <a:lnTo>
                      <a:pt x="4" y="34"/>
                    </a:lnTo>
                    <a:lnTo>
                      <a:pt x="0" y="34"/>
                    </a:lnTo>
                    <a:lnTo>
                      <a:pt x="4" y="19"/>
                    </a:lnTo>
                    <a:lnTo>
                      <a:pt x="12" y="11"/>
                    </a:lnTo>
                    <a:lnTo>
                      <a:pt x="23" y="4"/>
                    </a:lnTo>
                    <a:lnTo>
                      <a:pt x="35" y="0"/>
                    </a:lnTo>
                    <a:lnTo>
                      <a:pt x="46" y="4"/>
                    </a:lnTo>
                    <a:lnTo>
                      <a:pt x="58" y="11"/>
                    </a:lnTo>
                    <a:lnTo>
                      <a:pt x="65" y="19"/>
                    </a:lnTo>
                    <a:lnTo>
                      <a:pt x="65" y="31"/>
                    </a:lnTo>
                    <a:lnTo>
                      <a:pt x="65" y="38"/>
                    </a:lnTo>
                    <a:lnTo>
                      <a:pt x="62" y="50"/>
                    </a:lnTo>
                    <a:lnTo>
                      <a:pt x="54" y="61"/>
                    </a:lnTo>
                    <a:lnTo>
                      <a:pt x="42" y="77"/>
                    </a:lnTo>
                    <a:lnTo>
                      <a:pt x="31" y="88"/>
                    </a:lnTo>
                    <a:lnTo>
                      <a:pt x="19" y="100"/>
                    </a:lnTo>
                    <a:lnTo>
                      <a:pt x="15" y="103"/>
                    </a:lnTo>
                    <a:lnTo>
                      <a:pt x="46" y="103"/>
                    </a:lnTo>
                    <a:lnTo>
                      <a:pt x="54" y="103"/>
                    </a:lnTo>
                    <a:lnTo>
                      <a:pt x="58" y="103"/>
                    </a:lnTo>
                    <a:lnTo>
                      <a:pt x="62"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endParaRPr lang="en-CA"/>
              </a:p>
            </p:txBody>
          </p:sp>
          <p:sp>
            <p:nvSpPr>
              <p:cNvPr id="19711" name="Freeform 176"/>
              <p:cNvSpPr>
                <a:spLocks noEditPoints="1"/>
              </p:cNvSpPr>
              <p:nvPr/>
            </p:nvSpPr>
            <p:spPr bwMode="auto">
              <a:xfrm>
                <a:off x="3714"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2 w 69"/>
                  <a:gd name="T21" fmla="*/ 27 h 119"/>
                  <a:gd name="T22" fmla="*/ 69 w 69"/>
                  <a:gd name="T23" fmla="*/ 42 h 119"/>
                  <a:gd name="T24" fmla="*/ 69 w 69"/>
                  <a:gd name="T25" fmla="*/ 57 h 119"/>
                  <a:gd name="T26" fmla="*/ 69 w 69"/>
                  <a:gd name="T27" fmla="*/ 77 h 119"/>
                  <a:gd name="T28" fmla="*/ 62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27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2" y="27"/>
                    </a:lnTo>
                    <a:lnTo>
                      <a:pt x="69" y="42"/>
                    </a:lnTo>
                    <a:lnTo>
                      <a:pt x="69" y="57"/>
                    </a:lnTo>
                    <a:lnTo>
                      <a:pt x="69" y="77"/>
                    </a:lnTo>
                    <a:lnTo>
                      <a:pt x="62"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27"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12" name="Rectangle 177"/>
              <p:cNvSpPr>
                <a:spLocks noChangeArrowheads="1"/>
              </p:cNvSpPr>
              <p:nvPr/>
            </p:nvSpPr>
            <p:spPr bwMode="auto">
              <a:xfrm>
                <a:off x="4071"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13" name="Freeform 178"/>
              <p:cNvSpPr>
                <a:spLocks/>
              </p:cNvSpPr>
              <p:nvPr/>
            </p:nvSpPr>
            <p:spPr bwMode="auto">
              <a:xfrm>
                <a:off x="4275"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3 w 19"/>
                  <a:gd name="T21" fmla="*/ 15 h 19"/>
                  <a:gd name="T22" fmla="*/ 0 w 19"/>
                  <a:gd name="T23" fmla="*/ 11 h 19"/>
                  <a:gd name="T24" fmla="*/ 0 w 19"/>
                  <a:gd name="T25" fmla="*/ 7 h 19"/>
                  <a:gd name="T26" fmla="*/ 0 w 19"/>
                  <a:gd name="T27" fmla="*/ 3 h 19"/>
                  <a:gd name="T28" fmla="*/ 3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3" y="15"/>
                    </a:lnTo>
                    <a:lnTo>
                      <a:pt x="0" y="11"/>
                    </a:lnTo>
                    <a:lnTo>
                      <a:pt x="0" y="7"/>
                    </a:lnTo>
                    <a:lnTo>
                      <a:pt x="0" y="3"/>
                    </a:lnTo>
                    <a:lnTo>
                      <a:pt x="3" y="0"/>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714" name="Freeform 179"/>
              <p:cNvSpPr>
                <a:spLocks noEditPoints="1"/>
              </p:cNvSpPr>
              <p:nvPr/>
            </p:nvSpPr>
            <p:spPr bwMode="auto">
              <a:xfrm>
                <a:off x="4313" y="2155"/>
                <a:ext cx="69" cy="119"/>
              </a:xfrm>
              <a:custGeom>
                <a:avLst/>
                <a:gdLst>
                  <a:gd name="T0" fmla="*/ 0 w 69"/>
                  <a:gd name="T1" fmla="*/ 61 h 119"/>
                  <a:gd name="T2" fmla="*/ 0 w 69"/>
                  <a:gd name="T3" fmla="*/ 42 h 119"/>
                  <a:gd name="T4" fmla="*/ 4 w 69"/>
                  <a:gd name="T5" fmla="*/ 27 h 119"/>
                  <a:gd name="T6" fmla="*/ 11 w 69"/>
                  <a:gd name="T7" fmla="*/ 15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7 w 69"/>
                  <a:gd name="T31" fmla="*/ 103 h 119"/>
                  <a:gd name="T32" fmla="*/ 50 w 69"/>
                  <a:gd name="T33" fmla="*/ 111 h 119"/>
                  <a:gd name="T34" fmla="*/ 42 w 69"/>
                  <a:gd name="T35" fmla="*/ 115 h 119"/>
                  <a:gd name="T36" fmla="*/ 34 w 69"/>
                  <a:gd name="T37" fmla="*/ 119 h 119"/>
                  <a:gd name="T38" fmla="*/ 23 w 69"/>
                  <a:gd name="T39" fmla="*/ 115 h 119"/>
                  <a:gd name="T40" fmla="*/ 15 w 69"/>
                  <a:gd name="T41" fmla="*/ 107 h 119"/>
                  <a:gd name="T42" fmla="*/ 8 w 69"/>
                  <a:gd name="T43" fmla="*/ 100 h 119"/>
                  <a:gd name="T44" fmla="*/ 0 w 69"/>
                  <a:gd name="T45" fmla="*/ 80 h 119"/>
                  <a:gd name="T46" fmla="*/ 0 w 69"/>
                  <a:gd name="T47" fmla="*/ 61 h 119"/>
                  <a:gd name="T48" fmla="*/ 15 w 69"/>
                  <a:gd name="T49" fmla="*/ 61 h 119"/>
                  <a:gd name="T50" fmla="*/ 15 w 69"/>
                  <a:gd name="T51" fmla="*/ 84 h 119"/>
                  <a:gd name="T52" fmla="*/ 19 w 69"/>
                  <a:gd name="T53" fmla="*/ 100 h 119"/>
                  <a:gd name="T54" fmla="*/ 23 w 69"/>
                  <a:gd name="T55" fmla="*/ 107 h 119"/>
                  <a:gd name="T56" fmla="*/ 27 w 69"/>
                  <a:gd name="T57" fmla="*/ 111 h 119"/>
                  <a:gd name="T58" fmla="*/ 34 w 69"/>
                  <a:gd name="T59" fmla="*/ 111 h 119"/>
                  <a:gd name="T60" fmla="*/ 38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8 w 69"/>
                  <a:gd name="T81" fmla="*/ 8 h 119"/>
                  <a:gd name="T82" fmla="*/ 34 w 69"/>
                  <a:gd name="T83" fmla="*/ 8 h 119"/>
                  <a:gd name="T84" fmla="*/ 31 w 69"/>
                  <a:gd name="T85" fmla="*/ 8 h 119"/>
                  <a:gd name="T86" fmla="*/ 27 w 69"/>
                  <a:gd name="T87" fmla="*/ 11 h 119"/>
                  <a:gd name="T88" fmla="*/ 19 w 69"/>
                  <a:gd name="T89" fmla="*/ 19 h 119"/>
                  <a:gd name="T90" fmla="*/ 15 w 69"/>
                  <a:gd name="T91" fmla="*/ 34 h 119"/>
                  <a:gd name="T92" fmla="*/ 15 w 69"/>
                  <a:gd name="T93" fmla="*/ 50 h 119"/>
                  <a:gd name="T94" fmla="*/ 15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1" y="15"/>
                    </a:lnTo>
                    <a:lnTo>
                      <a:pt x="19" y="8"/>
                    </a:lnTo>
                    <a:lnTo>
                      <a:pt x="27" y="4"/>
                    </a:lnTo>
                    <a:lnTo>
                      <a:pt x="34" y="0"/>
                    </a:lnTo>
                    <a:lnTo>
                      <a:pt x="42" y="4"/>
                    </a:lnTo>
                    <a:lnTo>
                      <a:pt x="50" y="8"/>
                    </a:lnTo>
                    <a:lnTo>
                      <a:pt x="57" y="15"/>
                    </a:lnTo>
                    <a:lnTo>
                      <a:pt x="65" y="27"/>
                    </a:lnTo>
                    <a:lnTo>
                      <a:pt x="69" y="42"/>
                    </a:lnTo>
                    <a:lnTo>
                      <a:pt x="69" y="57"/>
                    </a:lnTo>
                    <a:lnTo>
                      <a:pt x="69" y="77"/>
                    </a:lnTo>
                    <a:lnTo>
                      <a:pt x="65" y="92"/>
                    </a:lnTo>
                    <a:lnTo>
                      <a:pt x="57" y="103"/>
                    </a:lnTo>
                    <a:lnTo>
                      <a:pt x="50" y="111"/>
                    </a:lnTo>
                    <a:lnTo>
                      <a:pt x="42" y="115"/>
                    </a:lnTo>
                    <a:lnTo>
                      <a:pt x="34" y="119"/>
                    </a:lnTo>
                    <a:lnTo>
                      <a:pt x="23" y="115"/>
                    </a:lnTo>
                    <a:lnTo>
                      <a:pt x="15" y="107"/>
                    </a:lnTo>
                    <a:lnTo>
                      <a:pt x="8" y="100"/>
                    </a:lnTo>
                    <a:lnTo>
                      <a:pt x="0" y="80"/>
                    </a:lnTo>
                    <a:lnTo>
                      <a:pt x="0" y="61"/>
                    </a:lnTo>
                    <a:close/>
                    <a:moveTo>
                      <a:pt x="15" y="61"/>
                    </a:moveTo>
                    <a:lnTo>
                      <a:pt x="15" y="84"/>
                    </a:lnTo>
                    <a:lnTo>
                      <a:pt x="19" y="100"/>
                    </a:lnTo>
                    <a:lnTo>
                      <a:pt x="23" y="107"/>
                    </a:lnTo>
                    <a:lnTo>
                      <a:pt x="27" y="111"/>
                    </a:lnTo>
                    <a:lnTo>
                      <a:pt x="34" y="111"/>
                    </a:lnTo>
                    <a:lnTo>
                      <a:pt x="38" y="111"/>
                    </a:lnTo>
                    <a:lnTo>
                      <a:pt x="42" y="107"/>
                    </a:lnTo>
                    <a:lnTo>
                      <a:pt x="46" y="103"/>
                    </a:lnTo>
                    <a:lnTo>
                      <a:pt x="50" y="96"/>
                    </a:lnTo>
                    <a:lnTo>
                      <a:pt x="54" y="77"/>
                    </a:lnTo>
                    <a:lnTo>
                      <a:pt x="54" y="54"/>
                    </a:lnTo>
                    <a:lnTo>
                      <a:pt x="54" y="38"/>
                    </a:lnTo>
                    <a:lnTo>
                      <a:pt x="50" y="23"/>
                    </a:lnTo>
                    <a:lnTo>
                      <a:pt x="46" y="15"/>
                    </a:lnTo>
                    <a:lnTo>
                      <a:pt x="42" y="11"/>
                    </a:lnTo>
                    <a:lnTo>
                      <a:pt x="38" y="8"/>
                    </a:lnTo>
                    <a:lnTo>
                      <a:pt x="34" y="8"/>
                    </a:lnTo>
                    <a:lnTo>
                      <a:pt x="31" y="8"/>
                    </a:lnTo>
                    <a:lnTo>
                      <a:pt x="27" y="11"/>
                    </a:lnTo>
                    <a:lnTo>
                      <a:pt x="19" y="19"/>
                    </a:lnTo>
                    <a:lnTo>
                      <a:pt x="15" y="34"/>
                    </a:lnTo>
                    <a:lnTo>
                      <a:pt x="15" y="50"/>
                    </a:lnTo>
                    <a:lnTo>
                      <a:pt x="15" y="61"/>
                    </a:lnTo>
                    <a:close/>
                  </a:path>
                </a:pathLst>
              </a:custGeom>
              <a:solidFill>
                <a:srgbClr val="000000"/>
              </a:solidFill>
              <a:ln w="0">
                <a:solidFill>
                  <a:srgbClr val="000000"/>
                </a:solidFill>
                <a:round/>
                <a:headEnd/>
                <a:tailEnd/>
              </a:ln>
            </p:spPr>
            <p:txBody>
              <a:bodyPr/>
              <a:lstStyle/>
              <a:p>
                <a:endParaRPr lang="en-CA"/>
              </a:p>
            </p:txBody>
          </p:sp>
          <p:sp>
            <p:nvSpPr>
              <p:cNvPr id="19715" name="Freeform 180"/>
              <p:cNvSpPr>
                <a:spLocks noEditPoints="1"/>
              </p:cNvSpPr>
              <p:nvPr/>
            </p:nvSpPr>
            <p:spPr bwMode="auto">
              <a:xfrm>
                <a:off x="4397" y="2155"/>
                <a:ext cx="69" cy="119"/>
              </a:xfrm>
              <a:custGeom>
                <a:avLst/>
                <a:gdLst>
                  <a:gd name="T0" fmla="*/ 0 w 69"/>
                  <a:gd name="T1" fmla="*/ 61 h 119"/>
                  <a:gd name="T2" fmla="*/ 0 w 69"/>
                  <a:gd name="T3" fmla="*/ 42 h 119"/>
                  <a:gd name="T4" fmla="*/ 4 w 69"/>
                  <a:gd name="T5" fmla="*/ 27 h 119"/>
                  <a:gd name="T6" fmla="*/ 12 w 69"/>
                  <a:gd name="T7" fmla="*/ 15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5 h 119"/>
                  <a:gd name="T20" fmla="*/ 66 w 69"/>
                  <a:gd name="T21" fmla="*/ 27 h 119"/>
                  <a:gd name="T22" fmla="*/ 69 w 69"/>
                  <a:gd name="T23" fmla="*/ 42 h 119"/>
                  <a:gd name="T24" fmla="*/ 69 w 69"/>
                  <a:gd name="T25" fmla="*/ 57 h 119"/>
                  <a:gd name="T26" fmla="*/ 69 w 69"/>
                  <a:gd name="T27" fmla="*/ 77 h 119"/>
                  <a:gd name="T28" fmla="*/ 66 w 69"/>
                  <a:gd name="T29" fmla="*/ 92 h 119"/>
                  <a:gd name="T30" fmla="*/ 58 w 69"/>
                  <a:gd name="T31" fmla="*/ 103 h 119"/>
                  <a:gd name="T32" fmla="*/ 50 w 69"/>
                  <a:gd name="T33" fmla="*/ 111 h 119"/>
                  <a:gd name="T34" fmla="*/ 43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20 w 69"/>
                  <a:gd name="T53" fmla="*/ 100 h 119"/>
                  <a:gd name="T54" fmla="*/ 23 w 69"/>
                  <a:gd name="T55" fmla="*/ 107 h 119"/>
                  <a:gd name="T56" fmla="*/ 27 w 69"/>
                  <a:gd name="T57" fmla="*/ 111 h 119"/>
                  <a:gd name="T58" fmla="*/ 35 w 69"/>
                  <a:gd name="T59" fmla="*/ 111 h 119"/>
                  <a:gd name="T60" fmla="*/ 39 w 69"/>
                  <a:gd name="T61" fmla="*/ 111 h 119"/>
                  <a:gd name="T62" fmla="*/ 43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3 w 69"/>
                  <a:gd name="T79" fmla="*/ 11 h 119"/>
                  <a:gd name="T80" fmla="*/ 39 w 69"/>
                  <a:gd name="T81" fmla="*/ 8 h 119"/>
                  <a:gd name="T82" fmla="*/ 35 w 69"/>
                  <a:gd name="T83" fmla="*/ 8 h 119"/>
                  <a:gd name="T84" fmla="*/ 31 w 69"/>
                  <a:gd name="T85" fmla="*/ 8 h 119"/>
                  <a:gd name="T86" fmla="*/ 23 w 69"/>
                  <a:gd name="T87" fmla="*/ 11 h 119"/>
                  <a:gd name="T88" fmla="*/ 20 w 69"/>
                  <a:gd name="T89" fmla="*/ 19 h 119"/>
                  <a:gd name="T90" fmla="*/ 16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20" y="8"/>
                    </a:lnTo>
                    <a:lnTo>
                      <a:pt x="27" y="4"/>
                    </a:lnTo>
                    <a:lnTo>
                      <a:pt x="35" y="0"/>
                    </a:lnTo>
                    <a:lnTo>
                      <a:pt x="43" y="4"/>
                    </a:lnTo>
                    <a:lnTo>
                      <a:pt x="50" y="8"/>
                    </a:lnTo>
                    <a:lnTo>
                      <a:pt x="58" y="15"/>
                    </a:lnTo>
                    <a:lnTo>
                      <a:pt x="66" y="27"/>
                    </a:lnTo>
                    <a:lnTo>
                      <a:pt x="69" y="42"/>
                    </a:lnTo>
                    <a:lnTo>
                      <a:pt x="69" y="57"/>
                    </a:lnTo>
                    <a:lnTo>
                      <a:pt x="69" y="77"/>
                    </a:lnTo>
                    <a:lnTo>
                      <a:pt x="66" y="92"/>
                    </a:lnTo>
                    <a:lnTo>
                      <a:pt x="58" y="103"/>
                    </a:lnTo>
                    <a:lnTo>
                      <a:pt x="50" y="111"/>
                    </a:lnTo>
                    <a:lnTo>
                      <a:pt x="43" y="115"/>
                    </a:lnTo>
                    <a:lnTo>
                      <a:pt x="35" y="119"/>
                    </a:lnTo>
                    <a:lnTo>
                      <a:pt x="23" y="115"/>
                    </a:lnTo>
                    <a:lnTo>
                      <a:pt x="16" y="107"/>
                    </a:lnTo>
                    <a:lnTo>
                      <a:pt x="8" y="100"/>
                    </a:lnTo>
                    <a:lnTo>
                      <a:pt x="0" y="80"/>
                    </a:lnTo>
                    <a:lnTo>
                      <a:pt x="0" y="61"/>
                    </a:lnTo>
                    <a:close/>
                    <a:moveTo>
                      <a:pt x="16" y="61"/>
                    </a:moveTo>
                    <a:lnTo>
                      <a:pt x="16" y="84"/>
                    </a:lnTo>
                    <a:lnTo>
                      <a:pt x="20" y="100"/>
                    </a:lnTo>
                    <a:lnTo>
                      <a:pt x="23" y="107"/>
                    </a:lnTo>
                    <a:lnTo>
                      <a:pt x="27" y="111"/>
                    </a:lnTo>
                    <a:lnTo>
                      <a:pt x="35" y="111"/>
                    </a:lnTo>
                    <a:lnTo>
                      <a:pt x="39" y="111"/>
                    </a:lnTo>
                    <a:lnTo>
                      <a:pt x="43" y="107"/>
                    </a:lnTo>
                    <a:lnTo>
                      <a:pt x="46" y="103"/>
                    </a:lnTo>
                    <a:lnTo>
                      <a:pt x="50" y="96"/>
                    </a:lnTo>
                    <a:lnTo>
                      <a:pt x="54" y="77"/>
                    </a:lnTo>
                    <a:lnTo>
                      <a:pt x="54" y="54"/>
                    </a:lnTo>
                    <a:lnTo>
                      <a:pt x="54" y="38"/>
                    </a:lnTo>
                    <a:lnTo>
                      <a:pt x="50" y="23"/>
                    </a:lnTo>
                    <a:lnTo>
                      <a:pt x="46" y="15"/>
                    </a:lnTo>
                    <a:lnTo>
                      <a:pt x="43" y="11"/>
                    </a:lnTo>
                    <a:lnTo>
                      <a:pt x="39" y="8"/>
                    </a:lnTo>
                    <a:lnTo>
                      <a:pt x="35" y="8"/>
                    </a:lnTo>
                    <a:lnTo>
                      <a:pt x="31" y="8"/>
                    </a:lnTo>
                    <a:lnTo>
                      <a:pt x="23" y="11"/>
                    </a:lnTo>
                    <a:lnTo>
                      <a:pt x="20" y="19"/>
                    </a:lnTo>
                    <a:lnTo>
                      <a:pt x="16"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16" name="Freeform 181"/>
              <p:cNvSpPr>
                <a:spLocks/>
              </p:cNvSpPr>
              <p:nvPr/>
            </p:nvSpPr>
            <p:spPr bwMode="auto">
              <a:xfrm>
                <a:off x="4478" y="2155"/>
                <a:ext cx="73" cy="115"/>
              </a:xfrm>
              <a:custGeom>
                <a:avLst/>
                <a:gdLst>
                  <a:gd name="T0" fmla="*/ 73 w 73"/>
                  <a:gd name="T1" fmla="*/ 96 h 115"/>
                  <a:gd name="T2" fmla="*/ 65 w 73"/>
                  <a:gd name="T3" fmla="*/ 115 h 115"/>
                  <a:gd name="T4" fmla="*/ 0 w 73"/>
                  <a:gd name="T5" fmla="*/ 115 h 115"/>
                  <a:gd name="T6" fmla="*/ 0 w 73"/>
                  <a:gd name="T7" fmla="*/ 111 h 115"/>
                  <a:gd name="T8" fmla="*/ 15 w 73"/>
                  <a:gd name="T9" fmla="*/ 96 h 115"/>
                  <a:gd name="T10" fmla="*/ 31 w 73"/>
                  <a:gd name="T11" fmla="*/ 80 h 115"/>
                  <a:gd name="T12" fmla="*/ 38 w 73"/>
                  <a:gd name="T13" fmla="*/ 69 h 115"/>
                  <a:gd name="T14" fmla="*/ 50 w 73"/>
                  <a:gd name="T15" fmla="*/ 54 h 115"/>
                  <a:gd name="T16" fmla="*/ 50 w 73"/>
                  <a:gd name="T17" fmla="*/ 38 h 115"/>
                  <a:gd name="T18" fmla="*/ 50 w 73"/>
                  <a:gd name="T19" fmla="*/ 31 h 115"/>
                  <a:gd name="T20" fmla="*/ 46 w 73"/>
                  <a:gd name="T21" fmla="*/ 19 h 115"/>
                  <a:gd name="T22" fmla="*/ 38 w 73"/>
                  <a:gd name="T23" fmla="*/ 15 h 115"/>
                  <a:gd name="T24" fmla="*/ 31 w 73"/>
                  <a:gd name="T25" fmla="*/ 15 h 115"/>
                  <a:gd name="T26" fmla="*/ 19 w 73"/>
                  <a:gd name="T27" fmla="*/ 15 h 115"/>
                  <a:gd name="T28" fmla="*/ 15 w 73"/>
                  <a:gd name="T29" fmla="*/ 19 h 115"/>
                  <a:gd name="T30" fmla="*/ 8 w 73"/>
                  <a:gd name="T31" fmla="*/ 27 h 115"/>
                  <a:gd name="T32" fmla="*/ 4 w 73"/>
                  <a:gd name="T33" fmla="*/ 34 h 115"/>
                  <a:gd name="T34" fmla="*/ 0 w 73"/>
                  <a:gd name="T35" fmla="*/ 34 h 115"/>
                  <a:gd name="T36" fmla="*/ 4 w 73"/>
                  <a:gd name="T37" fmla="*/ 19 h 115"/>
                  <a:gd name="T38" fmla="*/ 11 w 73"/>
                  <a:gd name="T39" fmla="*/ 11 h 115"/>
                  <a:gd name="T40" fmla="*/ 23 w 73"/>
                  <a:gd name="T41" fmla="*/ 4 h 115"/>
                  <a:gd name="T42" fmla="*/ 34 w 73"/>
                  <a:gd name="T43" fmla="*/ 0 h 115"/>
                  <a:gd name="T44" fmla="*/ 46 w 73"/>
                  <a:gd name="T45" fmla="*/ 4 h 115"/>
                  <a:gd name="T46" fmla="*/ 57 w 73"/>
                  <a:gd name="T47" fmla="*/ 11 h 115"/>
                  <a:gd name="T48" fmla="*/ 61 w 73"/>
                  <a:gd name="T49" fmla="*/ 19 h 115"/>
                  <a:gd name="T50" fmla="*/ 65 w 73"/>
                  <a:gd name="T51" fmla="*/ 31 h 115"/>
                  <a:gd name="T52" fmla="*/ 65 w 73"/>
                  <a:gd name="T53" fmla="*/ 38 h 115"/>
                  <a:gd name="T54" fmla="*/ 61 w 73"/>
                  <a:gd name="T55" fmla="*/ 50 h 115"/>
                  <a:gd name="T56" fmla="*/ 54 w 73"/>
                  <a:gd name="T57" fmla="*/ 61 h 115"/>
                  <a:gd name="T58" fmla="*/ 42 w 73"/>
                  <a:gd name="T59" fmla="*/ 77 h 115"/>
                  <a:gd name="T60" fmla="*/ 31 w 73"/>
                  <a:gd name="T61" fmla="*/ 88 h 115"/>
                  <a:gd name="T62" fmla="*/ 19 w 73"/>
                  <a:gd name="T63" fmla="*/ 100 h 115"/>
                  <a:gd name="T64" fmla="*/ 15 w 73"/>
                  <a:gd name="T65" fmla="*/ 103 h 115"/>
                  <a:gd name="T66" fmla="*/ 46 w 73"/>
                  <a:gd name="T67" fmla="*/ 103 h 115"/>
                  <a:gd name="T68" fmla="*/ 54 w 73"/>
                  <a:gd name="T69" fmla="*/ 103 h 115"/>
                  <a:gd name="T70" fmla="*/ 57 w 73"/>
                  <a:gd name="T71" fmla="*/ 103 h 115"/>
                  <a:gd name="T72" fmla="*/ 61 w 73"/>
                  <a:gd name="T73" fmla="*/ 100 h 115"/>
                  <a:gd name="T74" fmla="*/ 65 w 73"/>
                  <a:gd name="T75" fmla="*/ 100 h 115"/>
                  <a:gd name="T76" fmla="*/ 65 w 73"/>
                  <a:gd name="T77" fmla="*/ 96 h 115"/>
                  <a:gd name="T78" fmla="*/ 69 w 73"/>
                  <a:gd name="T79" fmla="*/ 96 h 115"/>
                  <a:gd name="T80" fmla="*/ 73 w 73"/>
                  <a:gd name="T81" fmla="*/ 9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5"/>
                  <a:gd name="T125" fmla="*/ 73 w 73"/>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5">
                    <a:moveTo>
                      <a:pt x="73" y="96"/>
                    </a:moveTo>
                    <a:lnTo>
                      <a:pt x="65" y="115"/>
                    </a:lnTo>
                    <a:lnTo>
                      <a:pt x="0" y="115"/>
                    </a:lnTo>
                    <a:lnTo>
                      <a:pt x="0" y="111"/>
                    </a:lnTo>
                    <a:lnTo>
                      <a:pt x="15" y="96"/>
                    </a:lnTo>
                    <a:lnTo>
                      <a:pt x="31" y="80"/>
                    </a:lnTo>
                    <a:lnTo>
                      <a:pt x="38" y="69"/>
                    </a:lnTo>
                    <a:lnTo>
                      <a:pt x="50" y="54"/>
                    </a:lnTo>
                    <a:lnTo>
                      <a:pt x="50" y="38"/>
                    </a:lnTo>
                    <a:lnTo>
                      <a:pt x="50" y="31"/>
                    </a:lnTo>
                    <a:lnTo>
                      <a:pt x="46" y="19"/>
                    </a:lnTo>
                    <a:lnTo>
                      <a:pt x="38" y="15"/>
                    </a:lnTo>
                    <a:lnTo>
                      <a:pt x="31" y="15"/>
                    </a:lnTo>
                    <a:lnTo>
                      <a:pt x="19" y="15"/>
                    </a:lnTo>
                    <a:lnTo>
                      <a:pt x="15" y="19"/>
                    </a:lnTo>
                    <a:lnTo>
                      <a:pt x="8" y="27"/>
                    </a:lnTo>
                    <a:lnTo>
                      <a:pt x="4" y="34"/>
                    </a:lnTo>
                    <a:lnTo>
                      <a:pt x="0" y="34"/>
                    </a:lnTo>
                    <a:lnTo>
                      <a:pt x="4" y="19"/>
                    </a:lnTo>
                    <a:lnTo>
                      <a:pt x="11" y="11"/>
                    </a:lnTo>
                    <a:lnTo>
                      <a:pt x="23" y="4"/>
                    </a:lnTo>
                    <a:lnTo>
                      <a:pt x="34" y="0"/>
                    </a:lnTo>
                    <a:lnTo>
                      <a:pt x="46" y="4"/>
                    </a:lnTo>
                    <a:lnTo>
                      <a:pt x="57" y="11"/>
                    </a:lnTo>
                    <a:lnTo>
                      <a:pt x="61" y="19"/>
                    </a:lnTo>
                    <a:lnTo>
                      <a:pt x="65" y="31"/>
                    </a:lnTo>
                    <a:lnTo>
                      <a:pt x="65" y="38"/>
                    </a:lnTo>
                    <a:lnTo>
                      <a:pt x="61" y="50"/>
                    </a:lnTo>
                    <a:lnTo>
                      <a:pt x="54" y="61"/>
                    </a:lnTo>
                    <a:lnTo>
                      <a:pt x="42" y="77"/>
                    </a:lnTo>
                    <a:lnTo>
                      <a:pt x="31" y="88"/>
                    </a:lnTo>
                    <a:lnTo>
                      <a:pt x="19" y="100"/>
                    </a:lnTo>
                    <a:lnTo>
                      <a:pt x="15" y="103"/>
                    </a:lnTo>
                    <a:lnTo>
                      <a:pt x="46" y="103"/>
                    </a:lnTo>
                    <a:lnTo>
                      <a:pt x="54" y="103"/>
                    </a:lnTo>
                    <a:lnTo>
                      <a:pt x="57" y="103"/>
                    </a:lnTo>
                    <a:lnTo>
                      <a:pt x="61" y="100"/>
                    </a:lnTo>
                    <a:lnTo>
                      <a:pt x="65" y="100"/>
                    </a:lnTo>
                    <a:lnTo>
                      <a:pt x="65" y="96"/>
                    </a:lnTo>
                    <a:lnTo>
                      <a:pt x="69" y="96"/>
                    </a:lnTo>
                    <a:lnTo>
                      <a:pt x="73" y="96"/>
                    </a:lnTo>
                    <a:close/>
                  </a:path>
                </a:pathLst>
              </a:custGeom>
              <a:solidFill>
                <a:srgbClr val="000000"/>
              </a:solidFill>
              <a:ln w="0">
                <a:solidFill>
                  <a:srgbClr val="000000"/>
                </a:solidFill>
                <a:round/>
                <a:headEnd/>
                <a:tailEnd/>
              </a:ln>
            </p:spPr>
            <p:txBody>
              <a:bodyPr/>
              <a:lstStyle/>
              <a:p>
                <a:endParaRPr lang="en-CA"/>
              </a:p>
            </p:txBody>
          </p:sp>
          <p:sp>
            <p:nvSpPr>
              <p:cNvPr id="19717" name="Freeform 182"/>
              <p:cNvSpPr>
                <a:spLocks/>
              </p:cNvSpPr>
              <p:nvPr/>
            </p:nvSpPr>
            <p:spPr bwMode="auto">
              <a:xfrm>
                <a:off x="4578" y="2155"/>
                <a:ext cx="42" cy="115"/>
              </a:xfrm>
              <a:custGeom>
                <a:avLst/>
                <a:gdLst>
                  <a:gd name="T0" fmla="*/ 0 w 42"/>
                  <a:gd name="T1" fmla="*/ 15 h 115"/>
                  <a:gd name="T2" fmla="*/ 27 w 42"/>
                  <a:gd name="T3" fmla="*/ 0 h 115"/>
                  <a:gd name="T4" fmla="*/ 27 w 42"/>
                  <a:gd name="T5" fmla="*/ 0 h 115"/>
                  <a:gd name="T6" fmla="*/ 27 w 42"/>
                  <a:gd name="T7" fmla="*/ 96 h 115"/>
                  <a:gd name="T8" fmla="*/ 30 w 42"/>
                  <a:gd name="T9" fmla="*/ 103 h 115"/>
                  <a:gd name="T10" fmla="*/ 30 w 42"/>
                  <a:gd name="T11" fmla="*/ 107 h 115"/>
                  <a:gd name="T12" fmla="*/ 30 w 42"/>
                  <a:gd name="T13" fmla="*/ 111 h 115"/>
                  <a:gd name="T14" fmla="*/ 34 w 42"/>
                  <a:gd name="T15" fmla="*/ 111 h 115"/>
                  <a:gd name="T16" fmla="*/ 38 w 42"/>
                  <a:gd name="T17" fmla="*/ 115 h 115"/>
                  <a:gd name="T18" fmla="*/ 42 w 42"/>
                  <a:gd name="T19" fmla="*/ 115 h 115"/>
                  <a:gd name="T20" fmla="*/ 42 w 42"/>
                  <a:gd name="T21" fmla="*/ 115 h 115"/>
                  <a:gd name="T22" fmla="*/ 0 w 42"/>
                  <a:gd name="T23" fmla="*/ 115 h 115"/>
                  <a:gd name="T24" fmla="*/ 0 w 42"/>
                  <a:gd name="T25" fmla="*/ 115 h 115"/>
                  <a:gd name="T26" fmla="*/ 7 w 42"/>
                  <a:gd name="T27" fmla="*/ 115 h 115"/>
                  <a:gd name="T28" fmla="*/ 11 w 42"/>
                  <a:gd name="T29" fmla="*/ 111 h 115"/>
                  <a:gd name="T30" fmla="*/ 11 w 42"/>
                  <a:gd name="T31" fmla="*/ 111 h 115"/>
                  <a:gd name="T32" fmla="*/ 15 w 42"/>
                  <a:gd name="T33" fmla="*/ 107 h 115"/>
                  <a:gd name="T34" fmla="*/ 15 w 42"/>
                  <a:gd name="T35" fmla="*/ 103 h 115"/>
                  <a:gd name="T36" fmla="*/ 15 w 42"/>
                  <a:gd name="T37" fmla="*/ 96 h 115"/>
                  <a:gd name="T38" fmla="*/ 15 w 42"/>
                  <a:gd name="T39" fmla="*/ 34 h 115"/>
                  <a:gd name="T40" fmla="*/ 15 w 42"/>
                  <a:gd name="T41" fmla="*/ 23 h 115"/>
                  <a:gd name="T42" fmla="*/ 15 w 42"/>
                  <a:gd name="T43" fmla="*/ 19 h 115"/>
                  <a:gd name="T44" fmla="*/ 11 w 42"/>
                  <a:gd name="T45" fmla="*/ 15 h 115"/>
                  <a:gd name="T46" fmla="*/ 11 w 42"/>
                  <a:gd name="T47" fmla="*/ 15 h 115"/>
                  <a:gd name="T48" fmla="*/ 11 w 42"/>
                  <a:gd name="T49" fmla="*/ 15 h 115"/>
                  <a:gd name="T50" fmla="*/ 7 w 42"/>
                  <a:gd name="T51" fmla="*/ 11 h 115"/>
                  <a:gd name="T52" fmla="*/ 4 w 42"/>
                  <a:gd name="T53" fmla="*/ 15 h 115"/>
                  <a:gd name="T54" fmla="*/ 0 w 42"/>
                  <a:gd name="T55" fmla="*/ 15 h 115"/>
                  <a:gd name="T56" fmla="*/ 0 w 42"/>
                  <a:gd name="T57" fmla="*/ 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5"/>
                    </a:moveTo>
                    <a:lnTo>
                      <a:pt x="27" y="0"/>
                    </a:lnTo>
                    <a:lnTo>
                      <a:pt x="27" y="96"/>
                    </a:lnTo>
                    <a:lnTo>
                      <a:pt x="30" y="103"/>
                    </a:lnTo>
                    <a:lnTo>
                      <a:pt x="30" y="107"/>
                    </a:lnTo>
                    <a:lnTo>
                      <a:pt x="30" y="111"/>
                    </a:lnTo>
                    <a:lnTo>
                      <a:pt x="34" y="111"/>
                    </a:lnTo>
                    <a:lnTo>
                      <a:pt x="38" y="115"/>
                    </a:lnTo>
                    <a:lnTo>
                      <a:pt x="42" y="115"/>
                    </a:lnTo>
                    <a:lnTo>
                      <a:pt x="0" y="115"/>
                    </a:lnTo>
                    <a:lnTo>
                      <a:pt x="7" y="115"/>
                    </a:lnTo>
                    <a:lnTo>
                      <a:pt x="11" y="111"/>
                    </a:lnTo>
                    <a:lnTo>
                      <a:pt x="15" y="107"/>
                    </a:lnTo>
                    <a:lnTo>
                      <a:pt x="15" y="103"/>
                    </a:lnTo>
                    <a:lnTo>
                      <a:pt x="15" y="96"/>
                    </a:lnTo>
                    <a:lnTo>
                      <a:pt x="15" y="34"/>
                    </a:lnTo>
                    <a:lnTo>
                      <a:pt x="15" y="23"/>
                    </a:lnTo>
                    <a:lnTo>
                      <a:pt x="15" y="19"/>
                    </a:lnTo>
                    <a:lnTo>
                      <a:pt x="11" y="15"/>
                    </a:lnTo>
                    <a:lnTo>
                      <a:pt x="7" y="11"/>
                    </a:lnTo>
                    <a:lnTo>
                      <a:pt x="4" y="15"/>
                    </a:lnTo>
                    <a:lnTo>
                      <a:pt x="0" y="15"/>
                    </a:lnTo>
                    <a:close/>
                  </a:path>
                </a:pathLst>
              </a:custGeom>
              <a:solidFill>
                <a:srgbClr val="000000"/>
              </a:solidFill>
              <a:ln w="0">
                <a:solidFill>
                  <a:srgbClr val="000000"/>
                </a:solidFill>
                <a:round/>
                <a:headEnd/>
                <a:tailEnd/>
              </a:ln>
            </p:spPr>
            <p:txBody>
              <a:bodyPr/>
              <a:lstStyle/>
              <a:p>
                <a:endParaRPr lang="en-CA"/>
              </a:p>
            </p:txBody>
          </p:sp>
          <p:sp>
            <p:nvSpPr>
              <p:cNvPr id="19718" name="Rectangle 183"/>
              <p:cNvSpPr>
                <a:spLocks noChangeArrowheads="1"/>
              </p:cNvSpPr>
              <p:nvPr/>
            </p:nvSpPr>
            <p:spPr bwMode="auto">
              <a:xfrm>
                <a:off x="4670" y="2120"/>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719" name="Freeform 184"/>
              <p:cNvSpPr>
                <a:spLocks/>
              </p:cNvSpPr>
              <p:nvPr/>
            </p:nvSpPr>
            <p:spPr bwMode="auto">
              <a:xfrm>
                <a:off x="4881" y="2255"/>
                <a:ext cx="19" cy="19"/>
              </a:xfrm>
              <a:custGeom>
                <a:avLst/>
                <a:gdLst>
                  <a:gd name="T0" fmla="*/ 11 w 19"/>
                  <a:gd name="T1" fmla="*/ 0 h 19"/>
                  <a:gd name="T2" fmla="*/ 15 w 19"/>
                  <a:gd name="T3" fmla="*/ 0 h 19"/>
                  <a:gd name="T4" fmla="*/ 19 w 19"/>
                  <a:gd name="T5" fmla="*/ 0 h 19"/>
                  <a:gd name="T6" fmla="*/ 19 w 19"/>
                  <a:gd name="T7" fmla="*/ 3 h 19"/>
                  <a:gd name="T8" fmla="*/ 19 w 19"/>
                  <a:gd name="T9" fmla="*/ 7 h 19"/>
                  <a:gd name="T10" fmla="*/ 19 w 19"/>
                  <a:gd name="T11" fmla="*/ 11 h 19"/>
                  <a:gd name="T12" fmla="*/ 19 w 19"/>
                  <a:gd name="T13" fmla="*/ 15 h 19"/>
                  <a:gd name="T14" fmla="*/ 15 w 19"/>
                  <a:gd name="T15" fmla="*/ 15 h 19"/>
                  <a:gd name="T16" fmla="*/ 11 w 19"/>
                  <a:gd name="T17" fmla="*/ 19 h 19"/>
                  <a:gd name="T18" fmla="*/ 7 w 19"/>
                  <a:gd name="T19" fmla="*/ 15 h 19"/>
                  <a:gd name="T20" fmla="*/ 4 w 19"/>
                  <a:gd name="T21" fmla="*/ 15 h 19"/>
                  <a:gd name="T22" fmla="*/ 4 w 19"/>
                  <a:gd name="T23" fmla="*/ 11 h 19"/>
                  <a:gd name="T24" fmla="*/ 0 w 19"/>
                  <a:gd name="T25" fmla="*/ 7 h 19"/>
                  <a:gd name="T26" fmla="*/ 4 w 19"/>
                  <a:gd name="T27" fmla="*/ 3 h 19"/>
                  <a:gd name="T28" fmla="*/ 4 w 19"/>
                  <a:gd name="T29" fmla="*/ 0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0"/>
                    </a:lnTo>
                    <a:lnTo>
                      <a:pt x="19" y="3"/>
                    </a:lnTo>
                    <a:lnTo>
                      <a:pt x="19" y="7"/>
                    </a:lnTo>
                    <a:lnTo>
                      <a:pt x="19" y="11"/>
                    </a:lnTo>
                    <a:lnTo>
                      <a:pt x="19" y="15"/>
                    </a:lnTo>
                    <a:lnTo>
                      <a:pt x="15" y="15"/>
                    </a:lnTo>
                    <a:lnTo>
                      <a:pt x="11" y="19"/>
                    </a:lnTo>
                    <a:lnTo>
                      <a:pt x="7" y="15"/>
                    </a:lnTo>
                    <a:lnTo>
                      <a:pt x="4" y="15"/>
                    </a:lnTo>
                    <a:lnTo>
                      <a:pt x="4" y="11"/>
                    </a:lnTo>
                    <a:lnTo>
                      <a:pt x="0" y="7"/>
                    </a:lnTo>
                    <a:lnTo>
                      <a:pt x="4" y="3"/>
                    </a:lnTo>
                    <a:lnTo>
                      <a:pt x="4" y="0"/>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720" name="Freeform 185"/>
              <p:cNvSpPr>
                <a:spLocks noEditPoints="1"/>
              </p:cNvSpPr>
              <p:nvPr/>
            </p:nvSpPr>
            <p:spPr bwMode="auto">
              <a:xfrm>
                <a:off x="4919" y="2155"/>
                <a:ext cx="69" cy="119"/>
              </a:xfrm>
              <a:custGeom>
                <a:avLst/>
                <a:gdLst>
                  <a:gd name="T0" fmla="*/ 0 w 69"/>
                  <a:gd name="T1" fmla="*/ 61 h 119"/>
                  <a:gd name="T2" fmla="*/ 0 w 69"/>
                  <a:gd name="T3" fmla="*/ 42 h 119"/>
                  <a:gd name="T4" fmla="*/ 4 w 69"/>
                  <a:gd name="T5" fmla="*/ 27 h 119"/>
                  <a:gd name="T6" fmla="*/ 12 w 69"/>
                  <a:gd name="T7" fmla="*/ 15 h 119"/>
                  <a:gd name="T8" fmla="*/ 19 w 69"/>
                  <a:gd name="T9" fmla="*/ 8 h 119"/>
                  <a:gd name="T10" fmla="*/ 27 w 69"/>
                  <a:gd name="T11" fmla="*/ 4 h 119"/>
                  <a:gd name="T12" fmla="*/ 35 w 69"/>
                  <a:gd name="T13" fmla="*/ 0 h 119"/>
                  <a:gd name="T14" fmla="*/ 42 w 69"/>
                  <a:gd name="T15" fmla="*/ 4 h 119"/>
                  <a:gd name="T16" fmla="*/ 50 w 69"/>
                  <a:gd name="T17" fmla="*/ 8 h 119"/>
                  <a:gd name="T18" fmla="*/ 58 w 69"/>
                  <a:gd name="T19" fmla="*/ 15 h 119"/>
                  <a:gd name="T20" fmla="*/ 65 w 69"/>
                  <a:gd name="T21" fmla="*/ 27 h 119"/>
                  <a:gd name="T22" fmla="*/ 69 w 69"/>
                  <a:gd name="T23" fmla="*/ 42 h 119"/>
                  <a:gd name="T24" fmla="*/ 69 w 69"/>
                  <a:gd name="T25" fmla="*/ 57 h 119"/>
                  <a:gd name="T26" fmla="*/ 69 w 69"/>
                  <a:gd name="T27" fmla="*/ 77 h 119"/>
                  <a:gd name="T28" fmla="*/ 65 w 69"/>
                  <a:gd name="T29" fmla="*/ 92 h 119"/>
                  <a:gd name="T30" fmla="*/ 58 w 69"/>
                  <a:gd name="T31" fmla="*/ 103 h 119"/>
                  <a:gd name="T32" fmla="*/ 50 w 69"/>
                  <a:gd name="T33" fmla="*/ 111 h 119"/>
                  <a:gd name="T34" fmla="*/ 42 w 69"/>
                  <a:gd name="T35" fmla="*/ 115 h 119"/>
                  <a:gd name="T36" fmla="*/ 35 w 69"/>
                  <a:gd name="T37" fmla="*/ 119 h 119"/>
                  <a:gd name="T38" fmla="*/ 23 w 69"/>
                  <a:gd name="T39" fmla="*/ 115 h 119"/>
                  <a:gd name="T40" fmla="*/ 16 w 69"/>
                  <a:gd name="T41" fmla="*/ 107 h 119"/>
                  <a:gd name="T42" fmla="*/ 8 w 69"/>
                  <a:gd name="T43" fmla="*/ 100 h 119"/>
                  <a:gd name="T44" fmla="*/ 0 w 69"/>
                  <a:gd name="T45" fmla="*/ 80 h 119"/>
                  <a:gd name="T46" fmla="*/ 0 w 69"/>
                  <a:gd name="T47" fmla="*/ 61 h 119"/>
                  <a:gd name="T48" fmla="*/ 16 w 69"/>
                  <a:gd name="T49" fmla="*/ 61 h 119"/>
                  <a:gd name="T50" fmla="*/ 16 w 69"/>
                  <a:gd name="T51" fmla="*/ 84 h 119"/>
                  <a:gd name="T52" fmla="*/ 19 w 69"/>
                  <a:gd name="T53" fmla="*/ 100 h 119"/>
                  <a:gd name="T54" fmla="*/ 23 w 69"/>
                  <a:gd name="T55" fmla="*/ 107 h 119"/>
                  <a:gd name="T56" fmla="*/ 31 w 69"/>
                  <a:gd name="T57" fmla="*/ 111 h 119"/>
                  <a:gd name="T58" fmla="*/ 35 w 69"/>
                  <a:gd name="T59" fmla="*/ 111 h 119"/>
                  <a:gd name="T60" fmla="*/ 39 w 69"/>
                  <a:gd name="T61" fmla="*/ 111 h 119"/>
                  <a:gd name="T62" fmla="*/ 42 w 69"/>
                  <a:gd name="T63" fmla="*/ 107 h 119"/>
                  <a:gd name="T64" fmla="*/ 46 w 69"/>
                  <a:gd name="T65" fmla="*/ 103 h 119"/>
                  <a:gd name="T66" fmla="*/ 50 w 69"/>
                  <a:gd name="T67" fmla="*/ 96 h 119"/>
                  <a:gd name="T68" fmla="*/ 54 w 69"/>
                  <a:gd name="T69" fmla="*/ 77 h 119"/>
                  <a:gd name="T70" fmla="*/ 54 w 69"/>
                  <a:gd name="T71" fmla="*/ 54 h 119"/>
                  <a:gd name="T72" fmla="*/ 54 w 69"/>
                  <a:gd name="T73" fmla="*/ 38 h 119"/>
                  <a:gd name="T74" fmla="*/ 50 w 69"/>
                  <a:gd name="T75" fmla="*/ 23 h 119"/>
                  <a:gd name="T76" fmla="*/ 46 w 69"/>
                  <a:gd name="T77" fmla="*/ 15 h 119"/>
                  <a:gd name="T78" fmla="*/ 42 w 69"/>
                  <a:gd name="T79" fmla="*/ 11 h 119"/>
                  <a:gd name="T80" fmla="*/ 39 w 69"/>
                  <a:gd name="T81" fmla="*/ 8 h 119"/>
                  <a:gd name="T82" fmla="*/ 35 w 69"/>
                  <a:gd name="T83" fmla="*/ 8 h 119"/>
                  <a:gd name="T84" fmla="*/ 31 w 69"/>
                  <a:gd name="T85" fmla="*/ 8 h 119"/>
                  <a:gd name="T86" fmla="*/ 27 w 69"/>
                  <a:gd name="T87" fmla="*/ 11 h 119"/>
                  <a:gd name="T88" fmla="*/ 19 w 69"/>
                  <a:gd name="T89" fmla="*/ 19 h 119"/>
                  <a:gd name="T90" fmla="*/ 19 w 69"/>
                  <a:gd name="T91" fmla="*/ 34 h 119"/>
                  <a:gd name="T92" fmla="*/ 16 w 69"/>
                  <a:gd name="T93" fmla="*/ 50 h 119"/>
                  <a:gd name="T94" fmla="*/ 16 w 69"/>
                  <a:gd name="T95" fmla="*/ 6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1"/>
                    </a:moveTo>
                    <a:lnTo>
                      <a:pt x="0" y="42"/>
                    </a:lnTo>
                    <a:lnTo>
                      <a:pt x="4" y="27"/>
                    </a:lnTo>
                    <a:lnTo>
                      <a:pt x="12" y="15"/>
                    </a:lnTo>
                    <a:lnTo>
                      <a:pt x="19" y="8"/>
                    </a:lnTo>
                    <a:lnTo>
                      <a:pt x="27" y="4"/>
                    </a:lnTo>
                    <a:lnTo>
                      <a:pt x="35" y="0"/>
                    </a:lnTo>
                    <a:lnTo>
                      <a:pt x="42" y="4"/>
                    </a:lnTo>
                    <a:lnTo>
                      <a:pt x="50" y="8"/>
                    </a:lnTo>
                    <a:lnTo>
                      <a:pt x="58" y="15"/>
                    </a:lnTo>
                    <a:lnTo>
                      <a:pt x="65" y="27"/>
                    </a:lnTo>
                    <a:lnTo>
                      <a:pt x="69" y="42"/>
                    </a:lnTo>
                    <a:lnTo>
                      <a:pt x="69" y="57"/>
                    </a:lnTo>
                    <a:lnTo>
                      <a:pt x="69" y="77"/>
                    </a:lnTo>
                    <a:lnTo>
                      <a:pt x="65" y="92"/>
                    </a:lnTo>
                    <a:lnTo>
                      <a:pt x="58" y="103"/>
                    </a:lnTo>
                    <a:lnTo>
                      <a:pt x="50" y="111"/>
                    </a:lnTo>
                    <a:lnTo>
                      <a:pt x="42" y="115"/>
                    </a:lnTo>
                    <a:lnTo>
                      <a:pt x="35" y="119"/>
                    </a:lnTo>
                    <a:lnTo>
                      <a:pt x="23" y="115"/>
                    </a:lnTo>
                    <a:lnTo>
                      <a:pt x="16" y="107"/>
                    </a:lnTo>
                    <a:lnTo>
                      <a:pt x="8" y="100"/>
                    </a:lnTo>
                    <a:lnTo>
                      <a:pt x="0" y="80"/>
                    </a:lnTo>
                    <a:lnTo>
                      <a:pt x="0" y="61"/>
                    </a:lnTo>
                    <a:close/>
                    <a:moveTo>
                      <a:pt x="16" y="61"/>
                    </a:moveTo>
                    <a:lnTo>
                      <a:pt x="16" y="84"/>
                    </a:lnTo>
                    <a:lnTo>
                      <a:pt x="19" y="100"/>
                    </a:lnTo>
                    <a:lnTo>
                      <a:pt x="23" y="107"/>
                    </a:lnTo>
                    <a:lnTo>
                      <a:pt x="31" y="111"/>
                    </a:lnTo>
                    <a:lnTo>
                      <a:pt x="35" y="111"/>
                    </a:lnTo>
                    <a:lnTo>
                      <a:pt x="39" y="111"/>
                    </a:lnTo>
                    <a:lnTo>
                      <a:pt x="42" y="107"/>
                    </a:lnTo>
                    <a:lnTo>
                      <a:pt x="46" y="103"/>
                    </a:lnTo>
                    <a:lnTo>
                      <a:pt x="50" y="96"/>
                    </a:lnTo>
                    <a:lnTo>
                      <a:pt x="54" y="77"/>
                    </a:lnTo>
                    <a:lnTo>
                      <a:pt x="54" y="54"/>
                    </a:lnTo>
                    <a:lnTo>
                      <a:pt x="54" y="38"/>
                    </a:lnTo>
                    <a:lnTo>
                      <a:pt x="50" y="23"/>
                    </a:lnTo>
                    <a:lnTo>
                      <a:pt x="46" y="15"/>
                    </a:lnTo>
                    <a:lnTo>
                      <a:pt x="42" y="11"/>
                    </a:lnTo>
                    <a:lnTo>
                      <a:pt x="39" y="8"/>
                    </a:lnTo>
                    <a:lnTo>
                      <a:pt x="35" y="8"/>
                    </a:lnTo>
                    <a:lnTo>
                      <a:pt x="31" y="8"/>
                    </a:lnTo>
                    <a:lnTo>
                      <a:pt x="27" y="11"/>
                    </a:lnTo>
                    <a:lnTo>
                      <a:pt x="19" y="19"/>
                    </a:lnTo>
                    <a:lnTo>
                      <a:pt x="19" y="34"/>
                    </a:lnTo>
                    <a:lnTo>
                      <a:pt x="16" y="50"/>
                    </a:lnTo>
                    <a:lnTo>
                      <a:pt x="16" y="61"/>
                    </a:lnTo>
                    <a:close/>
                  </a:path>
                </a:pathLst>
              </a:custGeom>
              <a:solidFill>
                <a:srgbClr val="000000"/>
              </a:solidFill>
              <a:ln w="0">
                <a:solidFill>
                  <a:srgbClr val="000000"/>
                </a:solidFill>
                <a:round/>
                <a:headEnd/>
                <a:tailEnd/>
              </a:ln>
            </p:spPr>
            <p:txBody>
              <a:bodyPr/>
              <a:lstStyle/>
              <a:p>
                <a:endParaRPr lang="en-CA"/>
              </a:p>
            </p:txBody>
          </p:sp>
          <p:sp>
            <p:nvSpPr>
              <p:cNvPr id="19721" name="Freeform 186"/>
              <p:cNvSpPr>
                <a:spLocks/>
              </p:cNvSpPr>
              <p:nvPr/>
            </p:nvSpPr>
            <p:spPr bwMode="auto">
              <a:xfrm>
                <a:off x="5004" y="2159"/>
                <a:ext cx="65" cy="115"/>
              </a:xfrm>
              <a:custGeom>
                <a:avLst/>
                <a:gdLst>
                  <a:gd name="T0" fmla="*/ 65 w 65"/>
                  <a:gd name="T1" fmla="*/ 0 h 115"/>
                  <a:gd name="T2" fmla="*/ 57 w 65"/>
                  <a:gd name="T3" fmla="*/ 15 h 115"/>
                  <a:gd name="T4" fmla="*/ 23 w 65"/>
                  <a:gd name="T5" fmla="*/ 15 h 115"/>
                  <a:gd name="T6" fmla="*/ 15 w 65"/>
                  <a:gd name="T7" fmla="*/ 30 h 115"/>
                  <a:gd name="T8" fmla="*/ 30 w 65"/>
                  <a:gd name="T9" fmla="*/ 30 h 115"/>
                  <a:gd name="T10" fmla="*/ 42 w 65"/>
                  <a:gd name="T11" fmla="*/ 38 h 115"/>
                  <a:gd name="T12" fmla="*/ 53 w 65"/>
                  <a:gd name="T13" fmla="*/ 46 h 115"/>
                  <a:gd name="T14" fmla="*/ 61 w 65"/>
                  <a:gd name="T15" fmla="*/ 57 h 115"/>
                  <a:gd name="T16" fmla="*/ 61 w 65"/>
                  <a:gd name="T17" fmla="*/ 73 h 115"/>
                  <a:gd name="T18" fmla="*/ 61 w 65"/>
                  <a:gd name="T19" fmla="*/ 80 h 115"/>
                  <a:gd name="T20" fmla="*/ 57 w 65"/>
                  <a:gd name="T21" fmla="*/ 88 h 115"/>
                  <a:gd name="T22" fmla="*/ 53 w 65"/>
                  <a:gd name="T23" fmla="*/ 96 h 115"/>
                  <a:gd name="T24" fmla="*/ 49 w 65"/>
                  <a:gd name="T25" fmla="*/ 99 h 115"/>
                  <a:gd name="T26" fmla="*/ 46 w 65"/>
                  <a:gd name="T27" fmla="*/ 103 h 115"/>
                  <a:gd name="T28" fmla="*/ 38 w 65"/>
                  <a:gd name="T29" fmla="*/ 107 h 115"/>
                  <a:gd name="T30" fmla="*/ 30 w 65"/>
                  <a:gd name="T31" fmla="*/ 111 h 115"/>
                  <a:gd name="T32" fmla="*/ 19 w 65"/>
                  <a:gd name="T33" fmla="*/ 115 h 115"/>
                  <a:gd name="T34" fmla="*/ 11 w 65"/>
                  <a:gd name="T35" fmla="*/ 111 h 115"/>
                  <a:gd name="T36" fmla="*/ 3 w 65"/>
                  <a:gd name="T37" fmla="*/ 111 h 115"/>
                  <a:gd name="T38" fmla="*/ 3 w 65"/>
                  <a:gd name="T39" fmla="*/ 107 h 115"/>
                  <a:gd name="T40" fmla="*/ 0 w 65"/>
                  <a:gd name="T41" fmla="*/ 103 h 115"/>
                  <a:gd name="T42" fmla="*/ 0 w 65"/>
                  <a:gd name="T43" fmla="*/ 99 h 115"/>
                  <a:gd name="T44" fmla="*/ 3 w 65"/>
                  <a:gd name="T45" fmla="*/ 99 h 115"/>
                  <a:gd name="T46" fmla="*/ 3 w 65"/>
                  <a:gd name="T47" fmla="*/ 96 h 115"/>
                  <a:gd name="T48" fmla="*/ 7 w 65"/>
                  <a:gd name="T49" fmla="*/ 96 h 115"/>
                  <a:gd name="T50" fmla="*/ 7 w 65"/>
                  <a:gd name="T51" fmla="*/ 96 h 115"/>
                  <a:gd name="T52" fmla="*/ 11 w 65"/>
                  <a:gd name="T53" fmla="*/ 96 h 115"/>
                  <a:gd name="T54" fmla="*/ 15 w 65"/>
                  <a:gd name="T55" fmla="*/ 99 h 115"/>
                  <a:gd name="T56" fmla="*/ 15 w 65"/>
                  <a:gd name="T57" fmla="*/ 99 h 115"/>
                  <a:gd name="T58" fmla="*/ 23 w 65"/>
                  <a:gd name="T59" fmla="*/ 103 h 115"/>
                  <a:gd name="T60" fmla="*/ 26 w 65"/>
                  <a:gd name="T61" fmla="*/ 103 h 115"/>
                  <a:gd name="T62" fmla="*/ 38 w 65"/>
                  <a:gd name="T63" fmla="*/ 103 h 115"/>
                  <a:gd name="T64" fmla="*/ 46 w 65"/>
                  <a:gd name="T65" fmla="*/ 96 h 115"/>
                  <a:gd name="T66" fmla="*/ 49 w 65"/>
                  <a:gd name="T67" fmla="*/ 88 h 115"/>
                  <a:gd name="T68" fmla="*/ 53 w 65"/>
                  <a:gd name="T69" fmla="*/ 80 h 115"/>
                  <a:gd name="T70" fmla="*/ 49 w 65"/>
                  <a:gd name="T71" fmla="*/ 69 h 115"/>
                  <a:gd name="T72" fmla="*/ 46 w 65"/>
                  <a:gd name="T73" fmla="*/ 61 h 115"/>
                  <a:gd name="T74" fmla="*/ 38 w 65"/>
                  <a:gd name="T75" fmla="*/ 53 h 115"/>
                  <a:gd name="T76" fmla="*/ 26 w 65"/>
                  <a:gd name="T77" fmla="*/ 46 h 115"/>
                  <a:gd name="T78" fmla="*/ 19 w 65"/>
                  <a:gd name="T79" fmla="*/ 46 h 115"/>
                  <a:gd name="T80" fmla="*/ 3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7" y="15"/>
                    </a:lnTo>
                    <a:lnTo>
                      <a:pt x="23" y="15"/>
                    </a:lnTo>
                    <a:lnTo>
                      <a:pt x="15" y="30"/>
                    </a:lnTo>
                    <a:lnTo>
                      <a:pt x="30" y="30"/>
                    </a:lnTo>
                    <a:lnTo>
                      <a:pt x="42" y="38"/>
                    </a:lnTo>
                    <a:lnTo>
                      <a:pt x="53" y="46"/>
                    </a:lnTo>
                    <a:lnTo>
                      <a:pt x="61" y="57"/>
                    </a:lnTo>
                    <a:lnTo>
                      <a:pt x="61" y="73"/>
                    </a:lnTo>
                    <a:lnTo>
                      <a:pt x="61" y="80"/>
                    </a:lnTo>
                    <a:lnTo>
                      <a:pt x="57" y="88"/>
                    </a:lnTo>
                    <a:lnTo>
                      <a:pt x="53" y="96"/>
                    </a:lnTo>
                    <a:lnTo>
                      <a:pt x="49" y="99"/>
                    </a:lnTo>
                    <a:lnTo>
                      <a:pt x="46" y="103"/>
                    </a:lnTo>
                    <a:lnTo>
                      <a:pt x="38" y="107"/>
                    </a:lnTo>
                    <a:lnTo>
                      <a:pt x="30" y="111"/>
                    </a:lnTo>
                    <a:lnTo>
                      <a:pt x="19" y="115"/>
                    </a:lnTo>
                    <a:lnTo>
                      <a:pt x="11" y="111"/>
                    </a:lnTo>
                    <a:lnTo>
                      <a:pt x="3" y="111"/>
                    </a:lnTo>
                    <a:lnTo>
                      <a:pt x="3" y="107"/>
                    </a:lnTo>
                    <a:lnTo>
                      <a:pt x="0" y="103"/>
                    </a:lnTo>
                    <a:lnTo>
                      <a:pt x="0" y="99"/>
                    </a:lnTo>
                    <a:lnTo>
                      <a:pt x="3" y="99"/>
                    </a:lnTo>
                    <a:lnTo>
                      <a:pt x="3" y="96"/>
                    </a:lnTo>
                    <a:lnTo>
                      <a:pt x="7" y="96"/>
                    </a:lnTo>
                    <a:lnTo>
                      <a:pt x="11" y="96"/>
                    </a:lnTo>
                    <a:lnTo>
                      <a:pt x="15" y="99"/>
                    </a:lnTo>
                    <a:lnTo>
                      <a:pt x="23" y="103"/>
                    </a:lnTo>
                    <a:lnTo>
                      <a:pt x="26" y="103"/>
                    </a:lnTo>
                    <a:lnTo>
                      <a:pt x="38" y="103"/>
                    </a:lnTo>
                    <a:lnTo>
                      <a:pt x="46" y="96"/>
                    </a:lnTo>
                    <a:lnTo>
                      <a:pt x="49" y="88"/>
                    </a:lnTo>
                    <a:lnTo>
                      <a:pt x="53" y="80"/>
                    </a:lnTo>
                    <a:lnTo>
                      <a:pt x="49" y="69"/>
                    </a:lnTo>
                    <a:lnTo>
                      <a:pt x="46" y="61"/>
                    </a:lnTo>
                    <a:lnTo>
                      <a:pt x="38" y="53"/>
                    </a:lnTo>
                    <a:lnTo>
                      <a:pt x="26" y="46"/>
                    </a:lnTo>
                    <a:lnTo>
                      <a:pt x="19" y="46"/>
                    </a:lnTo>
                    <a:lnTo>
                      <a:pt x="3" y="42"/>
                    </a:lnTo>
                    <a:lnTo>
                      <a:pt x="23" y="0"/>
                    </a:lnTo>
                    <a:lnTo>
                      <a:pt x="65" y="0"/>
                    </a:lnTo>
                    <a:close/>
                  </a:path>
                </a:pathLst>
              </a:custGeom>
              <a:solidFill>
                <a:srgbClr val="000000"/>
              </a:solidFill>
              <a:ln w="0">
                <a:solidFill>
                  <a:srgbClr val="000000"/>
                </a:solidFill>
                <a:round/>
                <a:headEnd/>
                <a:tailEnd/>
              </a:ln>
            </p:spPr>
            <p:txBody>
              <a:bodyPr/>
              <a:lstStyle/>
              <a:p>
                <a:endParaRPr lang="en-CA"/>
              </a:p>
            </p:txBody>
          </p:sp>
          <p:sp>
            <p:nvSpPr>
              <p:cNvPr id="19722" name="Freeform 187"/>
              <p:cNvSpPr>
                <a:spLocks/>
              </p:cNvSpPr>
              <p:nvPr/>
            </p:nvSpPr>
            <p:spPr bwMode="auto">
              <a:xfrm>
                <a:off x="5088" y="2159"/>
                <a:ext cx="65" cy="115"/>
              </a:xfrm>
              <a:custGeom>
                <a:avLst/>
                <a:gdLst>
                  <a:gd name="T0" fmla="*/ 65 w 65"/>
                  <a:gd name="T1" fmla="*/ 0 h 115"/>
                  <a:gd name="T2" fmla="*/ 58 w 65"/>
                  <a:gd name="T3" fmla="*/ 15 h 115"/>
                  <a:gd name="T4" fmla="*/ 23 w 65"/>
                  <a:gd name="T5" fmla="*/ 15 h 115"/>
                  <a:gd name="T6" fmla="*/ 15 w 65"/>
                  <a:gd name="T7" fmla="*/ 30 h 115"/>
                  <a:gd name="T8" fmla="*/ 31 w 65"/>
                  <a:gd name="T9" fmla="*/ 30 h 115"/>
                  <a:gd name="T10" fmla="*/ 42 w 65"/>
                  <a:gd name="T11" fmla="*/ 38 h 115"/>
                  <a:gd name="T12" fmla="*/ 50 w 65"/>
                  <a:gd name="T13" fmla="*/ 46 h 115"/>
                  <a:gd name="T14" fmla="*/ 58 w 65"/>
                  <a:gd name="T15" fmla="*/ 57 h 115"/>
                  <a:gd name="T16" fmla="*/ 61 w 65"/>
                  <a:gd name="T17" fmla="*/ 73 h 115"/>
                  <a:gd name="T18" fmla="*/ 61 w 65"/>
                  <a:gd name="T19" fmla="*/ 80 h 115"/>
                  <a:gd name="T20" fmla="*/ 58 w 65"/>
                  <a:gd name="T21" fmla="*/ 88 h 115"/>
                  <a:gd name="T22" fmla="*/ 54 w 65"/>
                  <a:gd name="T23" fmla="*/ 96 h 115"/>
                  <a:gd name="T24" fmla="*/ 50 w 65"/>
                  <a:gd name="T25" fmla="*/ 99 h 115"/>
                  <a:gd name="T26" fmla="*/ 46 w 65"/>
                  <a:gd name="T27" fmla="*/ 103 h 115"/>
                  <a:gd name="T28" fmla="*/ 38 w 65"/>
                  <a:gd name="T29" fmla="*/ 107 h 115"/>
                  <a:gd name="T30" fmla="*/ 27 w 65"/>
                  <a:gd name="T31" fmla="*/ 111 h 115"/>
                  <a:gd name="T32" fmla="*/ 19 w 65"/>
                  <a:gd name="T33" fmla="*/ 115 h 115"/>
                  <a:gd name="T34" fmla="*/ 11 w 65"/>
                  <a:gd name="T35" fmla="*/ 111 h 115"/>
                  <a:gd name="T36" fmla="*/ 4 w 65"/>
                  <a:gd name="T37" fmla="*/ 111 h 115"/>
                  <a:gd name="T38" fmla="*/ 0 w 65"/>
                  <a:gd name="T39" fmla="*/ 107 h 115"/>
                  <a:gd name="T40" fmla="*/ 0 w 65"/>
                  <a:gd name="T41" fmla="*/ 103 h 115"/>
                  <a:gd name="T42" fmla="*/ 0 w 65"/>
                  <a:gd name="T43" fmla="*/ 99 h 115"/>
                  <a:gd name="T44" fmla="*/ 4 w 65"/>
                  <a:gd name="T45" fmla="*/ 99 h 115"/>
                  <a:gd name="T46" fmla="*/ 4 w 65"/>
                  <a:gd name="T47" fmla="*/ 96 h 115"/>
                  <a:gd name="T48" fmla="*/ 8 w 65"/>
                  <a:gd name="T49" fmla="*/ 96 h 115"/>
                  <a:gd name="T50" fmla="*/ 8 w 65"/>
                  <a:gd name="T51" fmla="*/ 96 h 115"/>
                  <a:gd name="T52" fmla="*/ 11 w 65"/>
                  <a:gd name="T53" fmla="*/ 96 h 115"/>
                  <a:gd name="T54" fmla="*/ 11 w 65"/>
                  <a:gd name="T55" fmla="*/ 99 h 115"/>
                  <a:gd name="T56" fmla="*/ 15 w 65"/>
                  <a:gd name="T57" fmla="*/ 99 h 115"/>
                  <a:gd name="T58" fmla="*/ 23 w 65"/>
                  <a:gd name="T59" fmla="*/ 103 h 115"/>
                  <a:gd name="T60" fmla="*/ 27 w 65"/>
                  <a:gd name="T61" fmla="*/ 103 h 115"/>
                  <a:gd name="T62" fmla="*/ 38 w 65"/>
                  <a:gd name="T63" fmla="*/ 103 h 115"/>
                  <a:gd name="T64" fmla="*/ 46 w 65"/>
                  <a:gd name="T65" fmla="*/ 96 h 115"/>
                  <a:gd name="T66" fmla="*/ 50 w 65"/>
                  <a:gd name="T67" fmla="*/ 88 h 115"/>
                  <a:gd name="T68" fmla="*/ 50 w 65"/>
                  <a:gd name="T69" fmla="*/ 80 h 115"/>
                  <a:gd name="T70" fmla="*/ 50 w 65"/>
                  <a:gd name="T71" fmla="*/ 69 h 115"/>
                  <a:gd name="T72" fmla="*/ 46 w 65"/>
                  <a:gd name="T73" fmla="*/ 61 h 115"/>
                  <a:gd name="T74" fmla="*/ 38 w 65"/>
                  <a:gd name="T75" fmla="*/ 53 h 115"/>
                  <a:gd name="T76" fmla="*/ 27 w 65"/>
                  <a:gd name="T77" fmla="*/ 46 h 115"/>
                  <a:gd name="T78" fmla="*/ 15 w 65"/>
                  <a:gd name="T79" fmla="*/ 46 h 115"/>
                  <a:gd name="T80" fmla="*/ 4 w 65"/>
                  <a:gd name="T81" fmla="*/ 42 h 115"/>
                  <a:gd name="T82" fmla="*/ 23 w 65"/>
                  <a:gd name="T83" fmla="*/ 0 h 115"/>
                  <a:gd name="T84" fmla="*/ 65 w 65"/>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5"/>
                  <a:gd name="T131" fmla="*/ 65 w 65"/>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5">
                    <a:moveTo>
                      <a:pt x="65" y="0"/>
                    </a:moveTo>
                    <a:lnTo>
                      <a:pt x="58" y="15"/>
                    </a:lnTo>
                    <a:lnTo>
                      <a:pt x="23" y="15"/>
                    </a:lnTo>
                    <a:lnTo>
                      <a:pt x="15" y="30"/>
                    </a:lnTo>
                    <a:lnTo>
                      <a:pt x="31" y="30"/>
                    </a:lnTo>
                    <a:lnTo>
                      <a:pt x="42" y="38"/>
                    </a:lnTo>
                    <a:lnTo>
                      <a:pt x="50" y="46"/>
                    </a:lnTo>
                    <a:lnTo>
                      <a:pt x="58" y="57"/>
                    </a:lnTo>
                    <a:lnTo>
                      <a:pt x="61" y="73"/>
                    </a:lnTo>
                    <a:lnTo>
                      <a:pt x="61" y="80"/>
                    </a:lnTo>
                    <a:lnTo>
                      <a:pt x="58" y="88"/>
                    </a:lnTo>
                    <a:lnTo>
                      <a:pt x="54" y="96"/>
                    </a:lnTo>
                    <a:lnTo>
                      <a:pt x="50" y="99"/>
                    </a:lnTo>
                    <a:lnTo>
                      <a:pt x="46" y="103"/>
                    </a:lnTo>
                    <a:lnTo>
                      <a:pt x="38" y="107"/>
                    </a:lnTo>
                    <a:lnTo>
                      <a:pt x="27" y="111"/>
                    </a:lnTo>
                    <a:lnTo>
                      <a:pt x="19" y="115"/>
                    </a:lnTo>
                    <a:lnTo>
                      <a:pt x="11" y="111"/>
                    </a:lnTo>
                    <a:lnTo>
                      <a:pt x="4" y="111"/>
                    </a:lnTo>
                    <a:lnTo>
                      <a:pt x="0" y="107"/>
                    </a:lnTo>
                    <a:lnTo>
                      <a:pt x="0" y="103"/>
                    </a:lnTo>
                    <a:lnTo>
                      <a:pt x="0" y="99"/>
                    </a:lnTo>
                    <a:lnTo>
                      <a:pt x="4" y="99"/>
                    </a:lnTo>
                    <a:lnTo>
                      <a:pt x="4" y="96"/>
                    </a:lnTo>
                    <a:lnTo>
                      <a:pt x="8" y="96"/>
                    </a:lnTo>
                    <a:lnTo>
                      <a:pt x="11" y="96"/>
                    </a:lnTo>
                    <a:lnTo>
                      <a:pt x="11" y="99"/>
                    </a:lnTo>
                    <a:lnTo>
                      <a:pt x="15" y="99"/>
                    </a:lnTo>
                    <a:lnTo>
                      <a:pt x="23" y="103"/>
                    </a:lnTo>
                    <a:lnTo>
                      <a:pt x="27" y="103"/>
                    </a:lnTo>
                    <a:lnTo>
                      <a:pt x="38" y="103"/>
                    </a:lnTo>
                    <a:lnTo>
                      <a:pt x="46" y="96"/>
                    </a:lnTo>
                    <a:lnTo>
                      <a:pt x="50" y="88"/>
                    </a:lnTo>
                    <a:lnTo>
                      <a:pt x="50" y="80"/>
                    </a:lnTo>
                    <a:lnTo>
                      <a:pt x="50" y="69"/>
                    </a:lnTo>
                    <a:lnTo>
                      <a:pt x="46" y="61"/>
                    </a:lnTo>
                    <a:lnTo>
                      <a:pt x="38" y="53"/>
                    </a:lnTo>
                    <a:lnTo>
                      <a:pt x="27" y="46"/>
                    </a:lnTo>
                    <a:lnTo>
                      <a:pt x="15" y="46"/>
                    </a:lnTo>
                    <a:lnTo>
                      <a:pt x="4" y="42"/>
                    </a:lnTo>
                    <a:lnTo>
                      <a:pt x="23" y="0"/>
                    </a:lnTo>
                    <a:lnTo>
                      <a:pt x="65" y="0"/>
                    </a:lnTo>
                    <a:close/>
                  </a:path>
                </a:pathLst>
              </a:custGeom>
              <a:solidFill>
                <a:srgbClr val="000000"/>
              </a:solidFill>
              <a:ln w="0">
                <a:solidFill>
                  <a:srgbClr val="000000"/>
                </a:solidFill>
                <a:round/>
                <a:headEnd/>
                <a:tailEnd/>
              </a:ln>
            </p:spPr>
            <p:txBody>
              <a:bodyPr/>
              <a:lstStyle/>
              <a:p>
                <a:endParaRPr lang="en-CA"/>
              </a:p>
            </p:txBody>
          </p:sp>
          <p:sp>
            <p:nvSpPr>
              <p:cNvPr id="19723" name="Rectangle 188"/>
              <p:cNvSpPr>
                <a:spLocks noChangeArrowheads="1"/>
              </p:cNvSpPr>
              <p:nvPr/>
            </p:nvSpPr>
            <p:spPr bwMode="auto">
              <a:xfrm>
                <a:off x="5268" y="2120"/>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724" name="Rectangle 189"/>
              <p:cNvSpPr>
                <a:spLocks noChangeArrowheads="1"/>
              </p:cNvSpPr>
              <p:nvPr/>
            </p:nvSpPr>
            <p:spPr bwMode="auto">
              <a:xfrm>
                <a:off x="188"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25" name="Freeform 190"/>
              <p:cNvSpPr>
                <a:spLocks/>
              </p:cNvSpPr>
              <p:nvPr/>
            </p:nvSpPr>
            <p:spPr bwMode="auto">
              <a:xfrm>
                <a:off x="254" y="2362"/>
                <a:ext cx="99" cy="115"/>
              </a:xfrm>
              <a:custGeom>
                <a:avLst/>
                <a:gdLst>
                  <a:gd name="T0" fmla="*/ 95 w 99"/>
                  <a:gd name="T1" fmla="*/ 0 h 115"/>
                  <a:gd name="T2" fmla="*/ 95 w 99"/>
                  <a:gd name="T3" fmla="*/ 38 h 115"/>
                  <a:gd name="T4" fmla="*/ 95 w 99"/>
                  <a:gd name="T5" fmla="*/ 38 h 115"/>
                  <a:gd name="T6" fmla="*/ 88 w 99"/>
                  <a:gd name="T7" fmla="*/ 23 h 115"/>
                  <a:gd name="T8" fmla="*/ 80 w 99"/>
                  <a:gd name="T9" fmla="*/ 15 h 115"/>
                  <a:gd name="T10" fmla="*/ 69 w 99"/>
                  <a:gd name="T11" fmla="*/ 8 h 115"/>
                  <a:gd name="T12" fmla="*/ 57 w 99"/>
                  <a:gd name="T13" fmla="*/ 8 h 115"/>
                  <a:gd name="T14" fmla="*/ 49 w 99"/>
                  <a:gd name="T15" fmla="*/ 8 h 115"/>
                  <a:gd name="T16" fmla="*/ 38 w 99"/>
                  <a:gd name="T17" fmla="*/ 12 h 115"/>
                  <a:gd name="T18" fmla="*/ 30 w 99"/>
                  <a:gd name="T19" fmla="*/ 19 h 115"/>
                  <a:gd name="T20" fmla="*/ 26 w 99"/>
                  <a:gd name="T21" fmla="*/ 31 h 115"/>
                  <a:gd name="T22" fmla="*/ 23 w 99"/>
                  <a:gd name="T23" fmla="*/ 42 h 115"/>
                  <a:gd name="T24" fmla="*/ 19 w 99"/>
                  <a:gd name="T25" fmla="*/ 61 h 115"/>
                  <a:gd name="T26" fmla="*/ 23 w 99"/>
                  <a:gd name="T27" fmla="*/ 73 h 115"/>
                  <a:gd name="T28" fmla="*/ 26 w 99"/>
                  <a:gd name="T29" fmla="*/ 88 h 115"/>
                  <a:gd name="T30" fmla="*/ 30 w 99"/>
                  <a:gd name="T31" fmla="*/ 96 h 115"/>
                  <a:gd name="T32" fmla="*/ 38 w 99"/>
                  <a:gd name="T33" fmla="*/ 104 h 115"/>
                  <a:gd name="T34" fmla="*/ 49 w 99"/>
                  <a:gd name="T35" fmla="*/ 107 h 115"/>
                  <a:gd name="T36" fmla="*/ 61 w 99"/>
                  <a:gd name="T37" fmla="*/ 111 h 115"/>
                  <a:gd name="T38" fmla="*/ 69 w 99"/>
                  <a:gd name="T39" fmla="*/ 107 h 115"/>
                  <a:gd name="T40" fmla="*/ 80 w 99"/>
                  <a:gd name="T41" fmla="*/ 104 h 115"/>
                  <a:gd name="T42" fmla="*/ 88 w 99"/>
                  <a:gd name="T43" fmla="*/ 100 h 115"/>
                  <a:gd name="T44" fmla="*/ 95 w 99"/>
                  <a:gd name="T45" fmla="*/ 88 h 115"/>
                  <a:gd name="T46" fmla="*/ 99 w 99"/>
                  <a:gd name="T47" fmla="*/ 88 h 115"/>
                  <a:gd name="T48" fmla="*/ 92 w 99"/>
                  <a:gd name="T49" fmla="*/ 100 h 115"/>
                  <a:gd name="T50" fmla="*/ 80 w 99"/>
                  <a:gd name="T51" fmla="*/ 111 h 115"/>
                  <a:gd name="T52" fmla="*/ 69 w 99"/>
                  <a:gd name="T53" fmla="*/ 115 h 115"/>
                  <a:gd name="T54" fmla="*/ 53 w 99"/>
                  <a:gd name="T55" fmla="*/ 115 h 115"/>
                  <a:gd name="T56" fmla="*/ 38 w 99"/>
                  <a:gd name="T57" fmla="*/ 115 h 115"/>
                  <a:gd name="T58" fmla="*/ 23 w 99"/>
                  <a:gd name="T59" fmla="*/ 107 h 115"/>
                  <a:gd name="T60" fmla="*/ 11 w 99"/>
                  <a:gd name="T61" fmla="*/ 96 h 115"/>
                  <a:gd name="T62" fmla="*/ 7 w 99"/>
                  <a:gd name="T63" fmla="*/ 84 h 115"/>
                  <a:gd name="T64" fmla="*/ 3 w 99"/>
                  <a:gd name="T65" fmla="*/ 73 h 115"/>
                  <a:gd name="T66" fmla="*/ 0 w 99"/>
                  <a:gd name="T67" fmla="*/ 61 h 115"/>
                  <a:gd name="T68" fmla="*/ 3 w 99"/>
                  <a:gd name="T69" fmla="*/ 46 h 115"/>
                  <a:gd name="T70" fmla="*/ 7 w 99"/>
                  <a:gd name="T71" fmla="*/ 31 h 115"/>
                  <a:gd name="T72" fmla="*/ 19 w 99"/>
                  <a:gd name="T73" fmla="*/ 19 h 115"/>
                  <a:gd name="T74" fmla="*/ 30 w 99"/>
                  <a:gd name="T75" fmla="*/ 8 h 115"/>
                  <a:gd name="T76" fmla="*/ 42 w 99"/>
                  <a:gd name="T77" fmla="*/ 4 h 115"/>
                  <a:gd name="T78" fmla="*/ 57 w 99"/>
                  <a:gd name="T79" fmla="*/ 0 h 115"/>
                  <a:gd name="T80" fmla="*/ 69 w 99"/>
                  <a:gd name="T81" fmla="*/ 4 h 115"/>
                  <a:gd name="T82" fmla="*/ 80 w 99"/>
                  <a:gd name="T83" fmla="*/ 8 h 115"/>
                  <a:gd name="T84" fmla="*/ 84 w 99"/>
                  <a:gd name="T85" fmla="*/ 8 h 115"/>
                  <a:gd name="T86" fmla="*/ 84 w 99"/>
                  <a:gd name="T87" fmla="*/ 8 h 115"/>
                  <a:gd name="T88" fmla="*/ 88 w 99"/>
                  <a:gd name="T89" fmla="*/ 8 h 115"/>
                  <a:gd name="T90" fmla="*/ 88 w 99"/>
                  <a:gd name="T91" fmla="*/ 8 h 115"/>
                  <a:gd name="T92" fmla="*/ 92 w 99"/>
                  <a:gd name="T93" fmla="*/ 4 h 115"/>
                  <a:gd name="T94" fmla="*/ 92 w 99"/>
                  <a:gd name="T95" fmla="*/ 0 h 115"/>
                  <a:gd name="T96" fmla="*/ 95 w 99"/>
                  <a:gd name="T97" fmla="*/ 0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9"/>
                  <a:gd name="T148" fmla="*/ 0 h 115"/>
                  <a:gd name="T149" fmla="*/ 99 w 99"/>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9" h="115">
                    <a:moveTo>
                      <a:pt x="95" y="0"/>
                    </a:moveTo>
                    <a:lnTo>
                      <a:pt x="95" y="38"/>
                    </a:lnTo>
                    <a:lnTo>
                      <a:pt x="88" y="23"/>
                    </a:lnTo>
                    <a:lnTo>
                      <a:pt x="80" y="15"/>
                    </a:lnTo>
                    <a:lnTo>
                      <a:pt x="69" y="8"/>
                    </a:lnTo>
                    <a:lnTo>
                      <a:pt x="57" y="8"/>
                    </a:lnTo>
                    <a:lnTo>
                      <a:pt x="49" y="8"/>
                    </a:lnTo>
                    <a:lnTo>
                      <a:pt x="38" y="12"/>
                    </a:lnTo>
                    <a:lnTo>
                      <a:pt x="30" y="19"/>
                    </a:lnTo>
                    <a:lnTo>
                      <a:pt x="26" y="31"/>
                    </a:lnTo>
                    <a:lnTo>
                      <a:pt x="23" y="42"/>
                    </a:lnTo>
                    <a:lnTo>
                      <a:pt x="19" y="61"/>
                    </a:lnTo>
                    <a:lnTo>
                      <a:pt x="23" y="73"/>
                    </a:lnTo>
                    <a:lnTo>
                      <a:pt x="26" y="88"/>
                    </a:lnTo>
                    <a:lnTo>
                      <a:pt x="30" y="96"/>
                    </a:lnTo>
                    <a:lnTo>
                      <a:pt x="38" y="104"/>
                    </a:lnTo>
                    <a:lnTo>
                      <a:pt x="49" y="107"/>
                    </a:lnTo>
                    <a:lnTo>
                      <a:pt x="61" y="111"/>
                    </a:lnTo>
                    <a:lnTo>
                      <a:pt x="69" y="107"/>
                    </a:lnTo>
                    <a:lnTo>
                      <a:pt x="80" y="104"/>
                    </a:lnTo>
                    <a:lnTo>
                      <a:pt x="88" y="100"/>
                    </a:lnTo>
                    <a:lnTo>
                      <a:pt x="95" y="88"/>
                    </a:lnTo>
                    <a:lnTo>
                      <a:pt x="99" y="88"/>
                    </a:lnTo>
                    <a:lnTo>
                      <a:pt x="92" y="100"/>
                    </a:lnTo>
                    <a:lnTo>
                      <a:pt x="80" y="111"/>
                    </a:lnTo>
                    <a:lnTo>
                      <a:pt x="69" y="115"/>
                    </a:lnTo>
                    <a:lnTo>
                      <a:pt x="53" y="115"/>
                    </a:lnTo>
                    <a:lnTo>
                      <a:pt x="38" y="115"/>
                    </a:lnTo>
                    <a:lnTo>
                      <a:pt x="23" y="107"/>
                    </a:lnTo>
                    <a:lnTo>
                      <a:pt x="11" y="96"/>
                    </a:lnTo>
                    <a:lnTo>
                      <a:pt x="7" y="84"/>
                    </a:lnTo>
                    <a:lnTo>
                      <a:pt x="3" y="73"/>
                    </a:lnTo>
                    <a:lnTo>
                      <a:pt x="0" y="61"/>
                    </a:lnTo>
                    <a:lnTo>
                      <a:pt x="3" y="46"/>
                    </a:lnTo>
                    <a:lnTo>
                      <a:pt x="7" y="31"/>
                    </a:lnTo>
                    <a:lnTo>
                      <a:pt x="19" y="19"/>
                    </a:lnTo>
                    <a:lnTo>
                      <a:pt x="30" y="8"/>
                    </a:lnTo>
                    <a:lnTo>
                      <a:pt x="42" y="4"/>
                    </a:lnTo>
                    <a:lnTo>
                      <a:pt x="57" y="0"/>
                    </a:lnTo>
                    <a:lnTo>
                      <a:pt x="69" y="4"/>
                    </a:lnTo>
                    <a:lnTo>
                      <a:pt x="80" y="8"/>
                    </a:lnTo>
                    <a:lnTo>
                      <a:pt x="84" y="8"/>
                    </a:lnTo>
                    <a:lnTo>
                      <a:pt x="88" y="8"/>
                    </a:lnTo>
                    <a:lnTo>
                      <a:pt x="92" y="4"/>
                    </a:lnTo>
                    <a:lnTo>
                      <a:pt x="92" y="0"/>
                    </a:lnTo>
                    <a:lnTo>
                      <a:pt x="95" y="0"/>
                    </a:lnTo>
                    <a:close/>
                  </a:path>
                </a:pathLst>
              </a:custGeom>
              <a:solidFill>
                <a:srgbClr val="000000"/>
              </a:solidFill>
              <a:ln w="0">
                <a:solidFill>
                  <a:srgbClr val="000000"/>
                </a:solidFill>
                <a:round/>
                <a:headEnd/>
                <a:tailEnd/>
              </a:ln>
            </p:spPr>
            <p:txBody>
              <a:bodyPr/>
              <a:lstStyle/>
              <a:p>
                <a:endParaRPr lang="en-CA"/>
              </a:p>
            </p:txBody>
          </p:sp>
          <p:sp>
            <p:nvSpPr>
              <p:cNvPr id="19726" name="Freeform 191"/>
              <p:cNvSpPr>
                <a:spLocks/>
              </p:cNvSpPr>
              <p:nvPr/>
            </p:nvSpPr>
            <p:spPr bwMode="auto">
              <a:xfrm>
                <a:off x="361" y="2358"/>
                <a:ext cx="81" cy="119"/>
              </a:xfrm>
              <a:custGeom>
                <a:avLst/>
                <a:gdLst>
                  <a:gd name="T0" fmla="*/ 27 w 81"/>
                  <a:gd name="T1" fmla="*/ 58 h 119"/>
                  <a:gd name="T2" fmla="*/ 38 w 81"/>
                  <a:gd name="T3" fmla="*/ 46 h 119"/>
                  <a:gd name="T4" fmla="*/ 50 w 81"/>
                  <a:gd name="T5" fmla="*/ 42 h 119"/>
                  <a:gd name="T6" fmla="*/ 61 w 81"/>
                  <a:gd name="T7" fmla="*/ 46 h 119"/>
                  <a:gd name="T8" fmla="*/ 69 w 81"/>
                  <a:gd name="T9" fmla="*/ 58 h 119"/>
                  <a:gd name="T10" fmla="*/ 69 w 81"/>
                  <a:gd name="T11" fmla="*/ 73 h 119"/>
                  <a:gd name="T12" fmla="*/ 69 w 81"/>
                  <a:gd name="T13" fmla="*/ 108 h 119"/>
                  <a:gd name="T14" fmla="*/ 73 w 81"/>
                  <a:gd name="T15" fmla="*/ 115 h 119"/>
                  <a:gd name="T16" fmla="*/ 77 w 81"/>
                  <a:gd name="T17" fmla="*/ 115 h 119"/>
                  <a:gd name="T18" fmla="*/ 81 w 81"/>
                  <a:gd name="T19" fmla="*/ 119 h 119"/>
                  <a:gd name="T20" fmla="*/ 46 w 81"/>
                  <a:gd name="T21" fmla="*/ 115 h 119"/>
                  <a:gd name="T22" fmla="*/ 50 w 81"/>
                  <a:gd name="T23" fmla="*/ 115 h 119"/>
                  <a:gd name="T24" fmla="*/ 54 w 81"/>
                  <a:gd name="T25" fmla="*/ 111 h 119"/>
                  <a:gd name="T26" fmla="*/ 58 w 81"/>
                  <a:gd name="T27" fmla="*/ 108 h 119"/>
                  <a:gd name="T28" fmla="*/ 58 w 81"/>
                  <a:gd name="T29" fmla="*/ 77 h 119"/>
                  <a:gd name="T30" fmla="*/ 54 w 81"/>
                  <a:gd name="T31" fmla="*/ 58 h 119"/>
                  <a:gd name="T32" fmla="*/ 50 w 81"/>
                  <a:gd name="T33" fmla="*/ 54 h 119"/>
                  <a:gd name="T34" fmla="*/ 46 w 81"/>
                  <a:gd name="T35" fmla="*/ 54 h 119"/>
                  <a:gd name="T36" fmla="*/ 35 w 81"/>
                  <a:gd name="T37" fmla="*/ 54 h 119"/>
                  <a:gd name="T38" fmla="*/ 27 w 81"/>
                  <a:gd name="T39" fmla="*/ 62 h 119"/>
                  <a:gd name="T40" fmla="*/ 27 w 81"/>
                  <a:gd name="T41" fmla="*/ 108 h 119"/>
                  <a:gd name="T42" fmla="*/ 27 w 81"/>
                  <a:gd name="T43" fmla="*/ 115 h 119"/>
                  <a:gd name="T44" fmla="*/ 31 w 81"/>
                  <a:gd name="T45" fmla="*/ 115 h 119"/>
                  <a:gd name="T46" fmla="*/ 35 w 81"/>
                  <a:gd name="T47" fmla="*/ 119 h 119"/>
                  <a:gd name="T48" fmla="*/ 0 w 81"/>
                  <a:gd name="T49" fmla="*/ 115 h 119"/>
                  <a:gd name="T50" fmla="*/ 8 w 81"/>
                  <a:gd name="T51" fmla="*/ 115 h 119"/>
                  <a:gd name="T52" fmla="*/ 12 w 81"/>
                  <a:gd name="T53" fmla="*/ 111 h 119"/>
                  <a:gd name="T54" fmla="*/ 12 w 81"/>
                  <a:gd name="T55" fmla="*/ 100 h 119"/>
                  <a:gd name="T56" fmla="*/ 12 w 81"/>
                  <a:gd name="T57" fmla="*/ 23 h 119"/>
                  <a:gd name="T58" fmla="*/ 12 w 81"/>
                  <a:gd name="T59" fmla="*/ 12 h 119"/>
                  <a:gd name="T60" fmla="*/ 8 w 81"/>
                  <a:gd name="T61" fmla="*/ 12 h 119"/>
                  <a:gd name="T62" fmla="*/ 4 w 81"/>
                  <a:gd name="T63" fmla="*/ 12 h 119"/>
                  <a:gd name="T64" fmla="*/ 0 w 81"/>
                  <a:gd name="T65" fmla="*/ 12 h 119"/>
                  <a:gd name="T66" fmla="*/ 27 w 81"/>
                  <a:gd name="T67" fmla="*/ 0 h 1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9"/>
                  <a:gd name="T104" fmla="*/ 81 w 81"/>
                  <a:gd name="T105" fmla="*/ 119 h 1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9">
                    <a:moveTo>
                      <a:pt x="27" y="0"/>
                    </a:moveTo>
                    <a:lnTo>
                      <a:pt x="27" y="58"/>
                    </a:lnTo>
                    <a:lnTo>
                      <a:pt x="35" y="50"/>
                    </a:lnTo>
                    <a:lnTo>
                      <a:pt x="38" y="46"/>
                    </a:lnTo>
                    <a:lnTo>
                      <a:pt x="46" y="42"/>
                    </a:lnTo>
                    <a:lnTo>
                      <a:pt x="50" y="42"/>
                    </a:lnTo>
                    <a:lnTo>
                      <a:pt x="58" y="42"/>
                    </a:lnTo>
                    <a:lnTo>
                      <a:pt x="61" y="46"/>
                    </a:lnTo>
                    <a:lnTo>
                      <a:pt x="65" y="50"/>
                    </a:lnTo>
                    <a:lnTo>
                      <a:pt x="69" y="58"/>
                    </a:lnTo>
                    <a:lnTo>
                      <a:pt x="69" y="62"/>
                    </a:lnTo>
                    <a:lnTo>
                      <a:pt x="69" y="73"/>
                    </a:lnTo>
                    <a:lnTo>
                      <a:pt x="69" y="100"/>
                    </a:lnTo>
                    <a:lnTo>
                      <a:pt x="69" y="108"/>
                    </a:lnTo>
                    <a:lnTo>
                      <a:pt x="73" y="111"/>
                    </a:lnTo>
                    <a:lnTo>
                      <a:pt x="73" y="115"/>
                    </a:lnTo>
                    <a:lnTo>
                      <a:pt x="77" y="115"/>
                    </a:lnTo>
                    <a:lnTo>
                      <a:pt x="81" y="115"/>
                    </a:lnTo>
                    <a:lnTo>
                      <a:pt x="81" y="119"/>
                    </a:lnTo>
                    <a:lnTo>
                      <a:pt x="46" y="119"/>
                    </a:lnTo>
                    <a:lnTo>
                      <a:pt x="46" y="115"/>
                    </a:lnTo>
                    <a:lnTo>
                      <a:pt x="50" y="115"/>
                    </a:lnTo>
                    <a:lnTo>
                      <a:pt x="54" y="115"/>
                    </a:lnTo>
                    <a:lnTo>
                      <a:pt x="54" y="111"/>
                    </a:lnTo>
                    <a:lnTo>
                      <a:pt x="58" y="111"/>
                    </a:lnTo>
                    <a:lnTo>
                      <a:pt x="58" y="108"/>
                    </a:lnTo>
                    <a:lnTo>
                      <a:pt x="58" y="100"/>
                    </a:lnTo>
                    <a:lnTo>
                      <a:pt x="58" y="77"/>
                    </a:lnTo>
                    <a:lnTo>
                      <a:pt x="58" y="65"/>
                    </a:lnTo>
                    <a:lnTo>
                      <a:pt x="54" y="58"/>
                    </a:lnTo>
                    <a:lnTo>
                      <a:pt x="50" y="54"/>
                    </a:lnTo>
                    <a:lnTo>
                      <a:pt x="46" y="54"/>
                    </a:lnTo>
                    <a:lnTo>
                      <a:pt x="38" y="54"/>
                    </a:lnTo>
                    <a:lnTo>
                      <a:pt x="35" y="54"/>
                    </a:lnTo>
                    <a:lnTo>
                      <a:pt x="31" y="58"/>
                    </a:lnTo>
                    <a:lnTo>
                      <a:pt x="27" y="62"/>
                    </a:lnTo>
                    <a:lnTo>
                      <a:pt x="27" y="100"/>
                    </a:lnTo>
                    <a:lnTo>
                      <a:pt x="27" y="108"/>
                    </a:lnTo>
                    <a:lnTo>
                      <a:pt x="27" y="111"/>
                    </a:lnTo>
                    <a:lnTo>
                      <a:pt x="27" y="115"/>
                    </a:lnTo>
                    <a:lnTo>
                      <a:pt x="31" y="115"/>
                    </a:lnTo>
                    <a:lnTo>
                      <a:pt x="35" y="115"/>
                    </a:lnTo>
                    <a:lnTo>
                      <a:pt x="35" y="119"/>
                    </a:lnTo>
                    <a:lnTo>
                      <a:pt x="0" y="119"/>
                    </a:lnTo>
                    <a:lnTo>
                      <a:pt x="0" y="115"/>
                    </a:lnTo>
                    <a:lnTo>
                      <a:pt x="4" y="115"/>
                    </a:lnTo>
                    <a:lnTo>
                      <a:pt x="8" y="115"/>
                    </a:lnTo>
                    <a:lnTo>
                      <a:pt x="12" y="111"/>
                    </a:lnTo>
                    <a:lnTo>
                      <a:pt x="12" y="108"/>
                    </a:lnTo>
                    <a:lnTo>
                      <a:pt x="12" y="100"/>
                    </a:lnTo>
                    <a:lnTo>
                      <a:pt x="12" y="35"/>
                    </a:lnTo>
                    <a:lnTo>
                      <a:pt x="12" y="23"/>
                    </a:lnTo>
                    <a:lnTo>
                      <a:pt x="12" y="16"/>
                    </a:lnTo>
                    <a:lnTo>
                      <a:pt x="12" y="12"/>
                    </a:lnTo>
                    <a:lnTo>
                      <a:pt x="8" y="12"/>
                    </a:lnTo>
                    <a:lnTo>
                      <a:pt x="4" y="12"/>
                    </a:lnTo>
                    <a:lnTo>
                      <a:pt x="0" y="12"/>
                    </a:lnTo>
                    <a:lnTo>
                      <a:pt x="23" y="0"/>
                    </a:lnTo>
                    <a:lnTo>
                      <a:pt x="27" y="0"/>
                    </a:lnTo>
                    <a:close/>
                  </a:path>
                </a:pathLst>
              </a:custGeom>
              <a:solidFill>
                <a:srgbClr val="000000"/>
              </a:solidFill>
              <a:ln w="0">
                <a:solidFill>
                  <a:srgbClr val="000000"/>
                </a:solidFill>
                <a:round/>
                <a:headEnd/>
                <a:tailEnd/>
              </a:ln>
            </p:spPr>
            <p:txBody>
              <a:bodyPr/>
              <a:lstStyle/>
              <a:p>
                <a:endParaRPr lang="en-CA"/>
              </a:p>
            </p:txBody>
          </p:sp>
          <p:sp>
            <p:nvSpPr>
              <p:cNvPr id="19727" name="Freeform 192"/>
              <p:cNvSpPr>
                <a:spLocks noEditPoints="1"/>
              </p:cNvSpPr>
              <p:nvPr/>
            </p:nvSpPr>
            <p:spPr bwMode="auto">
              <a:xfrm>
                <a:off x="449" y="2358"/>
                <a:ext cx="39" cy="119"/>
              </a:xfrm>
              <a:custGeom>
                <a:avLst/>
                <a:gdLst>
                  <a:gd name="T0" fmla="*/ 19 w 39"/>
                  <a:gd name="T1" fmla="*/ 0 h 119"/>
                  <a:gd name="T2" fmla="*/ 23 w 39"/>
                  <a:gd name="T3" fmla="*/ 0 h 119"/>
                  <a:gd name="T4" fmla="*/ 27 w 39"/>
                  <a:gd name="T5" fmla="*/ 4 h 119"/>
                  <a:gd name="T6" fmla="*/ 27 w 39"/>
                  <a:gd name="T7" fmla="*/ 8 h 119"/>
                  <a:gd name="T8" fmla="*/ 27 w 39"/>
                  <a:gd name="T9" fmla="*/ 12 h 119"/>
                  <a:gd name="T10" fmla="*/ 27 w 39"/>
                  <a:gd name="T11" fmla="*/ 16 h 119"/>
                  <a:gd name="T12" fmla="*/ 27 w 39"/>
                  <a:gd name="T13" fmla="*/ 19 h 119"/>
                  <a:gd name="T14" fmla="*/ 23 w 39"/>
                  <a:gd name="T15" fmla="*/ 19 h 119"/>
                  <a:gd name="T16" fmla="*/ 19 w 39"/>
                  <a:gd name="T17" fmla="*/ 19 h 119"/>
                  <a:gd name="T18" fmla="*/ 16 w 39"/>
                  <a:gd name="T19" fmla="*/ 19 h 119"/>
                  <a:gd name="T20" fmla="*/ 12 w 39"/>
                  <a:gd name="T21" fmla="*/ 19 h 119"/>
                  <a:gd name="T22" fmla="*/ 8 w 39"/>
                  <a:gd name="T23" fmla="*/ 16 h 119"/>
                  <a:gd name="T24" fmla="*/ 8 w 39"/>
                  <a:gd name="T25" fmla="*/ 12 h 119"/>
                  <a:gd name="T26" fmla="*/ 8 w 39"/>
                  <a:gd name="T27" fmla="*/ 8 h 119"/>
                  <a:gd name="T28" fmla="*/ 12 w 39"/>
                  <a:gd name="T29" fmla="*/ 4 h 119"/>
                  <a:gd name="T30" fmla="*/ 16 w 39"/>
                  <a:gd name="T31" fmla="*/ 0 h 119"/>
                  <a:gd name="T32" fmla="*/ 19 w 39"/>
                  <a:gd name="T33" fmla="*/ 0 h 119"/>
                  <a:gd name="T34" fmla="*/ 27 w 39"/>
                  <a:gd name="T35" fmla="*/ 42 h 119"/>
                  <a:gd name="T36" fmla="*/ 27 w 39"/>
                  <a:gd name="T37" fmla="*/ 100 h 119"/>
                  <a:gd name="T38" fmla="*/ 27 w 39"/>
                  <a:gd name="T39" fmla="*/ 108 h 119"/>
                  <a:gd name="T40" fmla="*/ 27 w 39"/>
                  <a:gd name="T41" fmla="*/ 111 h 119"/>
                  <a:gd name="T42" fmla="*/ 27 w 39"/>
                  <a:gd name="T43" fmla="*/ 115 h 119"/>
                  <a:gd name="T44" fmla="*/ 31 w 39"/>
                  <a:gd name="T45" fmla="*/ 115 h 119"/>
                  <a:gd name="T46" fmla="*/ 31 w 39"/>
                  <a:gd name="T47" fmla="*/ 115 h 119"/>
                  <a:gd name="T48" fmla="*/ 39 w 39"/>
                  <a:gd name="T49" fmla="*/ 115 h 119"/>
                  <a:gd name="T50" fmla="*/ 39 w 39"/>
                  <a:gd name="T51" fmla="*/ 119 h 119"/>
                  <a:gd name="T52" fmla="*/ 0 w 39"/>
                  <a:gd name="T53" fmla="*/ 119 h 119"/>
                  <a:gd name="T54" fmla="*/ 0 w 39"/>
                  <a:gd name="T55" fmla="*/ 115 h 119"/>
                  <a:gd name="T56" fmla="*/ 8 w 39"/>
                  <a:gd name="T57" fmla="*/ 115 h 119"/>
                  <a:gd name="T58" fmla="*/ 8 w 39"/>
                  <a:gd name="T59" fmla="*/ 115 h 119"/>
                  <a:gd name="T60" fmla="*/ 12 w 39"/>
                  <a:gd name="T61" fmla="*/ 115 h 119"/>
                  <a:gd name="T62" fmla="*/ 12 w 39"/>
                  <a:gd name="T63" fmla="*/ 111 h 119"/>
                  <a:gd name="T64" fmla="*/ 12 w 39"/>
                  <a:gd name="T65" fmla="*/ 108 h 119"/>
                  <a:gd name="T66" fmla="*/ 12 w 39"/>
                  <a:gd name="T67" fmla="*/ 100 h 119"/>
                  <a:gd name="T68" fmla="*/ 12 w 39"/>
                  <a:gd name="T69" fmla="*/ 73 h 119"/>
                  <a:gd name="T70" fmla="*/ 12 w 39"/>
                  <a:gd name="T71" fmla="*/ 62 h 119"/>
                  <a:gd name="T72" fmla="*/ 12 w 39"/>
                  <a:gd name="T73" fmla="*/ 58 h 119"/>
                  <a:gd name="T74" fmla="*/ 12 w 39"/>
                  <a:gd name="T75" fmla="*/ 54 h 119"/>
                  <a:gd name="T76" fmla="*/ 12 w 39"/>
                  <a:gd name="T77" fmla="*/ 50 h 119"/>
                  <a:gd name="T78" fmla="*/ 8 w 39"/>
                  <a:gd name="T79" fmla="*/ 50 h 119"/>
                  <a:gd name="T80" fmla="*/ 8 w 39"/>
                  <a:gd name="T81" fmla="*/ 50 h 119"/>
                  <a:gd name="T82" fmla="*/ 4 w 39"/>
                  <a:gd name="T83" fmla="*/ 50 h 119"/>
                  <a:gd name="T84" fmla="*/ 4 w 39"/>
                  <a:gd name="T85" fmla="*/ 54 h 119"/>
                  <a:gd name="T86" fmla="*/ 0 w 39"/>
                  <a:gd name="T87" fmla="*/ 50 h 119"/>
                  <a:gd name="T88" fmla="*/ 23 w 39"/>
                  <a:gd name="T89" fmla="*/ 42 h 119"/>
                  <a:gd name="T90" fmla="*/ 27 w 39"/>
                  <a:gd name="T91" fmla="*/ 42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
                  <a:gd name="T139" fmla="*/ 0 h 119"/>
                  <a:gd name="T140" fmla="*/ 39 w 39"/>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 h="119">
                    <a:moveTo>
                      <a:pt x="19" y="0"/>
                    </a:moveTo>
                    <a:lnTo>
                      <a:pt x="23" y="0"/>
                    </a:lnTo>
                    <a:lnTo>
                      <a:pt x="27" y="4"/>
                    </a:lnTo>
                    <a:lnTo>
                      <a:pt x="27" y="8"/>
                    </a:lnTo>
                    <a:lnTo>
                      <a:pt x="27" y="12"/>
                    </a:lnTo>
                    <a:lnTo>
                      <a:pt x="27" y="16"/>
                    </a:lnTo>
                    <a:lnTo>
                      <a:pt x="27" y="19"/>
                    </a:lnTo>
                    <a:lnTo>
                      <a:pt x="23" y="19"/>
                    </a:lnTo>
                    <a:lnTo>
                      <a:pt x="19" y="19"/>
                    </a:lnTo>
                    <a:lnTo>
                      <a:pt x="16" y="19"/>
                    </a:lnTo>
                    <a:lnTo>
                      <a:pt x="12" y="19"/>
                    </a:lnTo>
                    <a:lnTo>
                      <a:pt x="8" y="16"/>
                    </a:lnTo>
                    <a:lnTo>
                      <a:pt x="8" y="12"/>
                    </a:lnTo>
                    <a:lnTo>
                      <a:pt x="8" y="8"/>
                    </a:lnTo>
                    <a:lnTo>
                      <a:pt x="12" y="4"/>
                    </a:lnTo>
                    <a:lnTo>
                      <a:pt x="16" y="0"/>
                    </a:lnTo>
                    <a:lnTo>
                      <a:pt x="19" y="0"/>
                    </a:lnTo>
                    <a:close/>
                    <a:moveTo>
                      <a:pt x="27" y="42"/>
                    </a:moveTo>
                    <a:lnTo>
                      <a:pt x="27" y="100"/>
                    </a:lnTo>
                    <a:lnTo>
                      <a:pt x="27" y="108"/>
                    </a:lnTo>
                    <a:lnTo>
                      <a:pt x="27" y="111"/>
                    </a:lnTo>
                    <a:lnTo>
                      <a:pt x="27" y="115"/>
                    </a:lnTo>
                    <a:lnTo>
                      <a:pt x="31" y="115"/>
                    </a:lnTo>
                    <a:lnTo>
                      <a:pt x="39" y="115"/>
                    </a:lnTo>
                    <a:lnTo>
                      <a:pt x="39" y="119"/>
                    </a:lnTo>
                    <a:lnTo>
                      <a:pt x="0" y="119"/>
                    </a:lnTo>
                    <a:lnTo>
                      <a:pt x="0" y="115"/>
                    </a:lnTo>
                    <a:lnTo>
                      <a:pt x="8" y="115"/>
                    </a:lnTo>
                    <a:lnTo>
                      <a:pt x="12" y="115"/>
                    </a:lnTo>
                    <a:lnTo>
                      <a:pt x="12" y="111"/>
                    </a:lnTo>
                    <a:lnTo>
                      <a:pt x="12" y="108"/>
                    </a:lnTo>
                    <a:lnTo>
                      <a:pt x="12" y="100"/>
                    </a:lnTo>
                    <a:lnTo>
                      <a:pt x="12" y="73"/>
                    </a:lnTo>
                    <a:lnTo>
                      <a:pt x="12" y="62"/>
                    </a:lnTo>
                    <a:lnTo>
                      <a:pt x="12" y="58"/>
                    </a:lnTo>
                    <a:lnTo>
                      <a:pt x="12" y="54"/>
                    </a:lnTo>
                    <a:lnTo>
                      <a:pt x="12" y="50"/>
                    </a:lnTo>
                    <a:lnTo>
                      <a:pt x="8" y="50"/>
                    </a:lnTo>
                    <a:lnTo>
                      <a:pt x="4" y="50"/>
                    </a:lnTo>
                    <a:lnTo>
                      <a:pt x="4" y="54"/>
                    </a:lnTo>
                    <a:lnTo>
                      <a:pt x="0" y="50"/>
                    </a:lnTo>
                    <a:lnTo>
                      <a:pt x="23" y="42"/>
                    </a:lnTo>
                    <a:lnTo>
                      <a:pt x="27" y="42"/>
                    </a:lnTo>
                    <a:close/>
                  </a:path>
                </a:pathLst>
              </a:custGeom>
              <a:solidFill>
                <a:srgbClr val="000000"/>
              </a:solidFill>
              <a:ln w="0">
                <a:solidFill>
                  <a:srgbClr val="000000"/>
                </a:solidFill>
                <a:round/>
                <a:headEnd/>
                <a:tailEnd/>
              </a:ln>
            </p:spPr>
            <p:txBody>
              <a:bodyPr/>
              <a:lstStyle/>
              <a:p>
                <a:endParaRPr lang="en-CA"/>
              </a:p>
            </p:txBody>
          </p:sp>
          <p:sp>
            <p:nvSpPr>
              <p:cNvPr id="19728" name="Freeform 193"/>
              <p:cNvSpPr>
                <a:spLocks/>
              </p:cNvSpPr>
              <p:nvPr/>
            </p:nvSpPr>
            <p:spPr bwMode="auto">
              <a:xfrm>
                <a:off x="491" y="2400"/>
                <a:ext cx="81" cy="77"/>
              </a:xfrm>
              <a:custGeom>
                <a:avLst/>
                <a:gdLst>
                  <a:gd name="T0" fmla="*/ 27 w 81"/>
                  <a:gd name="T1" fmla="*/ 16 h 77"/>
                  <a:gd name="T2" fmla="*/ 35 w 81"/>
                  <a:gd name="T3" fmla="*/ 8 h 77"/>
                  <a:gd name="T4" fmla="*/ 43 w 81"/>
                  <a:gd name="T5" fmla="*/ 0 h 77"/>
                  <a:gd name="T6" fmla="*/ 50 w 81"/>
                  <a:gd name="T7" fmla="*/ 0 h 77"/>
                  <a:gd name="T8" fmla="*/ 58 w 81"/>
                  <a:gd name="T9" fmla="*/ 0 h 77"/>
                  <a:gd name="T10" fmla="*/ 62 w 81"/>
                  <a:gd name="T11" fmla="*/ 4 h 77"/>
                  <a:gd name="T12" fmla="*/ 66 w 81"/>
                  <a:gd name="T13" fmla="*/ 8 h 77"/>
                  <a:gd name="T14" fmla="*/ 70 w 81"/>
                  <a:gd name="T15" fmla="*/ 12 h 77"/>
                  <a:gd name="T16" fmla="*/ 73 w 81"/>
                  <a:gd name="T17" fmla="*/ 20 h 77"/>
                  <a:gd name="T18" fmla="*/ 73 w 81"/>
                  <a:gd name="T19" fmla="*/ 27 h 77"/>
                  <a:gd name="T20" fmla="*/ 73 w 81"/>
                  <a:gd name="T21" fmla="*/ 58 h 77"/>
                  <a:gd name="T22" fmla="*/ 73 w 81"/>
                  <a:gd name="T23" fmla="*/ 66 h 77"/>
                  <a:gd name="T24" fmla="*/ 73 w 81"/>
                  <a:gd name="T25" fmla="*/ 69 h 77"/>
                  <a:gd name="T26" fmla="*/ 73 w 81"/>
                  <a:gd name="T27" fmla="*/ 73 h 77"/>
                  <a:gd name="T28" fmla="*/ 77 w 81"/>
                  <a:gd name="T29" fmla="*/ 73 h 77"/>
                  <a:gd name="T30" fmla="*/ 77 w 81"/>
                  <a:gd name="T31" fmla="*/ 73 h 77"/>
                  <a:gd name="T32" fmla="*/ 81 w 81"/>
                  <a:gd name="T33" fmla="*/ 73 h 77"/>
                  <a:gd name="T34" fmla="*/ 81 w 81"/>
                  <a:gd name="T35" fmla="*/ 77 h 77"/>
                  <a:gd name="T36" fmla="*/ 46 w 81"/>
                  <a:gd name="T37" fmla="*/ 77 h 77"/>
                  <a:gd name="T38" fmla="*/ 46 w 81"/>
                  <a:gd name="T39" fmla="*/ 73 h 77"/>
                  <a:gd name="T40" fmla="*/ 50 w 81"/>
                  <a:gd name="T41" fmla="*/ 73 h 77"/>
                  <a:gd name="T42" fmla="*/ 54 w 81"/>
                  <a:gd name="T43" fmla="*/ 73 h 77"/>
                  <a:gd name="T44" fmla="*/ 54 w 81"/>
                  <a:gd name="T45" fmla="*/ 73 h 77"/>
                  <a:gd name="T46" fmla="*/ 58 w 81"/>
                  <a:gd name="T47" fmla="*/ 69 h 77"/>
                  <a:gd name="T48" fmla="*/ 58 w 81"/>
                  <a:gd name="T49" fmla="*/ 69 h 77"/>
                  <a:gd name="T50" fmla="*/ 58 w 81"/>
                  <a:gd name="T51" fmla="*/ 66 h 77"/>
                  <a:gd name="T52" fmla="*/ 58 w 81"/>
                  <a:gd name="T53" fmla="*/ 58 h 77"/>
                  <a:gd name="T54" fmla="*/ 58 w 81"/>
                  <a:gd name="T55" fmla="*/ 31 h 77"/>
                  <a:gd name="T56" fmla="*/ 58 w 81"/>
                  <a:gd name="T57" fmla="*/ 20 h 77"/>
                  <a:gd name="T58" fmla="*/ 54 w 81"/>
                  <a:gd name="T59" fmla="*/ 16 h 77"/>
                  <a:gd name="T60" fmla="*/ 50 w 81"/>
                  <a:gd name="T61" fmla="*/ 12 h 77"/>
                  <a:gd name="T62" fmla="*/ 46 w 81"/>
                  <a:gd name="T63" fmla="*/ 12 h 77"/>
                  <a:gd name="T64" fmla="*/ 35 w 81"/>
                  <a:gd name="T65" fmla="*/ 12 h 77"/>
                  <a:gd name="T66" fmla="*/ 27 w 81"/>
                  <a:gd name="T67" fmla="*/ 20 h 77"/>
                  <a:gd name="T68" fmla="*/ 27 w 81"/>
                  <a:gd name="T69" fmla="*/ 58 h 77"/>
                  <a:gd name="T70" fmla="*/ 27 w 81"/>
                  <a:gd name="T71" fmla="*/ 66 h 77"/>
                  <a:gd name="T72" fmla="*/ 27 w 81"/>
                  <a:gd name="T73" fmla="*/ 69 h 77"/>
                  <a:gd name="T74" fmla="*/ 27 w 81"/>
                  <a:gd name="T75" fmla="*/ 73 h 77"/>
                  <a:gd name="T76" fmla="*/ 31 w 81"/>
                  <a:gd name="T77" fmla="*/ 73 h 77"/>
                  <a:gd name="T78" fmla="*/ 31 w 81"/>
                  <a:gd name="T79" fmla="*/ 73 h 77"/>
                  <a:gd name="T80" fmla="*/ 39 w 81"/>
                  <a:gd name="T81" fmla="*/ 73 h 77"/>
                  <a:gd name="T82" fmla="*/ 39 w 81"/>
                  <a:gd name="T83" fmla="*/ 77 h 77"/>
                  <a:gd name="T84" fmla="*/ 0 w 81"/>
                  <a:gd name="T85" fmla="*/ 77 h 77"/>
                  <a:gd name="T86" fmla="*/ 0 w 81"/>
                  <a:gd name="T87" fmla="*/ 73 h 77"/>
                  <a:gd name="T88" fmla="*/ 4 w 81"/>
                  <a:gd name="T89" fmla="*/ 73 h 77"/>
                  <a:gd name="T90" fmla="*/ 8 w 81"/>
                  <a:gd name="T91" fmla="*/ 73 h 77"/>
                  <a:gd name="T92" fmla="*/ 12 w 81"/>
                  <a:gd name="T93" fmla="*/ 73 h 77"/>
                  <a:gd name="T94" fmla="*/ 12 w 81"/>
                  <a:gd name="T95" fmla="*/ 66 h 77"/>
                  <a:gd name="T96" fmla="*/ 12 w 81"/>
                  <a:gd name="T97" fmla="*/ 58 h 77"/>
                  <a:gd name="T98" fmla="*/ 12 w 81"/>
                  <a:gd name="T99" fmla="*/ 31 h 77"/>
                  <a:gd name="T100" fmla="*/ 12 w 81"/>
                  <a:gd name="T101" fmla="*/ 20 h 77"/>
                  <a:gd name="T102" fmla="*/ 12 w 81"/>
                  <a:gd name="T103" fmla="*/ 16 h 77"/>
                  <a:gd name="T104" fmla="*/ 12 w 81"/>
                  <a:gd name="T105" fmla="*/ 12 h 77"/>
                  <a:gd name="T106" fmla="*/ 12 w 81"/>
                  <a:gd name="T107" fmla="*/ 12 h 77"/>
                  <a:gd name="T108" fmla="*/ 8 w 81"/>
                  <a:gd name="T109" fmla="*/ 8 h 77"/>
                  <a:gd name="T110" fmla="*/ 8 w 81"/>
                  <a:gd name="T111" fmla="*/ 8 h 77"/>
                  <a:gd name="T112" fmla="*/ 4 w 81"/>
                  <a:gd name="T113" fmla="*/ 8 h 77"/>
                  <a:gd name="T114" fmla="*/ 4 w 81"/>
                  <a:gd name="T115" fmla="*/ 12 h 77"/>
                  <a:gd name="T116" fmla="*/ 0 w 81"/>
                  <a:gd name="T117" fmla="*/ 8 h 77"/>
                  <a:gd name="T118" fmla="*/ 23 w 81"/>
                  <a:gd name="T119" fmla="*/ 0 h 77"/>
                  <a:gd name="T120" fmla="*/ 27 w 81"/>
                  <a:gd name="T121" fmla="*/ 0 h 77"/>
                  <a:gd name="T122" fmla="*/ 27 w 81"/>
                  <a:gd name="T123" fmla="*/ 16 h 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7"/>
                  <a:gd name="T188" fmla="*/ 81 w 81"/>
                  <a:gd name="T189" fmla="*/ 77 h 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7">
                    <a:moveTo>
                      <a:pt x="27" y="16"/>
                    </a:moveTo>
                    <a:lnTo>
                      <a:pt x="35" y="8"/>
                    </a:lnTo>
                    <a:lnTo>
                      <a:pt x="43" y="0"/>
                    </a:lnTo>
                    <a:lnTo>
                      <a:pt x="50" y="0"/>
                    </a:lnTo>
                    <a:lnTo>
                      <a:pt x="58" y="0"/>
                    </a:lnTo>
                    <a:lnTo>
                      <a:pt x="62" y="4"/>
                    </a:lnTo>
                    <a:lnTo>
                      <a:pt x="66" y="8"/>
                    </a:lnTo>
                    <a:lnTo>
                      <a:pt x="70" y="12"/>
                    </a:lnTo>
                    <a:lnTo>
                      <a:pt x="73" y="20"/>
                    </a:lnTo>
                    <a:lnTo>
                      <a:pt x="73" y="27"/>
                    </a:lnTo>
                    <a:lnTo>
                      <a:pt x="73" y="58"/>
                    </a:lnTo>
                    <a:lnTo>
                      <a:pt x="73" y="66"/>
                    </a:lnTo>
                    <a:lnTo>
                      <a:pt x="73" y="69"/>
                    </a:lnTo>
                    <a:lnTo>
                      <a:pt x="73" y="73"/>
                    </a:lnTo>
                    <a:lnTo>
                      <a:pt x="77" y="73"/>
                    </a:lnTo>
                    <a:lnTo>
                      <a:pt x="81" y="73"/>
                    </a:lnTo>
                    <a:lnTo>
                      <a:pt x="81" y="77"/>
                    </a:lnTo>
                    <a:lnTo>
                      <a:pt x="46" y="77"/>
                    </a:lnTo>
                    <a:lnTo>
                      <a:pt x="46" y="73"/>
                    </a:lnTo>
                    <a:lnTo>
                      <a:pt x="50" y="73"/>
                    </a:lnTo>
                    <a:lnTo>
                      <a:pt x="54" y="73"/>
                    </a:lnTo>
                    <a:lnTo>
                      <a:pt x="58" y="69"/>
                    </a:lnTo>
                    <a:lnTo>
                      <a:pt x="58" y="66"/>
                    </a:lnTo>
                    <a:lnTo>
                      <a:pt x="58" y="58"/>
                    </a:lnTo>
                    <a:lnTo>
                      <a:pt x="58" y="31"/>
                    </a:lnTo>
                    <a:lnTo>
                      <a:pt x="58" y="20"/>
                    </a:lnTo>
                    <a:lnTo>
                      <a:pt x="54" y="16"/>
                    </a:lnTo>
                    <a:lnTo>
                      <a:pt x="50" y="12"/>
                    </a:lnTo>
                    <a:lnTo>
                      <a:pt x="46" y="12"/>
                    </a:lnTo>
                    <a:lnTo>
                      <a:pt x="35" y="12"/>
                    </a:lnTo>
                    <a:lnTo>
                      <a:pt x="27" y="20"/>
                    </a:lnTo>
                    <a:lnTo>
                      <a:pt x="27" y="58"/>
                    </a:lnTo>
                    <a:lnTo>
                      <a:pt x="27" y="66"/>
                    </a:lnTo>
                    <a:lnTo>
                      <a:pt x="27" y="69"/>
                    </a:lnTo>
                    <a:lnTo>
                      <a:pt x="27" y="73"/>
                    </a:lnTo>
                    <a:lnTo>
                      <a:pt x="31" y="73"/>
                    </a:lnTo>
                    <a:lnTo>
                      <a:pt x="39" y="73"/>
                    </a:lnTo>
                    <a:lnTo>
                      <a:pt x="39" y="77"/>
                    </a:lnTo>
                    <a:lnTo>
                      <a:pt x="0" y="77"/>
                    </a:lnTo>
                    <a:lnTo>
                      <a:pt x="0" y="73"/>
                    </a:lnTo>
                    <a:lnTo>
                      <a:pt x="4" y="73"/>
                    </a:lnTo>
                    <a:lnTo>
                      <a:pt x="8" y="73"/>
                    </a:lnTo>
                    <a:lnTo>
                      <a:pt x="12" y="73"/>
                    </a:lnTo>
                    <a:lnTo>
                      <a:pt x="12" y="66"/>
                    </a:lnTo>
                    <a:lnTo>
                      <a:pt x="12" y="58"/>
                    </a:lnTo>
                    <a:lnTo>
                      <a:pt x="12" y="31"/>
                    </a:lnTo>
                    <a:lnTo>
                      <a:pt x="12" y="20"/>
                    </a:lnTo>
                    <a:lnTo>
                      <a:pt x="12" y="16"/>
                    </a:lnTo>
                    <a:lnTo>
                      <a:pt x="12" y="12"/>
                    </a:lnTo>
                    <a:lnTo>
                      <a:pt x="8" y="8"/>
                    </a:lnTo>
                    <a:lnTo>
                      <a:pt x="4" y="8"/>
                    </a:lnTo>
                    <a:lnTo>
                      <a:pt x="4" y="12"/>
                    </a:lnTo>
                    <a:lnTo>
                      <a:pt x="0" y="8"/>
                    </a:lnTo>
                    <a:lnTo>
                      <a:pt x="23" y="0"/>
                    </a:lnTo>
                    <a:lnTo>
                      <a:pt x="27" y="0"/>
                    </a:lnTo>
                    <a:lnTo>
                      <a:pt x="27" y="16"/>
                    </a:lnTo>
                    <a:close/>
                  </a:path>
                </a:pathLst>
              </a:custGeom>
              <a:solidFill>
                <a:srgbClr val="000000"/>
              </a:solidFill>
              <a:ln w="0">
                <a:solidFill>
                  <a:srgbClr val="000000"/>
                </a:solidFill>
                <a:round/>
                <a:headEnd/>
                <a:tailEnd/>
              </a:ln>
            </p:spPr>
            <p:txBody>
              <a:bodyPr/>
              <a:lstStyle/>
              <a:p>
                <a:endParaRPr lang="en-CA"/>
              </a:p>
            </p:txBody>
          </p:sp>
          <p:sp>
            <p:nvSpPr>
              <p:cNvPr id="19729" name="Freeform 194"/>
              <p:cNvSpPr>
                <a:spLocks noEditPoints="1"/>
              </p:cNvSpPr>
              <p:nvPr/>
            </p:nvSpPr>
            <p:spPr bwMode="auto">
              <a:xfrm>
                <a:off x="580" y="2400"/>
                <a:ext cx="65" cy="77"/>
              </a:xfrm>
              <a:custGeom>
                <a:avLst/>
                <a:gdLst>
                  <a:gd name="T0" fmla="*/ 11 w 65"/>
                  <a:gd name="T1" fmla="*/ 31 h 77"/>
                  <a:gd name="T2" fmla="*/ 15 w 65"/>
                  <a:gd name="T3" fmla="*/ 43 h 77"/>
                  <a:gd name="T4" fmla="*/ 23 w 65"/>
                  <a:gd name="T5" fmla="*/ 54 h 77"/>
                  <a:gd name="T6" fmla="*/ 30 w 65"/>
                  <a:gd name="T7" fmla="*/ 62 h 77"/>
                  <a:gd name="T8" fmla="*/ 38 w 65"/>
                  <a:gd name="T9" fmla="*/ 66 h 77"/>
                  <a:gd name="T10" fmla="*/ 46 w 65"/>
                  <a:gd name="T11" fmla="*/ 62 h 77"/>
                  <a:gd name="T12" fmla="*/ 53 w 65"/>
                  <a:gd name="T13" fmla="*/ 62 h 77"/>
                  <a:gd name="T14" fmla="*/ 57 w 65"/>
                  <a:gd name="T15" fmla="*/ 54 h 77"/>
                  <a:gd name="T16" fmla="*/ 61 w 65"/>
                  <a:gd name="T17" fmla="*/ 46 h 77"/>
                  <a:gd name="T18" fmla="*/ 65 w 65"/>
                  <a:gd name="T19" fmla="*/ 50 h 77"/>
                  <a:gd name="T20" fmla="*/ 61 w 65"/>
                  <a:gd name="T21" fmla="*/ 58 h 77"/>
                  <a:gd name="T22" fmla="*/ 53 w 65"/>
                  <a:gd name="T23" fmla="*/ 69 h 77"/>
                  <a:gd name="T24" fmla="*/ 46 w 65"/>
                  <a:gd name="T25" fmla="*/ 77 h 77"/>
                  <a:gd name="T26" fmla="*/ 34 w 65"/>
                  <a:gd name="T27" fmla="*/ 77 h 77"/>
                  <a:gd name="T28" fmla="*/ 19 w 65"/>
                  <a:gd name="T29" fmla="*/ 77 h 77"/>
                  <a:gd name="T30" fmla="*/ 11 w 65"/>
                  <a:gd name="T31" fmla="*/ 69 h 77"/>
                  <a:gd name="T32" fmla="*/ 4 w 65"/>
                  <a:gd name="T33" fmla="*/ 62 h 77"/>
                  <a:gd name="T34" fmla="*/ 0 w 65"/>
                  <a:gd name="T35" fmla="*/ 50 h 77"/>
                  <a:gd name="T36" fmla="*/ 0 w 65"/>
                  <a:gd name="T37" fmla="*/ 39 h 77"/>
                  <a:gd name="T38" fmla="*/ 0 w 65"/>
                  <a:gd name="T39" fmla="*/ 27 h 77"/>
                  <a:gd name="T40" fmla="*/ 4 w 65"/>
                  <a:gd name="T41" fmla="*/ 20 h 77"/>
                  <a:gd name="T42" fmla="*/ 11 w 65"/>
                  <a:gd name="T43" fmla="*/ 12 h 77"/>
                  <a:gd name="T44" fmla="*/ 19 w 65"/>
                  <a:gd name="T45" fmla="*/ 4 h 77"/>
                  <a:gd name="T46" fmla="*/ 27 w 65"/>
                  <a:gd name="T47" fmla="*/ 0 h 77"/>
                  <a:gd name="T48" fmla="*/ 34 w 65"/>
                  <a:gd name="T49" fmla="*/ 0 h 77"/>
                  <a:gd name="T50" fmla="*/ 46 w 65"/>
                  <a:gd name="T51" fmla="*/ 0 h 77"/>
                  <a:gd name="T52" fmla="*/ 57 w 65"/>
                  <a:gd name="T53" fmla="*/ 8 h 77"/>
                  <a:gd name="T54" fmla="*/ 61 w 65"/>
                  <a:gd name="T55" fmla="*/ 16 h 77"/>
                  <a:gd name="T56" fmla="*/ 65 w 65"/>
                  <a:gd name="T57" fmla="*/ 31 h 77"/>
                  <a:gd name="T58" fmla="*/ 11 w 65"/>
                  <a:gd name="T59" fmla="*/ 31 h 77"/>
                  <a:gd name="T60" fmla="*/ 11 w 65"/>
                  <a:gd name="T61" fmla="*/ 23 h 77"/>
                  <a:gd name="T62" fmla="*/ 46 w 65"/>
                  <a:gd name="T63" fmla="*/ 23 h 77"/>
                  <a:gd name="T64" fmla="*/ 46 w 65"/>
                  <a:gd name="T65" fmla="*/ 20 h 77"/>
                  <a:gd name="T66" fmla="*/ 46 w 65"/>
                  <a:gd name="T67" fmla="*/ 16 h 77"/>
                  <a:gd name="T68" fmla="*/ 42 w 65"/>
                  <a:gd name="T69" fmla="*/ 12 h 77"/>
                  <a:gd name="T70" fmla="*/ 38 w 65"/>
                  <a:gd name="T71" fmla="*/ 8 h 77"/>
                  <a:gd name="T72" fmla="*/ 34 w 65"/>
                  <a:gd name="T73" fmla="*/ 4 h 77"/>
                  <a:gd name="T74" fmla="*/ 30 w 65"/>
                  <a:gd name="T75" fmla="*/ 4 h 77"/>
                  <a:gd name="T76" fmla="*/ 23 w 65"/>
                  <a:gd name="T77" fmla="*/ 8 h 77"/>
                  <a:gd name="T78" fmla="*/ 19 w 65"/>
                  <a:gd name="T79" fmla="*/ 8 h 77"/>
                  <a:gd name="T80" fmla="*/ 15 w 65"/>
                  <a:gd name="T81" fmla="*/ 16 h 77"/>
                  <a:gd name="T82" fmla="*/ 11 w 65"/>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77"/>
                  <a:gd name="T128" fmla="*/ 65 w 65"/>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77">
                    <a:moveTo>
                      <a:pt x="11" y="31"/>
                    </a:moveTo>
                    <a:lnTo>
                      <a:pt x="15" y="43"/>
                    </a:lnTo>
                    <a:lnTo>
                      <a:pt x="23" y="54"/>
                    </a:lnTo>
                    <a:lnTo>
                      <a:pt x="30" y="62"/>
                    </a:lnTo>
                    <a:lnTo>
                      <a:pt x="38" y="66"/>
                    </a:lnTo>
                    <a:lnTo>
                      <a:pt x="46" y="62"/>
                    </a:lnTo>
                    <a:lnTo>
                      <a:pt x="53" y="62"/>
                    </a:lnTo>
                    <a:lnTo>
                      <a:pt x="57" y="54"/>
                    </a:lnTo>
                    <a:lnTo>
                      <a:pt x="61" y="46"/>
                    </a:lnTo>
                    <a:lnTo>
                      <a:pt x="65" y="50"/>
                    </a:lnTo>
                    <a:lnTo>
                      <a:pt x="61" y="58"/>
                    </a:lnTo>
                    <a:lnTo>
                      <a:pt x="53" y="69"/>
                    </a:lnTo>
                    <a:lnTo>
                      <a:pt x="46" y="77"/>
                    </a:lnTo>
                    <a:lnTo>
                      <a:pt x="34" y="77"/>
                    </a:lnTo>
                    <a:lnTo>
                      <a:pt x="19" y="77"/>
                    </a:lnTo>
                    <a:lnTo>
                      <a:pt x="11" y="69"/>
                    </a:lnTo>
                    <a:lnTo>
                      <a:pt x="4" y="62"/>
                    </a:lnTo>
                    <a:lnTo>
                      <a:pt x="0" y="50"/>
                    </a:lnTo>
                    <a:lnTo>
                      <a:pt x="0" y="39"/>
                    </a:lnTo>
                    <a:lnTo>
                      <a:pt x="0" y="27"/>
                    </a:lnTo>
                    <a:lnTo>
                      <a:pt x="4" y="20"/>
                    </a:lnTo>
                    <a:lnTo>
                      <a:pt x="11" y="12"/>
                    </a:lnTo>
                    <a:lnTo>
                      <a:pt x="19" y="4"/>
                    </a:lnTo>
                    <a:lnTo>
                      <a:pt x="27" y="0"/>
                    </a:lnTo>
                    <a:lnTo>
                      <a:pt x="34" y="0"/>
                    </a:lnTo>
                    <a:lnTo>
                      <a:pt x="46" y="0"/>
                    </a:lnTo>
                    <a:lnTo>
                      <a:pt x="57" y="8"/>
                    </a:lnTo>
                    <a:lnTo>
                      <a:pt x="61" y="16"/>
                    </a:lnTo>
                    <a:lnTo>
                      <a:pt x="65" y="31"/>
                    </a:lnTo>
                    <a:lnTo>
                      <a:pt x="11" y="31"/>
                    </a:lnTo>
                    <a:close/>
                    <a:moveTo>
                      <a:pt x="11" y="23"/>
                    </a:moveTo>
                    <a:lnTo>
                      <a:pt x="46" y="23"/>
                    </a:lnTo>
                    <a:lnTo>
                      <a:pt x="46" y="20"/>
                    </a:lnTo>
                    <a:lnTo>
                      <a:pt x="46" y="16"/>
                    </a:lnTo>
                    <a:lnTo>
                      <a:pt x="42" y="12"/>
                    </a:lnTo>
                    <a:lnTo>
                      <a:pt x="38" y="8"/>
                    </a:lnTo>
                    <a:lnTo>
                      <a:pt x="34" y="4"/>
                    </a:lnTo>
                    <a:lnTo>
                      <a:pt x="30" y="4"/>
                    </a:lnTo>
                    <a:lnTo>
                      <a:pt x="23" y="8"/>
                    </a:lnTo>
                    <a:lnTo>
                      <a:pt x="19" y="8"/>
                    </a:lnTo>
                    <a:lnTo>
                      <a:pt x="15" y="16"/>
                    </a:lnTo>
                    <a:lnTo>
                      <a:pt x="11" y="23"/>
                    </a:lnTo>
                    <a:close/>
                  </a:path>
                </a:pathLst>
              </a:custGeom>
              <a:solidFill>
                <a:srgbClr val="000000"/>
              </a:solidFill>
              <a:ln w="0">
                <a:solidFill>
                  <a:srgbClr val="000000"/>
                </a:solidFill>
                <a:round/>
                <a:headEnd/>
                <a:tailEnd/>
              </a:ln>
            </p:spPr>
            <p:txBody>
              <a:bodyPr/>
              <a:lstStyle/>
              <a:p>
                <a:endParaRPr lang="en-CA"/>
              </a:p>
            </p:txBody>
          </p:sp>
          <p:sp>
            <p:nvSpPr>
              <p:cNvPr id="19730" name="Freeform 195"/>
              <p:cNvSpPr>
                <a:spLocks/>
              </p:cNvSpPr>
              <p:nvPr/>
            </p:nvSpPr>
            <p:spPr bwMode="auto">
              <a:xfrm>
                <a:off x="660" y="2400"/>
                <a:ext cx="50" cy="77"/>
              </a:xfrm>
              <a:custGeom>
                <a:avLst/>
                <a:gdLst>
                  <a:gd name="T0" fmla="*/ 46 w 50"/>
                  <a:gd name="T1" fmla="*/ 0 h 77"/>
                  <a:gd name="T2" fmla="*/ 46 w 50"/>
                  <a:gd name="T3" fmla="*/ 27 h 77"/>
                  <a:gd name="T4" fmla="*/ 42 w 50"/>
                  <a:gd name="T5" fmla="*/ 27 h 77"/>
                  <a:gd name="T6" fmla="*/ 39 w 50"/>
                  <a:gd name="T7" fmla="*/ 16 h 77"/>
                  <a:gd name="T8" fmla="*/ 35 w 50"/>
                  <a:gd name="T9" fmla="*/ 8 h 77"/>
                  <a:gd name="T10" fmla="*/ 31 w 50"/>
                  <a:gd name="T11" fmla="*/ 4 h 77"/>
                  <a:gd name="T12" fmla="*/ 23 w 50"/>
                  <a:gd name="T13" fmla="*/ 4 h 77"/>
                  <a:gd name="T14" fmla="*/ 16 w 50"/>
                  <a:gd name="T15" fmla="*/ 4 h 77"/>
                  <a:gd name="T16" fmla="*/ 12 w 50"/>
                  <a:gd name="T17" fmla="*/ 8 h 77"/>
                  <a:gd name="T18" fmla="*/ 12 w 50"/>
                  <a:gd name="T19" fmla="*/ 12 h 77"/>
                  <a:gd name="T20" fmla="*/ 8 w 50"/>
                  <a:gd name="T21" fmla="*/ 16 h 77"/>
                  <a:gd name="T22" fmla="*/ 12 w 50"/>
                  <a:gd name="T23" fmla="*/ 20 h 77"/>
                  <a:gd name="T24" fmla="*/ 12 w 50"/>
                  <a:gd name="T25" fmla="*/ 23 h 77"/>
                  <a:gd name="T26" fmla="*/ 16 w 50"/>
                  <a:gd name="T27" fmla="*/ 27 h 77"/>
                  <a:gd name="T28" fmla="*/ 23 w 50"/>
                  <a:gd name="T29" fmla="*/ 27 h 77"/>
                  <a:gd name="T30" fmla="*/ 35 w 50"/>
                  <a:gd name="T31" fmla="*/ 35 h 77"/>
                  <a:gd name="T32" fmla="*/ 42 w 50"/>
                  <a:gd name="T33" fmla="*/ 39 h 77"/>
                  <a:gd name="T34" fmla="*/ 46 w 50"/>
                  <a:gd name="T35" fmla="*/ 46 h 77"/>
                  <a:gd name="T36" fmla="*/ 50 w 50"/>
                  <a:gd name="T37" fmla="*/ 54 h 77"/>
                  <a:gd name="T38" fmla="*/ 46 w 50"/>
                  <a:gd name="T39" fmla="*/ 66 h 77"/>
                  <a:gd name="T40" fmla="*/ 42 w 50"/>
                  <a:gd name="T41" fmla="*/ 73 h 77"/>
                  <a:gd name="T42" fmla="*/ 35 w 50"/>
                  <a:gd name="T43" fmla="*/ 77 h 77"/>
                  <a:gd name="T44" fmla="*/ 23 w 50"/>
                  <a:gd name="T45" fmla="*/ 77 h 77"/>
                  <a:gd name="T46" fmla="*/ 16 w 50"/>
                  <a:gd name="T47" fmla="*/ 77 h 77"/>
                  <a:gd name="T48" fmla="*/ 8 w 50"/>
                  <a:gd name="T49" fmla="*/ 77 h 77"/>
                  <a:gd name="T50" fmla="*/ 4 w 50"/>
                  <a:gd name="T51" fmla="*/ 73 h 77"/>
                  <a:gd name="T52" fmla="*/ 4 w 50"/>
                  <a:gd name="T53" fmla="*/ 73 h 77"/>
                  <a:gd name="T54" fmla="*/ 4 w 50"/>
                  <a:gd name="T55" fmla="*/ 77 h 77"/>
                  <a:gd name="T56" fmla="*/ 0 w 50"/>
                  <a:gd name="T57" fmla="*/ 77 h 77"/>
                  <a:gd name="T58" fmla="*/ 0 w 50"/>
                  <a:gd name="T59" fmla="*/ 77 h 77"/>
                  <a:gd name="T60" fmla="*/ 0 w 50"/>
                  <a:gd name="T61" fmla="*/ 50 h 77"/>
                  <a:gd name="T62" fmla="*/ 0 w 50"/>
                  <a:gd name="T63" fmla="*/ 50 h 77"/>
                  <a:gd name="T64" fmla="*/ 4 w 50"/>
                  <a:gd name="T65" fmla="*/ 62 h 77"/>
                  <a:gd name="T66" fmla="*/ 12 w 50"/>
                  <a:gd name="T67" fmla="*/ 69 h 77"/>
                  <a:gd name="T68" fmla="*/ 16 w 50"/>
                  <a:gd name="T69" fmla="*/ 73 h 77"/>
                  <a:gd name="T70" fmla="*/ 23 w 50"/>
                  <a:gd name="T71" fmla="*/ 73 h 77"/>
                  <a:gd name="T72" fmla="*/ 31 w 50"/>
                  <a:gd name="T73" fmla="*/ 73 h 77"/>
                  <a:gd name="T74" fmla="*/ 35 w 50"/>
                  <a:gd name="T75" fmla="*/ 69 h 77"/>
                  <a:gd name="T76" fmla="*/ 39 w 50"/>
                  <a:gd name="T77" fmla="*/ 66 h 77"/>
                  <a:gd name="T78" fmla="*/ 39 w 50"/>
                  <a:gd name="T79" fmla="*/ 62 h 77"/>
                  <a:gd name="T80" fmla="*/ 39 w 50"/>
                  <a:gd name="T81" fmla="*/ 58 h 77"/>
                  <a:gd name="T82" fmla="*/ 35 w 50"/>
                  <a:gd name="T83" fmla="*/ 54 h 77"/>
                  <a:gd name="T84" fmla="*/ 27 w 50"/>
                  <a:gd name="T85" fmla="*/ 46 h 77"/>
                  <a:gd name="T86" fmla="*/ 19 w 50"/>
                  <a:gd name="T87" fmla="*/ 43 h 77"/>
                  <a:gd name="T88" fmla="*/ 8 w 50"/>
                  <a:gd name="T89" fmla="*/ 39 h 77"/>
                  <a:gd name="T90" fmla="*/ 4 w 50"/>
                  <a:gd name="T91" fmla="*/ 31 h 77"/>
                  <a:gd name="T92" fmla="*/ 0 w 50"/>
                  <a:gd name="T93" fmla="*/ 27 h 77"/>
                  <a:gd name="T94" fmla="*/ 0 w 50"/>
                  <a:gd name="T95" fmla="*/ 20 h 77"/>
                  <a:gd name="T96" fmla="*/ 0 w 50"/>
                  <a:gd name="T97" fmla="*/ 12 h 77"/>
                  <a:gd name="T98" fmla="*/ 4 w 50"/>
                  <a:gd name="T99" fmla="*/ 4 h 77"/>
                  <a:gd name="T100" fmla="*/ 12 w 50"/>
                  <a:gd name="T101" fmla="*/ 0 h 77"/>
                  <a:gd name="T102" fmla="*/ 23 w 50"/>
                  <a:gd name="T103" fmla="*/ 0 h 77"/>
                  <a:gd name="T104" fmla="*/ 27 w 50"/>
                  <a:gd name="T105" fmla="*/ 0 h 77"/>
                  <a:gd name="T106" fmla="*/ 35 w 50"/>
                  <a:gd name="T107" fmla="*/ 0 h 77"/>
                  <a:gd name="T108" fmla="*/ 39 w 50"/>
                  <a:gd name="T109" fmla="*/ 4 h 77"/>
                  <a:gd name="T110" fmla="*/ 39 w 50"/>
                  <a:gd name="T111" fmla="*/ 4 h 77"/>
                  <a:gd name="T112" fmla="*/ 39 w 50"/>
                  <a:gd name="T113" fmla="*/ 4 h 77"/>
                  <a:gd name="T114" fmla="*/ 42 w 50"/>
                  <a:gd name="T115" fmla="*/ 4 h 77"/>
                  <a:gd name="T116" fmla="*/ 42 w 50"/>
                  <a:gd name="T117" fmla="*/ 0 h 77"/>
                  <a:gd name="T118" fmla="*/ 42 w 50"/>
                  <a:gd name="T119" fmla="*/ 0 h 77"/>
                  <a:gd name="T120" fmla="*/ 46 w 50"/>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7"/>
                  <a:gd name="T185" fmla="*/ 50 w 50"/>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7">
                    <a:moveTo>
                      <a:pt x="46" y="0"/>
                    </a:moveTo>
                    <a:lnTo>
                      <a:pt x="46" y="27"/>
                    </a:lnTo>
                    <a:lnTo>
                      <a:pt x="42" y="27"/>
                    </a:lnTo>
                    <a:lnTo>
                      <a:pt x="39" y="16"/>
                    </a:lnTo>
                    <a:lnTo>
                      <a:pt x="35" y="8"/>
                    </a:lnTo>
                    <a:lnTo>
                      <a:pt x="31" y="4"/>
                    </a:lnTo>
                    <a:lnTo>
                      <a:pt x="23" y="4"/>
                    </a:lnTo>
                    <a:lnTo>
                      <a:pt x="16" y="4"/>
                    </a:lnTo>
                    <a:lnTo>
                      <a:pt x="12" y="8"/>
                    </a:lnTo>
                    <a:lnTo>
                      <a:pt x="12" y="12"/>
                    </a:lnTo>
                    <a:lnTo>
                      <a:pt x="8" y="16"/>
                    </a:lnTo>
                    <a:lnTo>
                      <a:pt x="12" y="20"/>
                    </a:lnTo>
                    <a:lnTo>
                      <a:pt x="12" y="23"/>
                    </a:lnTo>
                    <a:lnTo>
                      <a:pt x="16" y="27"/>
                    </a:lnTo>
                    <a:lnTo>
                      <a:pt x="23" y="27"/>
                    </a:lnTo>
                    <a:lnTo>
                      <a:pt x="35" y="35"/>
                    </a:lnTo>
                    <a:lnTo>
                      <a:pt x="42" y="39"/>
                    </a:lnTo>
                    <a:lnTo>
                      <a:pt x="46" y="46"/>
                    </a:lnTo>
                    <a:lnTo>
                      <a:pt x="50" y="54"/>
                    </a:lnTo>
                    <a:lnTo>
                      <a:pt x="46" y="66"/>
                    </a:lnTo>
                    <a:lnTo>
                      <a:pt x="42" y="73"/>
                    </a:lnTo>
                    <a:lnTo>
                      <a:pt x="35" y="77"/>
                    </a:lnTo>
                    <a:lnTo>
                      <a:pt x="23" y="77"/>
                    </a:lnTo>
                    <a:lnTo>
                      <a:pt x="16" y="77"/>
                    </a:lnTo>
                    <a:lnTo>
                      <a:pt x="8" y="77"/>
                    </a:lnTo>
                    <a:lnTo>
                      <a:pt x="4" y="73"/>
                    </a:lnTo>
                    <a:lnTo>
                      <a:pt x="4" y="77"/>
                    </a:lnTo>
                    <a:lnTo>
                      <a:pt x="0" y="77"/>
                    </a:lnTo>
                    <a:lnTo>
                      <a:pt x="0" y="50"/>
                    </a:lnTo>
                    <a:lnTo>
                      <a:pt x="4" y="62"/>
                    </a:lnTo>
                    <a:lnTo>
                      <a:pt x="12" y="69"/>
                    </a:lnTo>
                    <a:lnTo>
                      <a:pt x="16" y="73"/>
                    </a:lnTo>
                    <a:lnTo>
                      <a:pt x="23" y="73"/>
                    </a:lnTo>
                    <a:lnTo>
                      <a:pt x="31" y="73"/>
                    </a:lnTo>
                    <a:lnTo>
                      <a:pt x="35" y="69"/>
                    </a:lnTo>
                    <a:lnTo>
                      <a:pt x="39" y="66"/>
                    </a:lnTo>
                    <a:lnTo>
                      <a:pt x="39" y="62"/>
                    </a:lnTo>
                    <a:lnTo>
                      <a:pt x="39" y="58"/>
                    </a:lnTo>
                    <a:lnTo>
                      <a:pt x="35" y="54"/>
                    </a:lnTo>
                    <a:lnTo>
                      <a:pt x="27" y="46"/>
                    </a:lnTo>
                    <a:lnTo>
                      <a:pt x="19" y="43"/>
                    </a:lnTo>
                    <a:lnTo>
                      <a:pt x="8" y="39"/>
                    </a:lnTo>
                    <a:lnTo>
                      <a:pt x="4" y="31"/>
                    </a:lnTo>
                    <a:lnTo>
                      <a:pt x="0" y="27"/>
                    </a:lnTo>
                    <a:lnTo>
                      <a:pt x="0" y="20"/>
                    </a:lnTo>
                    <a:lnTo>
                      <a:pt x="0" y="12"/>
                    </a:lnTo>
                    <a:lnTo>
                      <a:pt x="4" y="4"/>
                    </a:lnTo>
                    <a:lnTo>
                      <a:pt x="12" y="0"/>
                    </a:lnTo>
                    <a:lnTo>
                      <a:pt x="23" y="0"/>
                    </a:lnTo>
                    <a:lnTo>
                      <a:pt x="27" y="0"/>
                    </a:lnTo>
                    <a:lnTo>
                      <a:pt x="35" y="0"/>
                    </a:lnTo>
                    <a:lnTo>
                      <a:pt x="39" y="4"/>
                    </a:lnTo>
                    <a:lnTo>
                      <a:pt x="42" y="4"/>
                    </a:lnTo>
                    <a:lnTo>
                      <a:pt x="42" y="0"/>
                    </a:lnTo>
                    <a:lnTo>
                      <a:pt x="46" y="0"/>
                    </a:lnTo>
                    <a:close/>
                  </a:path>
                </a:pathLst>
              </a:custGeom>
              <a:solidFill>
                <a:srgbClr val="000000"/>
              </a:solidFill>
              <a:ln w="0">
                <a:solidFill>
                  <a:srgbClr val="000000"/>
                </a:solidFill>
                <a:round/>
                <a:headEnd/>
                <a:tailEnd/>
              </a:ln>
            </p:spPr>
            <p:txBody>
              <a:bodyPr/>
              <a:lstStyle/>
              <a:p>
                <a:endParaRPr lang="en-CA"/>
              </a:p>
            </p:txBody>
          </p:sp>
          <p:sp>
            <p:nvSpPr>
              <p:cNvPr id="19731" name="Freeform 196"/>
              <p:cNvSpPr>
                <a:spLocks noEditPoints="1"/>
              </p:cNvSpPr>
              <p:nvPr/>
            </p:nvSpPr>
            <p:spPr bwMode="auto">
              <a:xfrm>
                <a:off x="722" y="2400"/>
                <a:ext cx="61" cy="77"/>
              </a:xfrm>
              <a:custGeom>
                <a:avLst/>
                <a:gdLst>
                  <a:gd name="T0" fmla="*/ 11 w 61"/>
                  <a:gd name="T1" fmla="*/ 31 h 77"/>
                  <a:gd name="T2" fmla="*/ 11 w 61"/>
                  <a:gd name="T3" fmla="*/ 43 h 77"/>
                  <a:gd name="T4" fmla="*/ 19 w 61"/>
                  <a:gd name="T5" fmla="*/ 54 h 77"/>
                  <a:gd name="T6" fmla="*/ 27 w 61"/>
                  <a:gd name="T7" fmla="*/ 62 h 77"/>
                  <a:gd name="T8" fmla="*/ 38 w 61"/>
                  <a:gd name="T9" fmla="*/ 66 h 77"/>
                  <a:gd name="T10" fmla="*/ 46 w 61"/>
                  <a:gd name="T11" fmla="*/ 62 h 77"/>
                  <a:gd name="T12" fmla="*/ 50 w 61"/>
                  <a:gd name="T13" fmla="*/ 62 h 77"/>
                  <a:gd name="T14" fmla="*/ 57 w 61"/>
                  <a:gd name="T15" fmla="*/ 54 h 77"/>
                  <a:gd name="T16" fmla="*/ 61 w 61"/>
                  <a:gd name="T17" fmla="*/ 46 h 77"/>
                  <a:gd name="T18" fmla="*/ 61 w 61"/>
                  <a:gd name="T19" fmla="*/ 50 h 77"/>
                  <a:gd name="T20" fmla="*/ 57 w 61"/>
                  <a:gd name="T21" fmla="*/ 58 h 77"/>
                  <a:gd name="T22" fmla="*/ 53 w 61"/>
                  <a:gd name="T23" fmla="*/ 69 h 77"/>
                  <a:gd name="T24" fmla="*/ 42 w 61"/>
                  <a:gd name="T25" fmla="*/ 77 h 77"/>
                  <a:gd name="T26" fmla="*/ 30 w 61"/>
                  <a:gd name="T27" fmla="*/ 77 h 77"/>
                  <a:gd name="T28" fmla="*/ 19 w 61"/>
                  <a:gd name="T29" fmla="*/ 77 h 77"/>
                  <a:gd name="T30" fmla="*/ 7 w 61"/>
                  <a:gd name="T31" fmla="*/ 69 h 77"/>
                  <a:gd name="T32" fmla="*/ 4 w 61"/>
                  <a:gd name="T33" fmla="*/ 62 h 77"/>
                  <a:gd name="T34" fmla="*/ 0 w 61"/>
                  <a:gd name="T35" fmla="*/ 50 h 77"/>
                  <a:gd name="T36" fmla="*/ 0 w 61"/>
                  <a:gd name="T37" fmla="*/ 39 h 77"/>
                  <a:gd name="T38" fmla="*/ 0 w 61"/>
                  <a:gd name="T39" fmla="*/ 27 h 77"/>
                  <a:gd name="T40" fmla="*/ 4 w 61"/>
                  <a:gd name="T41" fmla="*/ 20 h 77"/>
                  <a:gd name="T42" fmla="*/ 7 w 61"/>
                  <a:gd name="T43" fmla="*/ 12 h 77"/>
                  <a:gd name="T44" fmla="*/ 15 w 61"/>
                  <a:gd name="T45" fmla="*/ 4 h 77"/>
                  <a:gd name="T46" fmla="*/ 23 w 61"/>
                  <a:gd name="T47" fmla="*/ 0 h 77"/>
                  <a:gd name="T48" fmla="*/ 34 w 61"/>
                  <a:gd name="T49" fmla="*/ 0 h 77"/>
                  <a:gd name="T50" fmla="*/ 46 w 61"/>
                  <a:gd name="T51" fmla="*/ 0 h 77"/>
                  <a:gd name="T52" fmla="*/ 53 w 61"/>
                  <a:gd name="T53" fmla="*/ 8 h 77"/>
                  <a:gd name="T54" fmla="*/ 61 w 61"/>
                  <a:gd name="T55" fmla="*/ 16 h 77"/>
                  <a:gd name="T56" fmla="*/ 61 w 61"/>
                  <a:gd name="T57" fmla="*/ 31 h 77"/>
                  <a:gd name="T58" fmla="*/ 11 w 61"/>
                  <a:gd name="T59" fmla="*/ 31 h 77"/>
                  <a:gd name="T60" fmla="*/ 11 w 61"/>
                  <a:gd name="T61" fmla="*/ 23 h 77"/>
                  <a:gd name="T62" fmla="*/ 46 w 61"/>
                  <a:gd name="T63" fmla="*/ 23 h 77"/>
                  <a:gd name="T64" fmla="*/ 42 w 61"/>
                  <a:gd name="T65" fmla="*/ 20 h 77"/>
                  <a:gd name="T66" fmla="*/ 42 w 61"/>
                  <a:gd name="T67" fmla="*/ 16 h 77"/>
                  <a:gd name="T68" fmla="*/ 42 w 61"/>
                  <a:gd name="T69" fmla="*/ 12 h 77"/>
                  <a:gd name="T70" fmla="*/ 38 w 61"/>
                  <a:gd name="T71" fmla="*/ 8 h 77"/>
                  <a:gd name="T72" fmla="*/ 34 w 61"/>
                  <a:gd name="T73" fmla="*/ 4 h 77"/>
                  <a:gd name="T74" fmla="*/ 27 w 61"/>
                  <a:gd name="T75" fmla="*/ 4 h 77"/>
                  <a:gd name="T76" fmla="*/ 23 w 61"/>
                  <a:gd name="T77" fmla="*/ 8 h 77"/>
                  <a:gd name="T78" fmla="*/ 15 w 61"/>
                  <a:gd name="T79" fmla="*/ 8 h 77"/>
                  <a:gd name="T80" fmla="*/ 11 w 61"/>
                  <a:gd name="T81" fmla="*/ 16 h 77"/>
                  <a:gd name="T82" fmla="*/ 11 w 61"/>
                  <a:gd name="T83" fmla="*/ 23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77"/>
                  <a:gd name="T128" fmla="*/ 61 w 61"/>
                  <a:gd name="T129" fmla="*/ 77 h 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77">
                    <a:moveTo>
                      <a:pt x="11" y="31"/>
                    </a:moveTo>
                    <a:lnTo>
                      <a:pt x="11" y="43"/>
                    </a:lnTo>
                    <a:lnTo>
                      <a:pt x="19" y="54"/>
                    </a:lnTo>
                    <a:lnTo>
                      <a:pt x="27" y="62"/>
                    </a:lnTo>
                    <a:lnTo>
                      <a:pt x="38" y="66"/>
                    </a:lnTo>
                    <a:lnTo>
                      <a:pt x="46" y="62"/>
                    </a:lnTo>
                    <a:lnTo>
                      <a:pt x="50" y="62"/>
                    </a:lnTo>
                    <a:lnTo>
                      <a:pt x="57" y="54"/>
                    </a:lnTo>
                    <a:lnTo>
                      <a:pt x="61" y="46"/>
                    </a:lnTo>
                    <a:lnTo>
                      <a:pt x="61" y="50"/>
                    </a:lnTo>
                    <a:lnTo>
                      <a:pt x="57" y="58"/>
                    </a:lnTo>
                    <a:lnTo>
                      <a:pt x="53" y="69"/>
                    </a:lnTo>
                    <a:lnTo>
                      <a:pt x="42" y="77"/>
                    </a:lnTo>
                    <a:lnTo>
                      <a:pt x="30" y="77"/>
                    </a:lnTo>
                    <a:lnTo>
                      <a:pt x="19" y="77"/>
                    </a:lnTo>
                    <a:lnTo>
                      <a:pt x="7" y="69"/>
                    </a:lnTo>
                    <a:lnTo>
                      <a:pt x="4" y="62"/>
                    </a:lnTo>
                    <a:lnTo>
                      <a:pt x="0" y="50"/>
                    </a:lnTo>
                    <a:lnTo>
                      <a:pt x="0" y="39"/>
                    </a:lnTo>
                    <a:lnTo>
                      <a:pt x="0" y="27"/>
                    </a:lnTo>
                    <a:lnTo>
                      <a:pt x="4" y="20"/>
                    </a:lnTo>
                    <a:lnTo>
                      <a:pt x="7" y="12"/>
                    </a:lnTo>
                    <a:lnTo>
                      <a:pt x="15" y="4"/>
                    </a:lnTo>
                    <a:lnTo>
                      <a:pt x="23" y="0"/>
                    </a:lnTo>
                    <a:lnTo>
                      <a:pt x="34" y="0"/>
                    </a:lnTo>
                    <a:lnTo>
                      <a:pt x="46" y="0"/>
                    </a:lnTo>
                    <a:lnTo>
                      <a:pt x="53" y="8"/>
                    </a:lnTo>
                    <a:lnTo>
                      <a:pt x="61" y="16"/>
                    </a:lnTo>
                    <a:lnTo>
                      <a:pt x="61" y="31"/>
                    </a:lnTo>
                    <a:lnTo>
                      <a:pt x="11" y="31"/>
                    </a:lnTo>
                    <a:close/>
                    <a:moveTo>
                      <a:pt x="11" y="23"/>
                    </a:moveTo>
                    <a:lnTo>
                      <a:pt x="46" y="23"/>
                    </a:lnTo>
                    <a:lnTo>
                      <a:pt x="42" y="20"/>
                    </a:lnTo>
                    <a:lnTo>
                      <a:pt x="42" y="16"/>
                    </a:lnTo>
                    <a:lnTo>
                      <a:pt x="42" y="12"/>
                    </a:lnTo>
                    <a:lnTo>
                      <a:pt x="38" y="8"/>
                    </a:lnTo>
                    <a:lnTo>
                      <a:pt x="34" y="4"/>
                    </a:lnTo>
                    <a:lnTo>
                      <a:pt x="27" y="4"/>
                    </a:lnTo>
                    <a:lnTo>
                      <a:pt x="23" y="8"/>
                    </a:lnTo>
                    <a:lnTo>
                      <a:pt x="15" y="8"/>
                    </a:lnTo>
                    <a:lnTo>
                      <a:pt x="11" y="16"/>
                    </a:lnTo>
                    <a:lnTo>
                      <a:pt x="11" y="23"/>
                    </a:lnTo>
                    <a:close/>
                  </a:path>
                </a:pathLst>
              </a:custGeom>
              <a:solidFill>
                <a:srgbClr val="000000"/>
              </a:solidFill>
              <a:ln w="0">
                <a:solidFill>
                  <a:srgbClr val="000000"/>
                </a:solidFill>
                <a:round/>
                <a:headEnd/>
                <a:tailEnd/>
              </a:ln>
            </p:spPr>
            <p:txBody>
              <a:bodyPr/>
              <a:lstStyle/>
              <a:p>
                <a:endParaRPr lang="en-CA"/>
              </a:p>
            </p:txBody>
          </p:sp>
          <p:sp>
            <p:nvSpPr>
              <p:cNvPr id="19732" name="Rectangle 197"/>
              <p:cNvSpPr>
                <a:spLocks noChangeArrowheads="1"/>
              </p:cNvSpPr>
              <p:nvPr/>
            </p:nvSpPr>
            <p:spPr bwMode="auto">
              <a:xfrm>
                <a:off x="833"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33" name="Rectangle 198"/>
              <p:cNvSpPr>
                <a:spLocks noChangeArrowheads="1"/>
              </p:cNvSpPr>
              <p:nvPr/>
            </p:nvSpPr>
            <p:spPr bwMode="auto">
              <a:xfrm>
                <a:off x="864"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734" name="Freeform 199"/>
              <p:cNvSpPr>
                <a:spLocks/>
              </p:cNvSpPr>
              <p:nvPr/>
            </p:nvSpPr>
            <p:spPr bwMode="auto">
              <a:xfrm>
                <a:off x="1063" y="2458"/>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5"/>
                    </a:lnTo>
                    <a:lnTo>
                      <a:pt x="0" y="11"/>
                    </a:lnTo>
                    <a:lnTo>
                      <a:pt x="0" y="8"/>
                    </a:lnTo>
                    <a:lnTo>
                      <a:pt x="4"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735" name="Freeform 200"/>
              <p:cNvSpPr>
                <a:spLocks noEditPoints="1"/>
              </p:cNvSpPr>
              <p:nvPr/>
            </p:nvSpPr>
            <p:spPr bwMode="auto">
              <a:xfrm>
                <a:off x="1098" y="2362"/>
                <a:ext cx="73" cy="115"/>
              </a:xfrm>
              <a:custGeom>
                <a:avLst/>
                <a:gdLst>
                  <a:gd name="T0" fmla="*/ 0 w 73"/>
                  <a:gd name="T1" fmla="*/ 58 h 115"/>
                  <a:gd name="T2" fmla="*/ 4 w 73"/>
                  <a:gd name="T3" fmla="*/ 42 h 115"/>
                  <a:gd name="T4" fmla="*/ 7 w 73"/>
                  <a:gd name="T5" fmla="*/ 27 h 115"/>
                  <a:gd name="T6" fmla="*/ 15 w 73"/>
                  <a:gd name="T7" fmla="*/ 15 h 115"/>
                  <a:gd name="T8" fmla="*/ 23 w 73"/>
                  <a:gd name="T9" fmla="*/ 8 h 115"/>
                  <a:gd name="T10" fmla="*/ 30 w 73"/>
                  <a:gd name="T11" fmla="*/ 4 h 115"/>
                  <a:gd name="T12" fmla="*/ 38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9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42 w 73"/>
                  <a:gd name="T61" fmla="*/ 111 h 115"/>
                  <a:gd name="T62" fmla="*/ 46 w 73"/>
                  <a:gd name="T63" fmla="*/ 107 h 115"/>
                  <a:gd name="T64" fmla="*/ 50 w 73"/>
                  <a:gd name="T65" fmla="*/ 104 h 115"/>
                  <a:gd name="T66" fmla="*/ 53 w 73"/>
                  <a:gd name="T67" fmla="*/ 92 h 115"/>
                  <a:gd name="T68" fmla="*/ 53 w 73"/>
                  <a:gd name="T69" fmla="*/ 77 h 115"/>
                  <a:gd name="T70" fmla="*/ 57 w 73"/>
                  <a:gd name="T71" fmla="*/ 54 h 115"/>
                  <a:gd name="T72" fmla="*/ 53 w 73"/>
                  <a:gd name="T73" fmla="*/ 38 h 115"/>
                  <a:gd name="T74" fmla="*/ 53 w 73"/>
                  <a:gd name="T75" fmla="*/ 23 h 115"/>
                  <a:gd name="T76" fmla="*/ 50 w 73"/>
                  <a:gd name="T77" fmla="*/ 15 h 115"/>
                  <a:gd name="T78" fmla="*/ 46 w 73"/>
                  <a:gd name="T79" fmla="*/ 8 h 115"/>
                  <a:gd name="T80" fmla="*/ 42 w 73"/>
                  <a:gd name="T81" fmla="*/ 8 h 115"/>
                  <a:gd name="T82" fmla="*/ 38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9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5" y="15"/>
                    </a:lnTo>
                    <a:lnTo>
                      <a:pt x="23" y="8"/>
                    </a:lnTo>
                    <a:lnTo>
                      <a:pt x="30" y="4"/>
                    </a:lnTo>
                    <a:lnTo>
                      <a:pt x="38"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9" y="61"/>
                    </a:moveTo>
                    <a:lnTo>
                      <a:pt x="19" y="81"/>
                    </a:lnTo>
                    <a:lnTo>
                      <a:pt x="23" y="100"/>
                    </a:lnTo>
                    <a:lnTo>
                      <a:pt x="27" y="107"/>
                    </a:lnTo>
                    <a:lnTo>
                      <a:pt x="30" y="111"/>
                    </a:lnTo>
                    <a:lnTo>
                      <a:pt x="34" y="111"/>
                    </a:lnTo>
                    <a:lnTo>
                      <a:pt x="42" y="111"/>
                    </a:lnTo>
                    <a:lnTo>
                      <a:pt x="46" y="107"/>
                    </a:lnTo>
                    <a:lnTo>
                      <a:pt x="50" y="104"/>
                    </a:lnTo>
                    <a:lnTo>
                      <a:pt x="53" y="92"/>
                    </a:lnTo>
                    <a:lnTo>
                      <a:pt x="53" y="77"/>
                    </a:lnTo>
                    <a:lnTo>
                      <a:pt x="57" y="54"/>
                    </a:lnTo>
                    <a:lnTo>
                      <a:pt x="53" y="38"/>
                    </a:lnTo>
                    <a:lnTo>
                      <a:pt x="53" y="23"/>
                    </a:lnTo>
                    <a:lnTo>
                      <a:pt x="50" y="15"/>
                    </a:lnTo>
                    <a:lnTo>
                      <a:pt x="46" y="8"/>
                    </a:lnTo>
                    <a:lnTo>
                      <a:pt x="42" y="8"/>
                    </a:lnTo>
                    <a:lnTo>
                      <a:pt x="38" y="8"/>
                    </a:lnTo>
                    <a:lnTo>
                      <a:pt x="30" y="8"/>
                    </a:lnTo>
                    <a:lnTo>
                      <a:pt x="27" y="12"/>
                    </a:lnTo>
                    <a:lnTo>
                      <a:pt x="23" y="19"/>
                    </a:lnTo>
                    <a:lnTo>
                      <a:pt x="19" y="31"/>
                    </a:lnTo>
                    <a:lnTo>
                      <a:pt x="19" y="46"/>
                    </a:lnTo>
                    <a:lnTo>
                      <a:pt x="19" y="61"/>
                    </a:lnTo>
                    <a:close/>
                  </a:path>
                </a:pathLst>
              </a:custGeom>
              <a:solidFill>
                <a:srgbClr val="000000"/>
              </a:solidFill>
              <a:ln w="0">
                <a:solidFill>
                  <a:srgbClr val="000000"/>
                </a:solidFill>
                <a:round/>
                <a:headEnd/>
                <a:tailEnd/>
              </a:ln>
            </p:spPr>
            <p:txBody>
              <a:bodyPr/>
              <a:lstStyle/>
              <a:p>
                <a:endParaRPr lang="en-CA"/>
              </a:p>
            </p:txBody>
          </p:sp>
          <p:sp>
            <p:nvSpPr>
              <p:cNvPr id="19736" name="Freeform 201"/>
              <p:cNvSpPr>
                <a:spLocks noEditPoints="1"/>
              </p:cNvSpPr>
              <p:nvPr/>
            </p:nvSpPr>
            <p:spPr bwMode="auto">
              <a:xfrm>
                <a:off x="1182" y="2362"/>
                <a:ext cx="73" cy="115"/>
              </a:xfrm>
              <a:custGeom>
                <a:avLst/>
                <a:gdLst>
                  <a:gd name="T0" fmla="*/ 0 w 73"/>
                  <a:gd name="T1" fmla="*/ 58 h 115"/>
                  <a:gd name="T2" fmla="*/ 4 w 73"/>
                  <a:gd name="T3" fmla="*/ 42 h 115"/>
                  <a:gd name="T4" fmla="*/ 8 w 73"/>
                  <a:gd name="T5" fmla="*/ 27 h 115"/>
                  <a:gd name="T6" fmla="*/ 12 w 73"/>
                  <a:gd name="T7" fmla="*/ 15 h 115"/>
                  <a:gd name="T8" fmla="*/ 23 w 73"/>
                  <a:gd name="T9" fmla="*/ 8 h 115"/>
                  <a:gd name="T10" fmla="*/ 31 w 73"/>
                  <a:gd name="T11" fmla="*/ 4 h 115"/>
                  <a:gd name="T12" fmla="*/ 38 w 73"/>
                  <a:gd name="T13" fmla="*/ 0 h 115"/>
                  <a:gd name="T14" fmla="*/ 46 w 73"/>
                  <a:gd name="T15" fmla="*/ 4 h 115"/>
                  <a:gd name="T16" fmla="*/ 54 w 73"/>
                  <a:gd name="T17" fmla="*/ 8 h 115"/>
                  <a:gd name="T18" fmla="*/ 58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4 w 73"/>
                  <a:gd name="T33" fmla="*/ 111 h 115"/>
                  <a:gd name="T34" fmla="*/ 42 w 73"/>
                  <a:gd name="T35" fmla="*/ 115 h 115"/>
                  <a:gd name="T36" fmla="*/ 35 w 73"/>
                  <a:gd name="T37" fmla="*/ 115 h 115"/>
                  <a:gd name="T38" fmla="*/ 27 w 73"/>
                  <a:gd name="T39" fmla="*/ 115 h 115"/>
                  <a:gd name="T40" fmla="*/ 19 w 73"/>
                  <a:gd name="T41" fmla="*/ 107 h 115"/>
                  <a:gd name="T42" fmla="*/ 12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1 w 73"/>
                  <a:gd name="T57" fmla="*/ 111 h 115"/>
                  <a:gd name="T58" fmla="*/ 35 w 73"/>
                  <a:gd name="T59" fmla="*/ 111 h 115"/>
                  <a:gd name="T60" fmla="*/ 42 w 73"/>
                  <a:gd name="T61" fmla="*/ 111 h 115"/>
                  <a:gd name="T62" fmla="*/ 46 w 73"/>
                  <a:gd name="T63" fmla="*/ 107 h 115"/>
                  <a:gd name="T64" fmla="*/ 50 w 73"/>
                  <a:gd name="T65" fmla="*/ 104 h 115"/>
                  <a:gd name="T66" fmla="*/ 54 w 73"/>
                  <a:gd name="T67" fmla="*/ 92 h 115"/>
                  <a:gd name="T68" fmla="*/ 54 w 73"/>
                  <a:gd name="T69" fmla="*/ 77 h 115"/>
                  <a:gd name="T70" fmla="*/ 54 w 73"/>
                  <a:gd name="T71" fmla="*/ 54 h 115"/>
                  <a:gd name="T72" fmla="*/ 54 w 73"/>
                  <a:gd name="T73" fmla="*/ 38 h 115"/>
                  <a:gd name="T74" fmla="*/ 50 w 73"/>
                  <a:gd name="T75" fmla="*/ 23 h 115"/>
                  <a:gd name="T76" fmla="*/ 50 w 73"/>
                  <a:gd name="T77" fmla="*/ 15 h 115"/>
                  <a:gd name="T78" fmla="*/ 46 w 73"/>
                  <a:gd name="T79" fmla="*/ 8 h 115"/>
                  <a:gd name="T80" fmla="*/ 42 w 73"/>
                  <a:gd name="T81" fmla="*/ 8 h 115"/>
                  <a:gd name="T82" fmla="*/ 35 w 73"/>
                  <a:gd name="T83" fmla="*/ 8 h 115"/>
                  <a:gd name="T84" fmla="*/ 31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2" y="15"/>
                    </a:lnTo>
                    <a:lnTo>
                      <a:pt x="23" y="8"/>
                    </a:lnTo>
                    <a:lnTo>
                      <a:pt x="31" y="4"/>
                    </a:lnTo>
                    <a:lnTo>
                      <a:pt x="38" y="0"/>
                    </a:lnTo>
                    <a:lnTo>
                      <a:pt x="46" y="4"/>
                    </a:lnTo>
                    <a:lnTo>
                      <a:pt x="54" y="8"/>
                    </a:lnTo>
                    <a:lnTo>
                      <a:pt x="58" y="15"/>
                    </a:lnTo>
                    <a:lnTo>
                      <a:pt x="65" y="27"/>
                    </a:lnTo>
                    <a:lnTo>
                      <a:pt x="69" y="42"/>
                    </a:lnTo>
                    <a:lnTo>
                      <a:pt x="73" y="58"/>
                    </a:lnTo>
                    <a:lnTo>
                      <a:pt x="69" y="77"/>
                    </a:lnTo>
                    <a:lnTo>
                      <a:pt x="65" y="92"/>
                    </a:lnTo>
                    <a:lnTo>
                      <a:pt x="61" y="104"/>
                    </a:lnTo>
                    <a:lnTo>
                      <a:pt x="54" y="111"/>
                    </a:lnTo>
                    <a:lnTo>
                      <a:pt x="42" y="115"/>
                    </a:lnTo>
                    <a:lnTo>
                      <a:pt x="35" y="115"/>
                    </a:lnTo>
                    <a:lnTo>
                      <a:pt x="27" y="115"/>
                    </a:lnTo>
                    <a:lnTo>
                      <a:pt x="19" y="107"/>
                    </a:lnTo>
                    <a:lnTo>
                      <a:pt x="12" y="96"/>
                    </a:lnTo>
                    <a:lnTo>
                      <a:pt x="4" y="81"/>
                    </a:lnTo>
                    <a:lnTo>
                      <a:pt x="0" y="58"/>
                    </a:lnTo>
                    <a:close/>
                    <a:moveTo>
                      <a:pt x="15" y="61"/>
                    </a:moveTo>
                    <a:lnTo>
                      <a:pt x="19" y="81"/>
                    </a:lnTo>
                    <a:lnTo>
                      <a:pt x="23" y="100"/>
                    </a:lnTo>
                    <a:lnTo>
                      <a:pt x="27" y="107"/>
                    </a:lnTo>
                    <a:lnTo>
                      <a:pt x="31" y="111"/>
                    </a:lnTo>
                    <a:lnTo>
                      <a:pt x="35" y="111"/>
                    </a:lnTo>
                    <a:lnTo>
                      <a:pt x="42" y="111"/>
                    </a:lnTo>
                    <a:lnTo>
                      <a:pt x="46" y="107"/>
                    </a:lnTo>
                    <a:lnTo>
                      <a:pt x="50" y="104"/>
                    </a:lnTo>
                    <a:lnTo>
                      <a:pt x="54" y="92"/>
                    </a:lnTo>
                    <a:lnTo>
                      <a:pt x="54" y="77"/>
                    </a:lnTo>
                    <a:lnTo>
                      <a:pt x="54" y="54"/>
                    </a:lnTo>
                    <a:lnTo>
                      <a:pt x="54" y="38"/>
                    </a:lnTo>
                    <a:lnTo>
                      <a:pt x="50" y="23"/>
                    </a:lnTo>
                    <a:lnTo>
                      <a:pt x="50" y="15"/>
                    </a:lnTo>
                    <a:lnTo>
                      <a:pt x="46" y="8"/>
                    </a:lnTo>
                    <a:lnTo>
                      <a:pt x="42" y="8"/>
                    </a:lnTo>
                    <a:lnTo>
                      <a:pt x="35" y="8"/>
                    </a:lnTo>
                    <a:lnTo>
                      <a:pt x="31"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37" name="Freeform 202"/>
              <p:cNvSpPr>
                <a:spLocks noEditPoints="1"/>
              </p:cNvSpPr>
              <p:nvPr/>
            </p:nvSpPr>
            <p:spPr bwMode="auto">
              <a:xfrm>
                <a:off x="1266" y="2362"/>
                <a:ext cx="70" cy="115"/>
              </a:xfrm>
              <a:custGeom>
                <a:avLst/>
                <a:gdLst>
                  <a:gd name="T0" fmla="*/ 4 w 70"/>
                  <a:gd name="T1" fmla="*/ 115 h 115"/>
                  <a:gd name="T2" fmla="*/ 4 w 70"/>
                  <a:gd name="T3" fmla="*/ 115 h 115"/>
                  <a:gd name="T4" fmla="*/ 12 w 70"/>
                  <a:gd name="T5" fmla="*/ 115 h 115"/>
                  <a:gd name="T6" fmla="*/ 24 w 70"/>
                  <a:gd name="T7" fmla="*/ 111 h 115"/>
                  <a:gd name="T8" fmla="*/ 31 w 70"/>
                  <a:gd name="T9" fmla="*/ 104 h 115"/>
                  <a:gd name="T10" fmla="*/ 39 w 70"/>
                  <a:gd name="T11" fmla="*/ 92 h 115"/>
                  <a:gd name="T12" fmla="*/ 47 w 70"/>
                  <a:gd name="T13" fmla="*/ 77 h 115"/>
                  <a:gd name="T14" fmla="*/ 54 w 70"/>
                  <a:gd name="T15" fmla="*/ 65 h 115"/>
                  <a:gd name="T16" fmla="*/ 39 w 70"/>
                  <a:gd name="T17" fmla="*/ 69 h 115"/>
                  <a:gd name="T18" fmla="*/ 31 w 70"/>
                  <a:gd name="T19" fmla="*/ 73 h 115"/>
                  <a:gd name="T20" fmla="*/ 20 w 70"/>
                  <a:gd name="T21" fmla="*/ 69 h 115"/>
                  <a:gd name="T22" fmla="*/ 8 w 70"/>
                  <a:gd name="T23" fmla="*/ 65 h 115"/>
                  <a:gd name="T24" fmla="*/ 4 w 70"/>
                  <a:gd name="T25" fmla="*/ 54 h 115"/>
                  <a:gd name="T26" fmla="*/ 0 w 70"/>
                  <a:gd name="T27" fmla="*/ 38 h 115"/>
                  <a:gd name="T28" fmla="*/ 4 w 70"/>
                  <a:gd name="T29" fmla="*/ 27 h 115"/>
                  <a:gd name="T30" fmla="*/ 8 w 70"/>
                  <a:gd name="T31" fmla="*/ 15 h 115"/>
                  <a:gd name="T32" fmla="*/ 16 w 70"/>
                  <a:gd name="T33" fmla="*/ 8 h 115"/>
                  <a:gd name="T34" fmla="*/ 27 w 70"/>
                  <a:gd name="T35" fmla="*/ 4 h 115"/>
                  <a:gd name="T36" fmla="*/ 35 w 70"/>
                  <a:gd name="T37" fmla="*/ 0 h 115"/>
                  <a:gd name="T38" fmla="*/ 50 w 70"/>
                  <a:gd name="T39" fmla="*/ 4 h 115"/>
                  <a:gd name="T40" fmla="*/ 58 w 70"/>
                  <a:gd name="T41" fmla="*/ 12 h 115"/>
                  <a:gd name="T42" fmla="*/ 66 w 70"/>
                  <a:gd name="T43" fmla="*/ 23 h 115"/>
                  <a:gd name="T44" fmla="*/ 70 w 70"/>
                  <a:gd name="T45" fmla="*/ 35 h 115"/>
                  <a:gd name="T46" fmla="*/ 70 w 70"/>
                  <a:gd name="T47" fmla="*/ 46 h 115"/>
                  <a:gd name="T48" fmla="*/ 70 w 70"/>
                  <a:gd name="T49" fmla="*/ 65 h 115"/>
                  <a:gd name="T50" fmla="*/ 62 w 70"/>
                  <a:gd name="T51" fmla="*/ 81 h 115"/>
                  <a:gd name="T52" fmla="*/ 50 w 70"/>
                  <a:gd name="T53" fmla="*/ 96 h 115"/>
                  <a:gd name="T54" fmla="*/ 35 w 70"/>
                  <a:gd name="T55" fmla="*/ 107 h 115"/>
                  <a:gd name="T56" fmla="*/ 24 w 70"/>
                  <a:gd name="T57" fmla="*/ 115 h 115"/>
                  <a:gd name="T58" fmla="*/ 8 w 70"/>
                  <a:gd name="T59" fmla="*/ 115 h 115"/>
                  <a:gd name="T60" fmla="*/ 4 w 70"/>
                  <a:gd name="T61" fmla="*/ 115 h 115"/>
                  <a:gd name="T62" fmla="*/ 54 w 70"/>
                  <a:gd name="T63" fmla="*/ 58 h 115"/>
                  <a:gd name="T64" fmla="*/ 54 w 70"/>
                  <a:gd name="T65" fmla="*/ 50 h 115"/>
                  <a:gd name="T66" fmla="*/ 54 w 70"/>
                  <a:gd name="T67" fmla="*/ 42 h 115"/>
                  <a:gd name="T68" fmla="*/ 54 w 70"/>
                  <a:gd name="T69" fmla="*/ 35 h 115"/>
                  <a:gd name="T70" fmla="*/ 54 w 70"/>
                  <a:gd name="T71" fmla="*/ 27 h 115"/>
                  <a:gd name="T72" fmla="*/ 50 w 70"/>
                  <a:gd name="T73" fmla="*/ 15 h 115"/>
                  <a:gd name="T74" fmla="*/ 47 w 70"/>
                  <a:gd name="T75" fmla="*/ 12 h 115"/>
                  <a:gd name="T76" fmla="*/ 39 w 70"/>
                  <a:gd name="T77" fmla="*/ 8 h 115"/>
                  <a:gd name="T78" fmla="*/ 35 w 70"/>
                  <a:gd name="T79" fmla="*/ 8 h 115"/>
                  <a:gd name="T80" fmla="*/ 27 w 70"/>
                  <a:gd name="T81" fmla="*/ 8 h 115"/>
                  <a:gd name="T82" fmla="*/ 24 w 70"/>
                  <a:gd name="T83" fmla="*/ 12 h 115"/>
                  <a:gd name="T84" fmla="*/ 20 w 70"/>
                  <a:gd name="T85" fmla="*/ 19 h 115"/>
                  <a:gd name="T86" fmla="*/ 16 w 70"/>
                  <a:gd name="T87" fmla="*/ 31 h 115"/>
                  <a:gd name="T88" fmla="*/ 20 w 70"/>
                  <a:gd name="T89" fmla="*/ 46 h 115"/>
                  <a:gd name="T90" fmla="*/ 24 w 70"/>
                  <a:gd name="T91" fmla="*/ 58 h 115"/>
                  <a:gd name="T92" fmla="*/ 31 w 70"/>
                  <a:gd name="T93" fmla="*/ 65 h 115"/>
                  <a:gd name="T94" fmla="*/ 35 w 70"/>
                  <a:gd name="T95" fmla="*/ 65 h 115"/>
                  <a:gd name="T96" fmla="*/ 39 w 70"/>
                  <a:gd name="T97" fmla="*/ 65 h 115"/>
                  <a:gd name="T98" fmla="*/ 47 w 70"/>
                  <a:gd name="T99" fmla="*/ 65 h 115"/>
                  <a:gd name="T100" fmla="*/ 50 w 70"/>
                  <a:gd name="T101" fmla="*/ 61 h 115"/>
                  <a:gd name="T102" fmla="*/ 54 w 70"/>
                  <a:gd name="T103" fmla="*/ 58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
                  <a:gd name="T157" fmla="*/ 0 h 115"/>
                  <a:gd name="T158" fmla="*/ 70 w 7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 h="115">
                    <a:moveTo>
                      <a:pt x="4" y="115"/>
                    </a:moveTo>
                    <a:lnTo>
                      <a:pt x="4" y="115"/>
                    </a:lnTo>
                    <a:lnTo>
                      <a:pt x="12" y="115"/>
                    </a:lnTo>
                    <a:lnTo>
                      <a:pt x="24" y="111"/>
                    </a:lnTo>
                    <a:lnTo>
                      <a:pt x="31" y="104"/>
                    </a:lnTo>
                    <a:lnTo>
                      <a:pt x="39" y="92"/>
                    </a:lnTo>
                    <a:lnTo>
                      <a:pt x="47" y="77"/>
                    </a:lnTo>
                    <a:lnTo>
                      <a:pt x="54" y="65"/>
                    </a:lnTo>
                    <a:lnTo>
                      <a:pt x="39" y="69"/>
                    </a:lnTo>
                    <a:lnTo>
                      <a:pt x="31" y="73"/>
                    </a:lnTo>
                    <a:lnTo>
                      <a:pt x="20" y="69"/>
                    </a:lnTo>
                    <a:lnTo>
                      <a:pt x="8" y="65"/>
                    </a:lnTo>
                    <a:lnTo>
                      <a:pt x="4" y="54"/>
                    </a:lnTo>
                    <a:lnTo>
                      <a:pt x="0" y="38"/>
                    </a:lnTo>
                    <a:lnTo>
                      <a:pt x="4" y="27"/>
                    </a:lnTo>
                    <a:lnTo>
                      <a:pt x="8" y="15"/>
                    </a:lnTo>
                    <a:lnTo>
                      <a:pt x="16" y="8"/>
                    </a:lnTo>
                    <a:lnTo>
                      <a:pt x="27" y="4"/>
                    </a:lnTo>
                    <a:lnTo>
                      <a:pt x="35" y="0"/>
                    </a:lnTo>
                    <a:lnTo>
                      <a:pt x="50" y="4"/>
                    </a:lnTo>
                    <a:lnTo>
                      <a:pt x="58" y="12"/>
                    </a:lnTo>
                    <a:lnTo>
                      <a:pt x="66" y="23"/>
                    </a:lnTo>
                    <a:lnTo>
                      <a:pt x="70" y="35"/>
                    </a:lnTo>
                    <a:lnTo>
                      <a:pt x="70" y="46"/>
                    </a:lnTo>
                    <a:lnTo>
                      <a:pt x="70" y="65"/>
                    </a:lnTo>
                    <a:lnTo>
                      <a:pt x="62" y="81"/>
                    </a:lnTo>
                    <a:lnTo>
                      <a:pt x="50" y="96"/>
                    </a:lnTo>
                    <a:lnTo>
                      <a:pt x="35" y="107"/>
                    </a:lnTo>
                    <a:lnTo>
                      <a:pt x="24" y="115"/>
                    </a:lnTo>
                    <a:lnTo>
                      <a:pt x="8" y="115"/>
                    </a:lnTo>
                    <a:lnTo>
                      <a:pt x="4" y="115"/>
                    </a:lnTo>
                    <a:close/>
                    <a:moveTo>
                      <a:pt x="54" y="58"/>
                    </a:moveTo>
                    <a:lnTo>
                      <a:pt x="54" y="50"/>
                    </a:lnTo>
                    <a:lnTo>
                      <a:pt x="54" y="42"/>
                    </a:lnTo>
                    <a:lnTo>
                      <a:pt x="54" y="35"/>
                    </a:lnTo>
                    <a:lnTo>
                      <a:pt x="54" y="27"/>
                    </a:lnTo>
                    <a:lnTo>
                      <a:pt x="50" y="15"/>
                    </a:lnTo>
                    <a:lnTo>
                      <a:pt x="47" y="12"/>
                    </a:lnTo>
                    <a:lnTo>
                      <a:pt x="39" y="8"/>
                    </a:lnTo>
                    <a:lnTo>
                      <a:pt x="35" y="8"/>
                    </a:lnTo>
                    <a:lnTo>
                      <a:pt x="27" y="8"/>
                    </a:lnTo>
                    <a:lnTo>
                      <a:pt x="24" y="12"/>
                    </a:lnTo>
                    <a:lnTo>
                      <a:pt x="20" y="19"/>
                    </a:lnTo>
                    <a:lnTo>
                      <a:pt x="16" y="31"/>
                    </a:lnTo>
                    <a:lnTo>
                      <a:pt x="20" y="46"/>
                    </a:lnTo>
                    <a:lnTo>
                      <a:pt x="24" y="58"/>
                    </a:lnTo>
                    <a:lnTo>
                      <a:pt x="31" y="65"/>
                    </a:lnTo>
                    <a:lnTo>
                      <a:pt x="35" y="65"/>
                    </a:lnTo>
                    <a:lnTo>
                      <a:pt x="39" y="65"/>
                    </a:lnTo>
                    <a:lnTo>
                      <a:pt x="47" y="65"/>
                    </a:lnTo>
                    <a:lnTo>
                      <a:pt x="50" y="61"/>
                    </a:lnTo>
                    <a:lnTo>
                      <a:pt x="54" y="58"/>
                    </a:lnTo>
                    <a:close/>
                  </a:path>
                </a:pathLst>
              </a:custGeom>
              <a:solidFill>
                <a:srgbClr val="000000"/>
              </a:solidFill>
              <a:ln w="0">
                <a:solidFill>
                  <a:srgbClr val="000000"/>
                </a:solidFill>
                <a:round/>
                <a:headEnd/>
                <a:tailEnd/>
              </a:ln>
            </p:spPr>
            <p:txBody>
              <a:bodyPr/>
              <a:lstStyle/>
              <a:p>
                <a:endParaRPr lang="en-CA"/>
              </a:p>
            </p:txBody>
          </p:sp>
          <p:sp>
            <p:nvSpPr>
              <p:cNvPr id="19738" name="Freeform 203"/>
              <p:cNvSpPr>
                <a:spLocks noEditPoints="1"/>
              </p:cNvSpPr>
              <p:nvPr/>
            </p:nvSpPr>
            <p:spPr bwMode="auto">
              <a:xfrm>
                <a:off x="1347"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9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9"/>
                    </a:lnTo>
                    <a:lnTo>
                      <a:pt x="8" y="73"/>
                    </a:lnTo>
                    <a:lnTo>
                      <a:pt x="46" y="73"/>
                    </a:lnTo>
                    <a:close/>
                  </a:path>
                </a:pathLst>
              </a:custGeom>
              <a:solidFill>
                <a:srgbClr val="000000"/>
              </a:solidFill>
              <a:ln w="0">
                <a:solidFill>
                  <a:srgbClr val="000000"/>
                </a:solidFill>
                <a:round/>
                <a:headEnd/>
                <a:tailEnd/>
              </a:ln>
            </p:spPr>
            <p:txBody>
              <a:bodyPr/>
              <a:lstStyle/>
              <a:p>
                <a:endParaRPr lang="en-CA"/>
              </a:p>
            </p:txBody>
          </p:sp>
          <p:sp>
            <p:nvSpPr>
              <p:cNvPr id="19739" name="Rectangle 204"/>
              <p:cNvSpPr>
                <a:spLocks noChangeArrowheads="1"/>
              </p:cNvSpPr>
              <p:nvPr/>
            </p:nvSpPr>
            <p:spPr bwMode="auto">
              <a:xfrm>
                <a:off x="1554"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740" name="Freeform 205"/>
              <p:cNvSpPr>
                <a:spLocks noEditPoints="1"/>
              </p:cNvSpPr>
              <p:nvPr/>
            </p:nvSpPr>
            <p:spPr bwMode="auto">
              <a:xfrm>
                <a:off x="1750" y="2362"/>
                <a:ext cx="69" cy="115"/>
              </a:xfrm>
              <a:custGeom>
                <a:avLst/>
                <a:gdLst>
                  <a:gd name="T0" fmla="*/ 0 w 69"/>
                  <a:gd name="T1" fmla="*/ 58 h 115"/>
                  <a:gd name="T2" fmla="*/ 0 w 69"/>
                  <a:gd name="T3" fmla="*/ 42 h 115"/>
                  <a:gd name="T4" fmla="*/ 4 w 69"/>
                  <a:gd name="T5" fmla="*/ 27 h 115"/>
                  <a:gd name="T6" fmla="*/ 11 w 69"/>
                  <a:gd name="T7" fmla="*/ 15 h 115"/>
                  <a:gd name="T8" fmla="*/ 19 w 69"/>
                  <a:gd name="T9" fmla="*/ 8 h 115"/>
                  <a:gd name="T10" fmla="*/ 27 w 69"/>
                  <a:gd name="T11" fmla="*/ 4 h 115"/>
                  <a:gd name="T12" fmla="*/ 34 w 69"/>
                  <a:gd name="T13" fmla="*/ 0 h 115"/>
                  <a:gd name="T14" fmla="*/ 42 w 69"/>
                  <a:gd name="T15" fmla="*/ 4 h 115"/>
                  <a:gd name="T16" fmla="*/ 50 w 69"/>
                  <a:gd name="T17" fmla="*/ 8 h 115"/>
                  <a:gd name="T18" fmla="*/ 57 w 69"/>
                  <a:gd name="T19" fmla="*/ 15 h 115"/>
                  <a:gd name="T20" fmla="*/ 61 w 69"/>
                  <a:gd name="T21" fmla="*/ 27 h 115"/>
                  <a:gd name="T22" fmla="*/ 69 w 69"/>
                  <a:gd name="T23" fmla="*/ 42 h 115"/>
                  <a:gd name="T24" fmla="*/ 69 w 69"/>
                  <a:gd name="T25" fmla="*/ 58 h 115"/>
                  <a:gd name="T26" fmla="*/ 69 w 69"/>
                  <a:gd name="T27" fmla="*/ 77 h 115"/>
                  <a:gd name="T28" fmla="*/ 61 w 69"/>
                  <a:gd name="T29" fmla="*/ 92 h 115"/>
                  <a:gd name="T30" fmla="*/ 57 w 69"/>
                  <a:gd name="T31" fmla="*/ 104 h 115"/>
                  <a:gd name="T32" fmla="*/ 50 w 69"/>
                  <a:gd name="T33" fmla="*/ 111 h 115"/>
                  <a:gd name="T34" fmla="*/ 42 w 69"/>
                  <a:gd name="T35" fmla="*/ 115 h 115"/>
                  <a:gd name="T36" fmla="*/ 34 w 69"/>
                  <a:gd name="T37" fmla="*/ 115 h 115"/>
                  <a:gd name="T38" fmla="*/ 23 w 69"/>
                  <a:gd name="T39" fmla="*/ 115 h 115"/>
                  <a:gd name="T40" fmla="*/ 15 w 69"/>
                  <a:gd name="T41" fmla="*/ 107 h 115"/>
                  <a:gd name="T42" fmla="*/ 8 w 69"/>
                  <a:gd name="T43" fmla="*/ 96 h 115"/>
                  <a:gd name="T44" fmla="*/ 0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27 w 69"/>
                  <a:gd name="T57" fmla="*/ 111 h 115"/>
                  <a:gd name="T58" fmla="*/ 34 w 69"/>
                  <a:gd name="T59" fmla="*/ 111 h 115"/>
                  <a:gd name="T60" fmla="*/ 38 w 69"/>
                  <a:gd name="T61" fmla="*/ 111 h 115"/>
                  <a:gd name="T62" fmla="*/ 42 w 69"/>
                  <a:gd name="T63" fmla="*/ 107 h 115"/>
                  <a:gd name="T64" fmla="*/ 46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46 w 69"/>
                  <a:gd name="T77" fmla="*/ 15 h 115"/>
                  <a:gd name="T78" fmla="*/ 42 w 69"/>
                  <a:gd name="T79" fmla="*/ 8 h 115"/>
                  <a:gd name="T80" fmla="*/ 38 w 69"/>
                  <a:gd name="T81" fmla="*/ 8 h 115"/>
                  <a:gd name="T82" fmla="*/ 34 w 69"/>
                  <a:gd name="T83" fmla="*/ 8 h 115"/>
                  <a:gd name="T84" fmla="*/ 27 w 69"/>
                  <a:gd name="T85" fmla="*/ 8 h 115"/>
                  <a:gd name="T86" fmla="*/ 23 w 69"/>
                  <a:gd name="T87" fmla="*/ 12 h 115"/>
                  <a:gd name="T88" fmla="*/ 19 w 69"/>
                  <a:gd name="T89" fmla="*/ 19 h 115"/>
                  <a:gd name="T90" fmla="*/ 15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4" y="27"/>
                    </a:lnTo>
                    <a:lnTo>
                      <a:pt x="11" y="15"/>
                    </a:lnTo>
                    <a:lnTo>
                      <a:pt x="19" y="8"/>
                    </a:lnTo>
                    <a:lnTo>
                      <a:pt x="27" y="4"/>
                    </a:lnTo>
                    <a:lnTo>
                      <a:pt x="34" y="0"/>
                    </a:lnTo>
                    <a:lnTo>
                      <a:pt x="42" y="4"/>
                    </a:lnTo>
                    <a:lnTo>
                      <a:pt x="50" y="8"/>
                    </a:lnTo>
                    <a:lnTo>
                      <a:pt x="57" y="15"/>
                    </a:lnTo>
                    <a:lnTo>
                      <a:pt x="61" y="27"/>
                    </a:lnTo>
                    <a:lnTo>
                      <a:pt x="69" y="42"/>
                    </a:lnTo>
                    <a:lnTo>
                      <a:pt x="69" y="58"/>
                    </a:lnTo>
                    <a:lnTo>
                      <a:pt x="69" y="77"/>
                    </a:lnTo>
                    <a:lnTo>
                      <a:pt x="61" y="92"/>
                    </a:lnTo>
                    <a:lnTo>
                      <a:pt x="57" y="104"/>
                    </a:lnTo>
                    <a:lnTo>
                      <a:pt x="50" y="111"/>
                    </a:lnTo>
                    <a:lnTo>
                      <a:pt x="42" y="115"/>
                    </a:lnTo>
                    <a:lnTo>
                      <a:pt x="34" y="115"/>
                    </a:lnTo>
                    <a:lnTo>
                      <a:pt x="23" y="115"/>
                    </a:lnTo>
                    <a:lnTo>
                      <a:pt x="15" y="107"/>
                    </a:lnTo>
                    <a:lnTo>
                      <a:pt x="8" y="96"/>
                    </a:lnTo>
                    <a:lnTo>
                      <a:pt x="0" y="81"/>
                    </a:lnTo>
                    <a:lnTo>
                      <a:pt x="0" y="58"/>
                    </a:lnTo>
                    <a:close/>
                    <a:moveTo>
                      <a:pt x="15" y="61"/>
                    </a:moveTo>
                    <a:lnTo>
                      <a:pt x="15" y="81"/>
                    </a:lnTo>
                    <a:lnTo>
                      <a:pt x="19" y="100"/>
                    </a:lnTo>
                    <a:lnTo>
                      <a:pt x="23" y="107"/>
                    </a:lnTo>
                    <a:lnTo>
                      <a:pt x="27" y="111"/>
                    </a:lnTo>
                    <a:lnTo>
                      <a:pt x="34" y="111"/>
                    </a:lnTo>
                    <a:lnTo>
                      <a:pt x="38" y="111"/>
                    </a:lnTo>
                    <a:lnTo>
                      <a:pt x="42" y="107"/>
                    </a:lnTo>
                    <a:lnTo>
                      <a:pt x="46" y="104"/>
                    </a:lnTo>
                    <a:lnTo>
                      <a:pt x="50" y="92"/>
                    </a:lnTo>
                    <a:lnTo>
                      <a:pt x="54" y="77"/>
                    </a:lnTo>
                    <a:lnTo>
                      <a:pt x="54" y="54"/>
                    </a:lnTo>
                    <a:lnTo>
                      <a:pt x="54" y="38"/>
                    </a:lnTo>
                    <a:lnTo>
                      <a:pt x="50" y="23"/>
                    </a:lnTo>
                    <a:lnTo>
                      <a:pt x="46" y="15"/>
                    </a:lnTo>
                    <a:lnTo>
                      <a:pt x="42" y="8"/>
                    </a:lnTo>
                    <a:lnTo>
                      <a:pt x="38" y="8"/>
                    </a:lnTo>
                    <a:lnTo>
                      <a:pt x="34" y="8"/>
                    </a:lnTo>
                    <a:lnTo>
                      <a:pt x="27" y="8"/>
                    </a:lnTo>
                    <a:lnTo>
                      <a:pt x="23" y="12"/>
                    </a:lnTo>
                    <a:lnTo>
                      <a:pt x="19" y="19"/>
                    </a:lnTo>
                    <a:lnTo>
                      <a:pt x="15"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41" name="Rectangle 206"/>
              <p:cNvSpPr>
                <a:spLocks noChangeArrowheads="1"/>
              </p:cNvSpPr>
              <p:nvPr/>
            </p:nvSpPr>
            <p:spPr bwMode="auto">
              <a:xfrm>
                <a:off x="2107"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742" name="Freeform 207"/>
              <p:cNvSpPr>
                <a:spLocks noEditPoints="1"/>
              </p:cNvSpPr>
              <p:nvPr/>
            </p:nvSpPr>
            <p:spPr bwMode="auto">
              <a:xfrm>
                <a:off x="2299" y="2362"/>
                <a:ext cx="69" cy="115"/>
              </a:xfrm>
              <a:custGeom>
                <a:avLst/>
                <a:gdLst>
                  <a:gd name="T0" fmla="*/ 0 w 69"/>
                  <a:gd name="T1" fmla="*/ 58 h 115"/>
                  <a:gd name="T2" fmla="*/ 0 w 69"/>
                  <a:gd name="T3" fmla="*/ 42 h 115"/>
                  <a:gd name="T4" fmla="*/ 3 w 69"/>
                  <a:gd name="T5" fmla="*/ 27 h 115"/>
                  <a:gd name="T6" fmla="*/ 11 w 69"/>
                  <a:gd name="T7" fmla="*/ 15 h 115"/>
                  <a:gd name="T8" fmla="*/ 19 w 69"/>
                  <a:gd name="T9" fmla="*/ 8 h 115"/>
                  <a:gd name="T10" fmla="*/ 26 w 69"/>
                  <a:gd name="T11" fmla="*/ 4 h 115"/>
                  <a:gd name="T12" fmla="*/ 34 w 69"/>
                  <a:gd name="T13" fmla="*/ 0 h 115"/>
                  <a:gd name="T14" fmla="*/ 42 w 69"/>
                  <a:gd name="T15" fmla="*/ 4 h 115"/>
                  <a:gd name="T16" fmla="*/ 49 w 69"/>
                  <a:gd name="T17" fmla="*/ 8 h 115"/>
                  <a:gd name="T18" fmla="*/ 57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7 w 69"/>
                  <a:gd name="T31" fmla="*/ 104 h 115"/>
                  <a:gd name="T32" fmla="*/ 49 w 69"/>
                  <a:gd name="T33" fmla="*/ 111 h 115"/>
                  <a:gd name="T34" fmla="*/ 42 w 69"/>
                  <a:gd name="T35" fmla="*/ 115 h 115"/>
                  <a:gd name="T36" fmla="*/ 34 w 69"/>
                  <a:gd name="T37" fmla="*/ 115 h 115"/>
                  <a:gd name="T38" fmla="*/ 23 w 69"/>
                  <a:gd name="T39" fmla="*/ 115 h 115"/>
                  <a:gd name="T40" fmla="*/ 15 w 69"/>
                  <a:gd name="T41" fmla="*/ 107 h 115"/>
                  <a:gd name="T42" fmla="*/ 7 w 69"/>
                  <a:gd name="T43" fmla="*/ 96 h 115"/>
                  <a:gd name="T44" fmla="*/ 3 w 69"/>
                  <a:gd name="T45" fmla="*/ 81 h 115"/>
                  <a:gd name="T46" fmla="*/ 0 w 69"/>
                  <a:gd name="T47" fmla="*/ 58 h 115"/>
                  <a:gd name="T48" fmla="*/ 15 w 69"/>
                  <a:gd name="T49" fmla="*/ 61 h 115"/>
                  <a:gd name="T50" fmla="*/ 15 w 69"/>
                  <a:gd name="T51" fmla="*/ 81 h 115"/>
                  <a:gd name="T52" fmla="*/ 19 w 69"/>
                  <a:gd name="T53" fmla="*/ 100 h 115"/>
                  <a:gd name="T54" fmla="*/ 23 w 69"/>
                  <a:gd name="T55" fmla="*/ 107 h 115"/>
                  <a:gd name="T56" fmla="*/ 30 w 69"/>
                  <a:gd name="T57" fmla="*/ 111 h 115"/>
                  <a:gd name="T58" fmla="*/ 34 w 69"/>
                  <a:gd name="T59" fmla="*/ 111 h 115"/>
                  <a:gd name="T60" fmla="*/ 38 w 69"/>
                  <a:gd name="T61" fmla="*/ 111 h 115"/>
                  <a:gd name="T62" fmla="*/ 42 w 69"/>
                  <a:gd name="T63" fmla="*/ 107 h 115"/>
                  <a:gd name="T64" fmla="*/ 46 w 69"/>
                  <a:gd name="T65" fmla="*/ 104 h 115"/>
                  <a:gd name="T66" fmla="*/ 49 w 69"/>
                  <a:gd name="T67" fmla="*/ 92 h 115"/>
                  <a:gd name="T68" fmla="*/ 53 w 69"/>
                  <a:gd name="T69" fmla="*/ 77 h 115"/>
                  <a:gd name="T70" fmla="*/ 53 w 69"/>
                  <a:gd name="T71" fmla="*/ 54 h 115"/>
                  <a:gd name="T72" fmla="*/ 53 w 69"/>
                  <a:gd name="T73" fmla="*/ 38 h 115"/>
                  <a:gd name="T74" fmla="*/ 49 w 69"/>
                  <a:gd name="T75" fmla="*/ 23 h 115"/>
                  <a:gd name="T76" fmla="*/ 46 w 69"/>
                  <a:gd name="T77" fmla="*/ 15 h 115"/>
                  <a:gd name="T78" fmla="*/ 42 w 69"/>
                  <a:gd name="T79" fmla="*/ 8 h 115"/>
                  <a:gd name="T80" fmla="*/ 38 w 69"/>
                  <a:gd name="T81" fmla="*/ 8 h 115"/>
                  <a:gd name="T82" fmla="*/ 34 w 69"/>
                  <a:gd name="T83" fmla="*/ 8 h 115"/>
                  <a:gd name="T84" fmla="*/ 30 w 69"/>
                  <a:gd name="T85" fmla="*/ 8 h 115"/>
                  <a:gd name="T86" fmla="*/ 26 w 69"/>
                  <a:gd name="T87" fmla="*/ 12 h 115"/>
                  <a:gd name="T88" fmla="*/ 19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42"/>
                    </a:lnTo>
                    <a:lnTo>
                      <a:pt x="3" y="27"/>
                    </a:lnTo>
                    <a:lnTo>
                      <a:pt x="11" y="15"/>
                    </a:lnTo>
                    <a:lnTo>
                      <a:pt x="19" y="8"/>
                    </a:lnTo>
                    <a:lnTo>
                      <a:pt x="26" y="4"/>
                    </a:lnTo>
                    <a:lnTo>
                      <a:pt x="34" y="0"/>
                    </a:lnTo>
                    <a:lnTo>
                      <a:pt x="42" y="4"/>
                    </a:lnTo>
                    <a:lnTo>
                      <a:pt x="49" y="8"/>
                    </a:lnTo>
                    <a:lnTo>
                      <a:pt x="57" y="15"/>
                    </a:lnTo>
                    <a:lnTo>
                      <a:pt x="65" y="27"/>
                    </a:lnTo>
                    <a:lnTo>
                      <a:pt x="69" y="42"/>
                    </a:lnTo>
                    <a:lnTo>
                      <a:pt x="69" y="58"/>
                    </a:lnTo>
                    <a:lnTo>
                      <a:pt x="69" y="77"/>
                    </a:lnTo>
                    <a:lnTo>
                      <a:pt x="65" y="92"/>
                    </a:lnTo>
                    <a:lnTo>
                      <a:pt x="57" y="104"/>
                    </a:lnTo>
                    <a:lnTo>
                      <a:pt x="49" y="111"/>
                    </a:lnTo>
                    <a:lnTo>
                      <a:pt x="42" y="115"/>
                    </a:lnTo>
                    <a:lnTo>
                      <a:pt x="34" y="115"/>
                    </a:lnTo>
                    <a:lnTo>
                      <a:pt x="23" y="115"/>
                    </a:lnTo>
                    <a:lnTo>
                      <a:pt x="15" y="107"/>
                    </a:lnTo>
                    <a:lnTo>
                      <a:pt x="7" y="96"/>
                    </a:lnTo>
                    <a:lnTo>
                      <a:pt x="3" y="81"/>
                    </a:lnTo>
                    <a:lnTo>
                      <a:pt x="0" y="58"/>
                    </a:lnTo>
                    <a:close/>
                    <a:moveTo>
                      <a:pt x="15" y="61"/>
                    </a:moveTo>
                    <a:lnTo>
                      <a:pt x="15" y="81"/>
                    </a:lnTo>
                    <a:lnTo>
                      <a:pt x="19" y="100"/>
                    </a:lnTo>
                    <a:lnTo>
                      <a:pt x="23" y="107"/>
                    </a:lnTo>
                    <a:lnTo>
                      <a:pt x="30" y="111"/>
                    </a:lnTo>
                    <a:lnTo>
                      <a:pt x="34" y="111"/>
                    </a:lnTo>
                    <a:lnTo>
                      <a:pt x="38" y="111"/>
                    </a:lnTo>
                    <a:lnTo>
                      <a:pt x="42" y="107"/>
                    </a:lnTo>
                    <a:lnTo>
                      <a:pt x="46" y="104"/>
                    </a:lnTo>
                    <a:lnTo>
                      <a:pt x="49" y="92"/>
                    </a:lnTo>
                    <a:lnTo>
                      <a:pt x="53" y="77"/>
                    </a:lnTo>
                    <a:lnTo>
                      <a:pt x="53" y="54"/>
                    </a:lnTo>
                    <a:lnTo>
                      <a:pt x="53" y="38"/>
                    </a:lnTo>
                    <a:lnTo>
                      <a:pt x="49" y="23"/>
                    </a:lnTo>
                    <a:lnTo>
                      <a:pt x="46" y="15"/>
                    </a:lnTo>
                    <a:lnTo>
                      <a:pt x="42" y="8"/>
                    </a:lnTo>
                    <a:lnTo>
                      <a:pt x="38" y="8"/>
                    </a:lnTo>
                    <a:lnTo>
                      <a:pt x="34" y="8"/>
                    </a:lnTo>
                    <a:lnTo>
                      <a:pt x="30" y="8"/>
                    </a:lnTo>
                    <a:lnTo>
                      <a:pt x="26" y="12"/>
                    </a:lnTo>
                    <a:lnTo>
                      <a:pt x="19" y="19"/>
                    </a:lnTo>
                    <a:lnTo>
                      <a:pt x="19"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743" name="Rectangle 208"/>
              <p:cNvSpPr>
                <a:spLocks noChangeArrowheads="1"/>
              </p:cNvSpPr>
              <p:nvPr/>
            </p:nvSpPr>
            <p:spPr bwMode="auto">
              <a:xfrm>
                <a:off x="2705" y="2335"/>
                <a:ext cx="8" cy="207"/>
              </a:xfrm>
              <a:prstGeom prst="rect">
                <a:avLst/>
              </a:prstGeom>
              <a:solidFill>
                <a:srgbClr val="000000"/>
              </a:solidFill>
              <a:ln w="0">
                <a:solidFill>
                  <a:srgbClr val="000000"/>
                </a:solidFill>
                <a:miter lim="800000"/>
                <a:headEnd/>
                <a:tailEnd/>
              </a:ln>
            </p:spPr>
            <p:txBody>
              <a:bodyPr/>
              <a:lstStyle/>
              <a:p>
                <a:endParaRPr lang="en-US"/>
              </a:p>
            </p:txBody>
          </p:sp>
        </p:grpSp>
        <p:sp>
          <p:nvSpPr>
            <p:cNvPr id="19472" name="Freeform 209"/>
            <p:cNvSpPr>
              <a:spLocks noEditPoints="1"/>
            </p:cNvSpPr>
            <p:nvPr/>
          </p:nvSpPr>
          <p:spPr bwMode="auto">
            <a:xfrm>
              <a:off x="2901" y="2362"/>
              <a:ext cx="69" cy="115"/>
            </a:xfrm>
            <a:custGeom>
              <a:avLst/>
              <a:gdLst>
                <a:gd name="T0" fmla="*/ 0 w 69"/>
                <a:gd name="T1" fmla="*/ 58 h 115"/>
                <a:gd name="T2" fmla="*/ 4 w 69"/>
                <a:gd name="T3" fmla="*/ 42 h 115"/>
                <a:gd name="T4" fmla="*/ 8 w 69"/>
                <a:gd name="T5" fmla="*/ 27 h 115"/>
                <a:gd name="T6" fmla="*/ 11 w 69"/>
                <a:gd name="T7" fmla="*/ 15 h 115"/>
                <a:gd name="T8" fmla="*/ 23 w 69"/>
                <a:gd name="T9" fmla="*/ 8 h 115"/>
                <a:gd name="T10" fmla="*/ 27 w 69"/>
                <a:gd name="T11" fmla="*/ 4 h 115"/>
                <a:gd name="T12" fmla="*/ 35 w 69"/>
                <a:gd name="T13" fmla="*/ 0 h 115"/>
                <a:gd name="T14" fmla="*/ 46 w 69"/>
                <a:gd name="T15" fmla="*/ 4 h 115"/>
                <a:gd name="T16" fmla="*/ 50 w 69"/>
                <a:gd name="T17" fmla="*/ 8 h 115"/>
                <a:gd name="T18" fmla="*/ 58 w 69"/>
                <a:gd name="T19" fmla="*/ 15 h 115"/>
                <a:gd name="T20" fmla="*/ 65 w 69"/>
                <a:gd name="T21" fmla="*/ 27 h 115"/>
                <a:gd name="T22" fmla="*/ 69 w 69"/>
                <a:gd name="T23" fmla="*/ 42 h 115"/>
                <a:gd name="T24" fmla="*/ 69 w 69"/>
                <a:gd name="T25" fmla="*/ 58 h 115"/>
                <a:gd name="T26" fmla="*/ 69 w 69"/>
                <a:gd name="T27" fmla="*/ 77 h 115"/>
                <a:gd name="T28" fmla="*/ 65 w 69"/>
                <a:gd name="T29" fmla="*/ 92 h 115"/>
                <a:gd name="T30" fmla="*/ 58 w 69"/>
                <a:gd name="T31" fmla="*/ 104 h 115"/>
                <a:gd name="T32" fmla="*/ 50 w 69"/>
                <a:gd name="T33" fmla="*/ 111 h 115"/>
                <a:gd name="T34" fmla="*/ 42 w 69"/>
                <a:gd name="T35" fmla="*/ 115 h 115"/>
                <a:gd name="T36" fmla="*/ 35 w 69"/>
                <a:gd name="T37" fmla="*/ 115 h 115"/>
                <a:gd name="T38" fmla="*/ 27 w 69"/>
                <a:gd name="T39" fmla="*/ 115 h 115"/>
                <a:gd name="T40" fmla="*/ 15 w 69"/>
                <a:gd name="T41" fmla="*/ 107 h 115"/>
                <a:gd name="T42" fmla="*/ 8 w 69"/>
                <a:gd name="T43" fmla="*/ 96 h 115"/>
                <a:gd name="T44" fmla="*/ 4 w 69"/>
                <a:gd name="T45" fmla="*/ 81 h 115"/>
                <a:gd name="T46" fmla="*/ 0 w 69"/>
                <a:gd name="T47" fmla="*/ 58 h 115"/>
                <a:gd name="T48" fmla="*/ 15 w 69"/>
                <a:gd name="T49" fmla="*/ 61 h 115"/>
                <a:gd name="T50" fmla="*/ 19 w 69"/>
                <a:gd name="T51" fmla="*/ 81 h 115"/>
                <a:gd name="T52" fmla="*/ 23 w 69"/>
                <a:gd name="T53" fmla="*/ 100 h 115"/>
                <a:gd name="T54" fmla="*/ 27 w 69"/>
                <a:gd name="T55" fmla="*/ 107 h 115"/>
                <a:gd name="T56" fmla="*/ 31 w 69"/>
                <a:gd name="T57" fmla="*/ 111 h 115"/>
                <a:gd name="T58" fmla="*/ 35 w 69"/>
                <a:gd name="T59" fmla="*/ 111 h 115"/>
                <a:gd name="T60" fmla="*/ 38 w 69"/>
                <a:gd name="T61" fmla="*/ 111 h 115"/>
                <a:gd name="T62" fmla="*/ 46 w 69"/>
                <a:gd name="T63" fmla="*/ 107 h 115"/>
                <a:gd name="T64" fmla="*/ 50 w 69"/>
                <a:gd name="T65" fmla="*/ 104 h 115"/>
                <a:gd name="T66" fmla="*/ 50 w 69"/>
                <a:gd name="T67" fmla="*/ 92 h 115"/>
                <a:gd name="T68" fmla="*/ 54 w 69"/>
                <a:gd name="T69" fmla="*/ 77 h 115"/>
                <a:gd name="T70" fmla="*/ 54 w 69"/>
                <a:gd name="T71" fmla="*/ 54 h 115"/>
                <a:gd name="T72" fmla="*/ 54 w 69"/>
                <a:gd name="T73" fmla="*/ 38 h 115"/>
                <a:gd name="T74" fmla="*/ 50 w 69"/>
                <a:gd name="T75" fmla="*/ 23 h 115"/>
                <a:gd name="T76" fmla="*/ 50 w 69"/>
                <a:gd name="T77" fmla="*/ 15 h 115"/>
                <a:gd name="T78" fmla="*/ 42 w 69"/>
                <a:gd name="T79" fmla="*/ 8 h 115"/>
                <a:gd name="T80" fmla="*/ 42 w 69"/>
                <a:gd name="T81" fmla="*/ 8 h 115"/>
                <a:gd name="T82" fmla="*/ 35 w 69"/>
                <a:gd name="T83" fmla="*/ 8 h 115"/>
                <a:gd name="T84" fmla="*/ 31 w 69"/>
                <a:gd name="T85" fmla="*/ 8 h 115"/>
                <a:gd name="T86" fmla="*/ 27 w 69"/>
                <a:gd name="T87" fmla="*/ 12 h 115"/>
                <a:gd name="T88" fmla="*/ 23 w 69"/>
                <a:gd name="T89" fmla="*/ 19 h 115"/>
                <a:gd name="T90" fmla="*/ 19 w 69"/>
                <a:gd name="T91" fmla="*/ 31 h 115"/>
                <a:gd name="T92" fmla="*/ 15 w 69"/>
                <a:gd name="T93" fmla="*/ 46 h 115"/>
                <a:gd name="T94" fmla="*/ 15 w 69"/>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42"/>
                  </a:lnTo>
                  <a:lnTo>
                    <a:pt x="8" y="27"/>
                  </a:lnTo>
                  <a:lnTo>
                    <a:pt x="11" y="15"/>
                  </a:lnTo>
                  <a:lnTo>
                    <a:pt x="23" y="8"/>
                  </a:lnTo>
                  <a:lnTo>
                    <a:pt x="27" y="4"/>
                  </a:lnTo>
                  <a:lnTo>
                    <a:pt x="35" y="0"/>
                  </a:lnTo>
                  <a:lnTo>
                    <a:pt x="46" y="4"/>
                  </a:lnTo>
                  <a:lnTo>
                    <a:pt x="50" y="8"/>
                  </a:lnTo>
                  <a:lnTo>
                    <a:pt x="58" y="15"/>
                  </a:lnTo>
                  <a:lnTo>
                    <a:pt x="65" y="27"/>
                  </a:lnTo>
                  <a:lnTo>
                    <a:pt x="69" y="42"/>
                  </a:lnTo>
                  <a:lnTo>
                    <a:pt x="69" y="58"/>
                  </a:lnTo>
                  <a:lnTo>
                    <a:pt x="69" y="77"/>
                  </a:lnTo>
                  <a:lnTo>
                    <a:pt x="65" y="92"/>
                  </a:lnTo>
                  <a:lnTo>
                    <a:pt x="58" y="104"/>
                  </a:lnTo>
                  <a:lnTo>
                    <a:pt x="50" y="111"/>
                  </a:lnTo>
                  <a:lnTo>
                    <a:pt x="42" y="115"/>
                  </a:lnTo>
                  <a:lnTo>
                    <a:pt x="35" y="115"/>
                  </a:lnTo>
                  <a:lnTo>
                    <a:pt x="27" y="115"/>
                  </a:lnTo>
                  <a:lnTo>
                    <a:pt x="15" y="107"/>
                  </a:lnTo>
                  <a:lnTo>
                    <a:pt x="8" y="96"/>
                  </a:lnTo>
                  <a:lnTo>
                    <a:pt x="4" y="81"/>
                  </a:lnTo>
                  <a:lnTo>
                    <a:pt x="0" y="58"/>
                  </a:lnTo>
                  <a:close/>
                  <a:moveTo>
                    <a:pt x="15" y="61"/>
                  </a:moveTo>
                  <a:lnTo>
                    <a:pt x="19" y="81"/>
                  </a:lnTo>
                  <a:lnTo>
                    <a:pt x="23" y="100"/>
                  </a:lnTo>
                  <a:lnTo>
                    <a:pt x="27" y="107"/>
                  </a:lnTo>
                  <a:lnTo>
                    <a:pt x="31" y="111"/>
                  </a:lnTo>
                  <a:lnTo>
                    <a:pt x="35" y="111"/>
                  </a:lnTo>
                  <a:lnTo>
                    <a:pt x="38" y="111"/>
                  </a:lnTo>
                  <a:lnTo>
                    <a:pt x="46" y="107"/>
                  </a:lnTo>
                  <a:lnTo>
                    <a:pt x="50" y="104"/>
                  </a:lnTo>
                  <a:lnTo>
                    <a:pt x="50" y="92"/>
                  </a:lnTo>
                  <a:lnTo>
                    <a:pt x="54" y="77"/>
                  </a:lnTo>
                  <a:lnTo>
                    <a:pt x="54" y="54"/>
                  </a:lnTo>
                  <a:lnTo>
                    <a:pt x="54" y="38"/>
                  </a:lnTo>
                  <a:lnTo>
                    <a:pt x="50" y="23"/>
                  </a:lnTo>
                  <a:lnTo>
                    <a:pt x="50" y="15"/>
                  </a:lnTo>
                  <a:lnTo>
                    <a:pt x="42" y="8"/>
                  </a:lnTo>
                  <a:lnTo>
                    <a:pt x="35" y="8"/>
                  </a:lnTo>
                  <a:lnTo>
                    <a:pt x="31" y="8"/>
                  </a:lnTo>
                  <a:lnTo>
                    <a:pt x="27" y="12"/>
                  </a:lnTo>
                  <a:lnTo>
                    <a:pt x="23" y="19"/>
                  </a:lnTo>
                  <a:lnTo>
                    <a:pt x="19" y="31"/>
                  </a:lnTo>
                  <a:lnTo>
                    <a:pt x="15" y="46"/>
                  </a:lnTo>
                  <a:lnTo>
                    <a:pt x="15" y="61"/>
                  </a:lnTo>
                  <a:close/>
                </a:path>
              </a:pathLst>
            </a:custGeom>
            <a:solidFill>
              <a:srgbClr val="000000"/>
            </a:solidFill>
            <a:ln w="0">
              <a:solidFill>
                <a:srgbClr val="000000"/>
              </a:solidFill>
              <a:round/>
              <a:headEnd/>
              <a:tailEnd/>
            </a:ln>
          </p:spPr>
          <p:txBody>
            <a:bodyPr/>
            <a:lstStyle/>
            <a:p>
              <a:endParaRPr lang="en-CA"/>
            </a:p>
          </p:txBody>
        </p:sp>
        <p:sp>
          <p:nvSpPr>
            <p:cNvPr id="19473" name="Rectangle 210"/>
            <p:cNvSpPr>
              <a:spLocks noChangeArrowheads="1"/>
            </p:cNvSpPr>
            <p:nvPr/>
          </p:nvSpPr>
          <p:spPr bwMode="auto">
            <a:xfrm>
              <a:off x="3304"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74" name="Freeform 211"/>
            <p:cNvSpPr>
              <a:spLocks noEditPoints="1"/>
            </p:cNvSpPr>
            <p:nvPr/>
          </p:nvSpPr>
          <p:spPr bwMode="auto">
            <a:xfrm>
              <a:off x="3503"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62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6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20 w 73"/>
                <a:gd name="T49" fmla="*/ 61 h 115"/>
                <a:gd name="T50" fmla="*/ 20 w 73"/>
                <a:gd name="T51" fmla="*/ 81 h 115"/>
                <a:gd name="T52" fmla="*/ 23 w 73"/>
                <a:gd name="T53" fmla="*/ 100 h 115"/>
                <a:gd name="T54" fmla="*/ 27 w 73"/>
                <a:gd name="T55" fmla="*/ 107 h 115"/>
                <a:gd name="T56" fmla="*/ 31 w 73"/>
                <a:gd name="T57" fmla="*/ 111 h 115"/>
                <a:gd name="T58" fmla="*/ 39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20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62" y="15"/>
                  </a:lnTo>
                  <a:lnTo>
                    <a:pt x="66" y="27"/>
                  </a:lnTo>
                  <a:lnTo>
                    <a:pt x="69" y="42"/>
                  </a:lnTo>
                  <a:lnTo>
                    <a:pt x="73" y="58"/>
                  </a:lnTo>
                  <a:lnTo>
                    <a:pt x="69" y="77"/>
                  </a:lnTo>
                  <a:lnTo>
                    <a:pt x="66" y="92"/>
                  </a:lnTo>
                  <a:lnTo>
                    <a:pt x="62" y="104"/>
                  </a:lnTo>
                  <a:lnTo>
                    <a:pt x="54" y="111"/>
                  </a:lnTo>
                  <a:lnTo>
                    <a:pt x="46" y="115"/>
                  </a:lnTo>
                  <a:lnTo>
                    <a:pt x="35" y="115"/>
                  </a:lnTo>
                  <a:lnTo>
                    <a:pt x="27" y="115"/>
                  </a:lnTo>
                  <a:lnTo>
                    <a:pt x="20" y="107"/>
                  </a:lnTo>
                  <a:lnTo>
                    <a:pt x="12" y="96"/>
                  </a:lnTo>
                  <a:lnTo>
                    <a:pt x="4" y="81"/>
                  </a:lnTo>
                  <a:lnTo>
                    <a:pt x="0" y="58"/>
                  </a:lnTo>
                  <a:close/>
                  <a:moveTo>
                    <a:pt x="20" y="61"/>
                  </a:moveTo>
                  <a:lnTo>
                    <a:pt x="20" y="81"/>
                  </a:lnTo>
                  <a:lnTo>
                    <a:pt x="23" y="100"/>
                  </a:lnTo>
                  <a:lnTo>
                    <a:pt x="27" y="107"/>
                  </a:lnTo>
                  <a:lnTo>
                    <a:pt x="31" y="111"/>
                  </a:lnTo>
                  <a:lnTo>
                    <a:pt x="39"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20" y="61"/>
                  </a:lnTo>
                  <a:close/>
                </a:path>
              </a:pathLst>
            </a:custGeom>
            <a:solidFill>
              <a:srgbClr val="000000"/>
            </a:solidFill>
            <a:ln w="0">
              <a:solidFill>
                <a:srgbClr val="000000"/>
              </a:solidFill>
              <a:round/>
              <a:headEnd/>
              <a:tailEnd/>
            </a:ln>
          </p:spPr>
          <p:txBody>
            <a:bodyPr/>
            <a:lstStyle/>
            <a:p>
              <a:endParaRPr lang="en-CA"/>
            </a:p>
          </p:txBody>
        </p:sp>
        <p:sp>
          <p:nvSpPr>
            <p:cNvPr id="19475" name="Rectangle 212"/>
            <p:cNvSpPr>
              <a:spLocks noChangeArrowheads="1"/>
            </p:cNvSpPr>
            <p:nvPr/>
          </p:nvSpPr>
          <p:spPr bwMode="auto">
            <a:xfrm>
              <a:off x="4071"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76" name="Freeform 213"/>
            <p:cNvSpPr>
              <a:spLocks/>
            </p:cNvSpPr>
            <p:nvPr/>
          </p:nvSpPr>
          <p:spPr bwMode="auto">
            <a:xfrm>
              <a:off x="4275" y="2458"/>
              <a:ext cx="19" cy="19"/>
            </a:xfrm>
            <a:custGeom>
              <a:avLst/>
              <a:gdLst>
                <a:gd name="T0" fmla="*/ 11 w 19"/>
                <a:gd name="T1" fmla="*/ 0 h 19"/>
                <a:gd name="T2" fmla="*/ 15 w 19"/>
                <a:gd name="T3" fmla="*/ 0 h 19"/>
                <a:gd name="T4" fmla="*/ 19 w 19"/>
                <a:gd name="T5" fmla="*/ 4 h 19"/>
                <a:gd name="T6" fmla="*/ 19 w 19"/>
                <a:gd name="T7" fmla="*/ 8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3 w 19"/>
                <a:gd name="T21" fmla="*/ 19 h 19"/>
                <a:gd name="T22" fmla="*/ 3 w 19"/>
                <a:gd name="T23" fmla="*/ 15 h 19"/>
                <a:gd name="T24" fmla="*/ 0 w 19"/>
                <a:gd name="T25" fmla="*/ 11 h 19"/>
                <a:gd name="T26" fmla="*/ 3 w 19"/>
                <a:gd name="T27" fmla="*/ 8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1"/>
                  </a:lnTo>
                  <a:lnTo>
                    <a:pt x="19" y="15"/>
                  </a:lnTo>
                  <a:lnTo>
                    <a:pt x="19" y="19"/>
                  </a:lnTo>
                  <a:lnTo>
                    <a:pt x="15" y="19"/>
                  </a:lnTo>
                  <a:lnTo>
                    <a:pt x="11" y="19"/>
                  </a:lnTo>
                  <a:lnTo>
                    <a:pt x="7" y="19"/>
                  </a:lnTo>
                  <a:lnTo>
                    <a:pt x="3" y="19"/>
                  </a:lnTo>
                  <a:lnTo>
                    <a:pt x="3" y="15"/>
                  </a:lnTo>
                  <a:lnTo>
                    <a:pt x="0" y="11"/>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477" name="Freeform 214"/>
            <p:cNvSpPr>
              <a:spLocks/>
            </p:cNvSpPr>
            <p:nvPr/>
          </p:nvSpPr>
          <p:spPr bwMode="auto">
            <a:xfrm>
              <a:off x="4313" y="2366"/>
              <a:ext cx="65" cy="111"/>
            </a:xfrm>
            <a:custGeom>
              <a:avLst/>
              <a:gdLst>
                <a:gd name="T0" fmla="*/ 65 w 65"/>
                <a:gd name="T1" fmla="*/ 0 h 111"/>
                <a:gd name="T2" fmla="*/ 57 w 65"/>
                <a:gd name="T3" fmla="*/ 11 h 111"/>
                <a:gd name="T4" fmla="*/ 23 w 65"/>
                <a:gd name="T5" fmla="*/ 11 h 111"/>
                <a:gd name="T6" fmla="*/ 15 w 65"/>
                <a:gd name="T7" fmla="*/ 27 h 111"/>
                <a:gd name="T8" fmla="*/ 31 w 65"/>
                <a:gd name="T9" fmla="*/ 31 h 111"/>
                <a:gd name="T10" fmla="*/ 42 w 65"/>
                <a:gd name="T11" fmla="*/ 38 h 111"/>
                <a:gd name="T12" fmla="*/ 54 w 65"/>
                <a:gd name="T13" fmla="*/ 46 h 111"/>
                <a:gd name="T14" fmla="*/ 61 w 65"/>
                <a:gd name="T15" fmla="*/ 57 h 111"/>
                <a:gd name="T16" fmla="*/ 61 w 65"/>
                <a:gd name="T17" fmla="*/ 69 h 111"/>
                <a:gd name="T18" fmla="*/ 61 w 65"/>
                <a:gd name="T19" fmla="*/ 80 h 111"/>
                <a:gd name="T20" fmla="*/ 57 w 65"/>
                <a:gd name="T21" fmla="*/ 88 h 111"/>
                <a:gd name="T22" fmla="*/ 54 w 65"/>
                <a:gd name="T23" fmla="*/ 92 h 111"/>
                <a:gd name="T24" fmla="*/ 50 w 65"/>
                <a:gd name="T25" fmla="*/ 100 h 111"/>
                <a:gd name="T26" fmla="*/ 46 w 65"/>
                <a:gd name="T27" fmla="*/ 103 h 111"/>
                <a:gd name="T28" fmla="*/ 38 w 65"/>
                <a:gd name="T29" fmla="*/ 107 h 111"/>
                <a:gd name="T30" fmla="*/ 31 w 65"/>
                <a:gd name="T31" fmla="*/ 111 h 111"/>
                <a:gd name="T32" fmla="*/ 19 w 65"/>
                <a:gd name="T33" fmla="*/ 111 h 111"/>
                <a:gd name="T34" fmla="*/ 11 w 65"/>
                <a:gd name="T35" fmla="*/ 111 h 111"/>
                <a:gd name="T36" fmla="*/ 8 w 65"/>
                <a:gd name="T37" fmla="*/ 107 h 111"/>
                <a:gd name="T38" fmla="*/ 4 w 65"/>
                <a:gd name="T39" fmla="*/ 107 h 111"/>
                <a:gd name="T40" fmla="*/ 0 w 65"/>
                <a:gd name="T41" fmla="*/ 103 h 111"/>
                <a:gd name="T42" fmla="*/ 4 w 65"/>
                <a:gd name="T43" fmla="*/ 100 h 111"/>
                <a:gd name="T44" fmla="*/ 4 w 65"/>
                <a:gd name="T45" fmla="*/ 96 h 111"/>
                <a:gd name="T46" fmla="*/ 4 w 65"/>
                <a:gd name="T47" fmla="*/ 96 h 111"/>
                <a:gd name="T48" fmla="*/ 8 w 65"/>
                <a:gd name="T49" fmla="*/ 96 h 111"/>
                <a:gd name="T50" fmla="*/ 11 w 65"/>
                <a:gd name="T51" fmla="*/ 96 h 111"/>
                <a:gd name="T52" fmla="*/ 11 w 65"/>
                <a:gd name="T53" fmla="*/ 96 h 111"/>
                <a:gd name="T54" fmla="*/ 15 w 65"/>
                <a:gd name="T55" fmla="*/ 96 h 111"/>
                <a:gd name="T56" fmla="*/ 15 w 65"/>
                <a:gd name="T57" fmla="*/ 100 h 111"/>
                <a:gd name="T58" fmla="*/ 23 w 65"/>
                <a:gd name="T59" fmla="*/ 103 h 111"/>
                <a:gd name="T60" fmla="*/ 31 w 65"/>
                <a:gd name="T61" fmla="*/ 103 h 111"/>
                <a:gd name="T62" fmla="*/ 38 w 65"/>
                <a:gd name="T63" fmla="*/ 103 h 111"/>
                <a:gd name="T64" fmla="*/ 46 w 65"/>
                <a:gd name="T65" fmla="*/ 96 h 111"/>
                <a:gd name="T66" fmla="*/ 50 w 65"/>
                <a:gd name="T67" fmla="*/ 88 h 111"/>
                <a:gd name="T68" fmla="*/ 54 w 65"/>
                <a:gd name="T69" fmla="*/ 80 h 111"/>
                <a:gd name="T70" fmla="*/ 50 w 65"/>
                <a:gd name="T71" fmla="*/ 69 h 111"/>
                <a:gd name="T72" fmla="*/ 46 w 65"/>
                <a:gd name="T73" fmla="*/ 61 h 111"/>
                <a:gd name="T74" fmla="*/ 38 w 65"/>
                <a:gd name="T75" fmla="*/ 54 h 111"/>
                <a:gd name="T76" fmla="*/ 27 w 65"/>
                <a:gd name="T77" fmla="*/ 46 h 111"/>
                <a:gd name="T78" fmla="*/ 19 w 65"/>
                <a:gd name="T79" fmla="*/ 42 h 111"/>
                <a:gd name="T80" fmla="*/ 4 w 65"/>
                <a:gd name="T81" fmla="*/ 42 h 111"/>
                <a:gd name="T82" fmla="*/ 27 w 65"/>
                <a:gd name="T83" fmla="*/ 0 h 111"/>
                <a:gd name="T84" fmla="*/ 65 w 65"/>
                <a:gd name="T85" fmla="*/ 0 h 1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111"/>
                <a:gd name="T131" fmla="*/ 65 w 65"/>
                <a:gd name="T132" fmla="*/ 111 h 1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111">
                  <a:moveTo>
                    <a:pt x="65" y="0"/>
                  </a:moveTo>
                  <a:lnTo>
                    <a:pt x="57" y="11"/>
                  </a:lnTo>
                  <a:lnTo>
                    <a:pt x="23" y="11"/>
                  </a:lnTo>
                  <a:lnTo>
                    <a:pt x="15" y="27"/>
                  </a:lnTo>
                  <a:lnTo>
                    <a:pt x="31" y="31"/>
                  </a:lnTo>
                  <a:lnTo>
                    <a:pt x="42" y="38"/>
                  </a:lnTo>
                  <a:lnTo>
                    <a:pt x="54" y="46"/>
                  </a:lnTo>
                  <a:lnTo>
                    <a:pt x="61" y="57"/>
                  </a:lnTo>
                  <a:lnTo>
                    <a:pt x="61" y="69"/>
                  </a:lnTo>
                  <a:lnTo>
                    <a:pt x="61" y="80"/>
                  </a:lnTo>
                  <a:lnTo>
                    <a:pt x="57" y="88"/>
                  </a:lnTo>
                  <a:lnTo>
                    <a:pt x="54" y="92"/>
                  </a:lnTo>
                  <a:lnTo>
                    <a:pt x="50" y="100"/>
                  </a:lnTo>
                  <a:lnTo>
                    <a:pt x="46" y="103"/>
                  </a:lnTo>
                  <a:lnTo>
                    <a:pt x="38" y="107"/>
                  </a:lnTo>
                  <a:lnTo>
                    <a:pt x="31" y="111"/>
                  </a:lnTo>
                  <a:lnTo>
                    <a:pt x="19" y="111"/>
                  </a:lnTo>
                  <a:lnTo>
                    <a:pt x="11" y="111"/>
                  </a:lnTo>
                  <a:lnTo>
                    <a:pt x="8" y="107"/>
                  </a:lnTo>
                  <a:lnTo>
                    <a:pt x="4" y="107"/>
                  </a:lnTo>
                  <a:lnTo>
                    <a:pt x="0" y="103"/>
                  </a:lnTo>
                  <a:lnTo>
                    <a:pt x="4" y="100"/>
                  </a:lnTo>
                  <a:lnTo>
                    <a:pt x="4" y="96"/>
                  </a:lnTo>
                  <a:lnTo>
                    <a:pt x="8" y="96"/>
                  </a:lnTo>
                  <a:lnTo>
                    <a:pt x="11" y="96"/>
                  </a:lnTo>
                  <a:lnTo>
                    <a:pt x="15" y="96"/>
                  </a:lnTo>
                  <a:lnTo>
                    <a:pt x="15" y="100"/>
                  </a:lnTo>
                  <a:lnTo>
                    <a:pt x="23" y="103"/>
                  </a:lnTo>
                  <a:lnTo>
                    <a:pt x="31" y="103"/>
                  </a:lnTo>
                  <a:lnTo>
                    <a:pt x="38" y="103"/>
                  </a:lnTo>
                  <a:lnTo>
                    <a:pt x="46" y="96"/>
                  </a:lnTo>
                  <a:lnTo>
                    <a:pt x="50" y="88"/>
                  </a:lnTo>
                  <a:lnTo>
                    <a:pt x="54" y="80"/>
                  </a:lnTo>
                  <a:lnTo>
                    <a:pt x="50" y="69"/>
                  </a:lnTo>
                  <a:lnTo>
                    <a:pt x="46" y="61"/>
                  </a:lnTo>
                  <a:lnTo>
                    <a:pt x="38" y="54"/>
                  </a:lnTo>
                  <a:lnTo>
                    <a:pt x="27" y="46"/>
                  </a:lnTo>
                  <a:lnTo>
                    <a:pt x="19" y="42"/>
                  </a:lnTo>
                  <a:lnTo>
                    <a:pt x="4" y="42"/>
                  </a:lnTo>
                  <a:lnTo>
                    <a:pt x="27" y="0"/>
                  </a:lnTo>
                  <a:lnTo>
                    <a:pt x="65" y="0"/>
                  </a:lnTo>
                  <a:close/>
                </a:path>
              </a:pathLst>
            </a:custGeom>
            <a:solidFill>
              <a:srgbClr val="000000"/>
            </a:solidFill>
            <a:ln w="0">
              <a:solidFill>
                <a:srgbClr val="000000"/>
              </a:solidFill>
              <a:round/>
              <a:headEnd/>
              <a:tailEnd/>
            </a:ln>
          </p:spPr>
          <p:txBody>
            <a:bodyPr/>
            <a:lstStyle/>
            <a:p>
              <a:endParaRPr lang="en-CA"/>
            </a:p>
          </p:txBody>
        </p:sp>
        <p:sp>
          <p:nvSpPr>
            <p:cNvPr id="19478" name="Freeform 215"/>
            <p:cNvSpPr>
              <a:spLocks noEditPoints="1"/>
            </p:cNvSpPr>
            <p:nvPr/>
          </p:nvSpPr>
          <p:spPr bwMode="auto">
            <a:xfrm>
              <a:off x="4397" y="2362"/>
              <a:ext cx="69" cy="115"/>
            </a:xfrm>
            <a:custGeom>
              <a:avLst/>
              <a:gdLst>
                <a:gd name="T0" fmla="*/ 69 w 69"/>
                <a:gd name="T1" fmla="*/ 0 h 115"/>
                <a:gd name="T2" fmla="*/ 69 w 69"/>
                <a:gd name="T3" fmla="*/ 4 h 115"/>
                <a:gd name="T4" fmla="*/ 58 w 69"/>
                <a:gd name="T5" fmla="*/ 8 h 115"/>
                <a:gd name="T6" fmla="*/ 50 w 69"/>
                <a:gd name="T7" fmla="*/ 8 h 115"/>
                <a:gd name="T8" fmla="*/ 43 w 69"/>
                <a:gd name="T9" fmla="*/ 12 h 115"/>
                <a:gd name="T10" fmla="*/ 35 w 69"/>
                <a:gd name="T11" fmla="*/ 19 h 115"/>
                <a:gd name="T12" fmla="*/ 31 w 69"/>
                <a:gd name="T13" fmla="*/ 27 h 115"/>
                <a:gd name="T14" fmla="*/ 27 w 69"/>
                <a:gd name="T15" fmla="*/ 35 h 115"/>
                <a:gd name="T16" fmla="*/ 23 w 69"/>
                <a:gd name="T17" fmla="*/ 42 h 115"/>
                <a:gd name="T18" fmla="*/ 20 w 69"/>
                <a:gd name="T19" fmla="*/ 54 h 115"/>
                <a:gd name="T20" fmla="*/ 31 w 69"/>
                <a:gd name="T21" fmla="*/ 46 h 115"/>
                <a:gd name="T22" fmla="*/ 43 w 69"/>
                <a:gd name="T23" fmla="*/ 46 h 115"/>
                <a:gd name="T24" fmla="*/ 54 w 69"/>
                <a:gd name="T25" fmla="*/ 46 h 115"/>
                <a:gd name="T26" fmla="*/ 62 w 69"/>
                <a:gd name="T27" fmla="*/ 54 h 115"/>
                <a:gd name="T28" fmla="*/ 69 w 69"/>
                <a:gd name="T29" fmla="*/ 65 h 115"/>
                <a:gd name="T30" fmla="*/ 69 w 69"/>
                <a:gd name="T31" fmla="*/ 77 h 115"/>
                <a:gd name="T32" fmla="*/ 69 w 69"/>
                <a:gd name="T33" fmla="*/ 92 h 115"/>
                <a:gd name="T34" fmla="*/ 62 w 69"/>
                <a:gd name="T35" fmla="*/ 104 h 115"/>
                <a:gd name="T36" fmla="*/ 54 w 69"/>
                <a:gd name="T37" fmla="*/ 111 h 115"/>
                <a:gd name="T38" fmla="*/ 46 w 69"/>
                <a:gd name="T39" fmla="*/ 115 h 115"/>
                <a:gd name="T40" fmla="*/ 35 w 69"/>
                <a:gd name="T41" fmla="*/ 115 h 115"/>
                <a:gd name="T42" fmla="*/ 23 w 69"/>
                <a:gd name="T43" fmla="*/ 115 h 115"/>
                <a:gd name="T44" fmla="*/ 16 w 69"/>
                <a:gd name="T45" fmla="*/ 107 h 115"/>
                <a:gd name="T46" fmla="*/ 8 w 69"/>
                <a:gd name="T47" fmla="*/ 100 h 115"/>
                <a:gd name="T48" fmla="*/ 0 w 69"/>
                <a:gd name="T49" fmla="*/ 84 h 115"/>
                <a:gd name="T50" fmla="*/ 0 w 69"/>
                <a:gd name="T51" fmla="*/ 69 h 115"/>
                <a:gd name="T52" fmla="*/ 0 w 69"/>
                <a:gd name="T53" fmla="*/ 58 h 115"/>
                <a:gd name="T54" fmla="*/ 4 w 69"/>
                <a:gd name="T55" fmla="*/ 42 h 115"/>
                <a:gd name="T56" fmla="*/ 12 w 69"/>
                <a:gd name="T57" fmla="*/ 31 h 115"/>
                <a:gd name="T58" fmla="*/ 23 w 69"/>
                <a:gd name="T59" fmla="*/ 19 h 115"/>
                <a:gd name="T60" fmla="*/ 35 w 69"/>
                <a:gd name="T61" fmla="*/ 12 h 115"/>
                <a:gd name="T62" fmla="*/ 43 w 69"/>
                <a:gd name="T63" fmla="*/ 4 h 115"/>
                <a:gd name="T64" fmla="*/ 54 w 69"/>
                <a:gd name="T65" fmla="*/ 0 h 115"/>
                <a:gd name="T66" fmla="*/ 62 w 69"/>
                <a:gd name="T67" fmla="*/ 0 h 115"/>
                <a:gd name="T68" fmla="*/ 69 w 69"/>
                <a:gd name="T69" fmla="*/ 0 h 115"/>
                <a:gd name="T70" fmla="*/ 16 w 69"/>
                <a:gd name="T71" fmla="*/ 58 h 115"/>
                <a:gd name="T72" fmla="*/ 16 w 69"/>
                <a:gd name="T73" fmla="*/ 69 h 115"/>
                <a:gd name="T74" fmla="*/ 16 w 69"/>
                <a:gd name="T75" fmla="*/ 77 h 115"/>
                <a:gd name="T76" fmla="*/ 16 w 69"/>
                <a:gd name="T77" fmla="*/ 84 h 115"/>
                <a:gd name="T78" fmla="*/ 20 w 69"/>
                <a:gd name="T79" fmla="*/ 92 h 115"/>
                <a:gd name="T80" fmla="*/ 23 w 69"/>
                <a:gd name="T81" fmla="*/ 100 h 115"/>
                <a:gd name="T82" fmla="*/ 27 w 69"/>
                <a:gd name="T83" fmla="*/ 107 h 115"/>
                <a:gd name="T84" fmla="*/ 31 w 69"/>
                <a:gd name="T85" fmla="*/ 111 h 115"/>
                <a:gd name="T86" fmla="*/ 35 w 69"/>
                <a:gd name="T87" fmla="*/ 111 h 115"/>
                <a:gd name="T88" fmla="*/ 43 w 69"/>
                <a:gd name="T89" fmla="*/ 111 h 115"/>
                <a:gd name="T90" fmla="*/ 50 w 69"/>
                <a:gd name="T91" fmla="*/ 104 h 115"/>
                <a:gd name="T92" fmla="*/ 54 w 69"/>
                <a:gd name="T93" fmla="*/ 96 h 115"/>
                <a:gd name="T94" fmla="*/ 54 w 69"/>
                <a:gd name="T95" fmla="*/ 84 h 115"/>
                <a:gd name="T96" fmla="*/ 54 w 69"/>
                <a:gd name="T97" fmla="*/ 73 h 115"/>
                <a:gd name="T98" fmla="*/ 50 w 69"/>
                <a:gd name="T99" fmla="*/ 61 h 115"/>
                <a:gd name="T100" fmla="*/ 43 w 69"/>
                <a:gd name="T101" fmla="*/ 54 h 115"/>
                <a:gd name="T102" fmla="*/ 35 w 69"/>
                <a:gd name="T103" fmla="*/ 50 h 115"/>
                <a:gd name="T104" fmla="*/ 31 w 69"/>
                <a:gd name="T105" fmla="*/ 54 h 115"/>
                <a:gd name="T106" fmla="*/ 27 w 69"/>
                <a:gd name="T107" fmla="*/ 54 h 115"/>
                <a:gd name="T108" fmla="*/ 23 w 69"/>
                <a:gd name="T109" fmla="*/ 54 h 115"/>
                <a:gd name="T110" fmla="*/ 16 w 69"/>
                <a:gd name="T111" fmla="*/ 58 h 1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
                <a:gd name="T169" fmla="*/ 0 h 115"/>
                <a:gd name="T170" fmla="*/ 69 w 69"/>
                <a:gd name="T171" fmla="*/ 115 h 1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 h="115">
                  <a:moveTo>
                    <a:pt x="69" y="0"/>
                  </a:moveTo>
                  <a:lnTo>
                    <a:pt x="69" y="4"/>
                  </a:lnTo>
                  <a:lnTo>
                    <a:pt x="58" y="8"/>
                  </a:lnTo>
                  <a:lnTo>
                    <a:pt x="50" y="8"/>
                  </a:lnTo>
                  <a:lnTo>
                    <a:pt x="43" y="12"/>
                  </a:lnTo>
                  <a:lnTo>
                    <a:pt x="35" y="19"/>
                  </a:lnTo>
                  <a:lnTo>
                    <a:pt x="31" y="27"/>
                  </a:lnTo>
                  <a:lnTo>
                    <a:pt x="27" y="35"/>
                  </a:lnTo>
                  <a:lnTo>
                    <a:pt x="23" y="42"/>
                  </a:lnTo>
                  <a:lnTo>
                    <a:pt x="20" y="54"/>
                  </a:lnTo>
                  <a:lnTo>
                    <a:pt x="31" y="46"/>
                  </a:lnTo>
                  <a:lnTo>
                    <a:pt x="43" y="46"/>
                  </a:lnTo>
                  <a:lnTo>
                    <a:pt x="54" y="46"/>
                  </a:lnTo>
                  <a:lnTo>
                    <a:pt x="62" y="54"/>
                  </a:lnTo>
                  <a:lnTo>
                    <a:pt x="69" y="65"/>
                  </a:lnTo>
                  <a:lnTo>
                    <a:pt x="69" y="77"/>
                  </a:lnTo>
                  <a:lnTo>
                    <a:pt x="69" y="92"/>
                  </a:lnTo>
                  <a:lnTo>
                    <a:pt x="62" y="104"/>
                  </a:lnTo>
                  <a:lnTo>
                    <a:pt x="54" y="111"/>
                  </a:lnTo>
                  <a:lnTo>
                    <a:pt x="46" y="115"/>
                  </a:lnTo>
                  <a:lnTo>
                    <a:pt x="35" y="115"/>
                  </a:lnTo>
                  <a:lnTo>
                    <a:pt x="23" y="115"/>
                  </a:lnTo>
                  <a:lnTo>
                    <a:pt x="16" y="107"/>
                  </a:lnTo>
                  <a:lnTo>
                    <a:pt x="8" y="100"/>
                  </a:lnTo>
                  <a:lnTo>
                    <a:pt x="0" y="84"/>
                  </a:lnTo>
                  <a:lnTo>
                    <a:pt x="0" y="69"/>
                  </a:lnTo>
                  <a:lnTo>
                    <a:pt x="0" y="58"/>
                  </a:lnTo>
                  <a:lnTo>
                    <a:pt x="4" y="42"/>
                  </a:lnTo>
                  <a:lnTo>
                    <a:pt x="12" y="31"/>
                  </a:lnTo>
                  <a:lnTo>
                    <a:pt x="23" y="19"/>
                  </a:lnTo>
                  <a:lnTo>
                    <a:pt x="35" y="12"/>
                  </a:lnTo>
                  <a:lnTo>
                    <a:pt x="43" y="4"/>
                  </a:lnTo>
                  <a:lnTo>
                    <a:pt x="54" y="0"/>
                  </a:lnTo>
                  <a:lnTo>
                    <a:pt x="62" y="0"/>
                  </a:lnTo>
                  <a:lnTo>
                    <a:pt x="69" y="0"/>
                  </a:lnTo>
                  <a:close/>
                  <a:moveTo>
                    <a:pt x="16" y="58"/>
                  </a:moveTo>
                  <a:lnTo>
                    <a:pt x="16" y="69"/>
                  </a:lnTo>
                  <a:lnTo>
                    <a:pt x="16" y="77"/>
                  </a:lnTo>
                  <a:lnTo>
                    <a:pt x="16" y="84"/>
                  </a:lnTo>
                  <a:lnTo>
                    <a:pt x="20" y="92"/>
                  </a:lnTo>
                  <a:lnTo>
                    <a:pt x="23" y="100"/>
                  </a:lnTo>
                  <a:lnTo>
                    <a:pt x="27" y="107"/>
                  </a:lnTo>
                  <a:lnTo>
                    <a:pt x="31" y="111"/>
                  </a:lnTo>
                  <a:lnTo>
                    <a:pt x="35" y="111"/>
                  </a:lnTo>
                  <a:lnTo>
                    <a:pt x="43" y="111"/>
                  </a:lnTo>
                  <a:lnTo>
                    <a:pt x="50" y="104"/>
                  </a:lnTo>
                  <a:lnTo>
                    <a:pt x="54" y="96"/>
                  </a:lnTo>
                  <a:lnTo>
                    <a:pt x="54" y="84"/>
                  </a:lnTo>
                  <a:lnTo>
                    <a:pt x="54" y="73"/>
                  </a:lnTo>
                  <a:lnTo>
                    <a:pt x="50" y="61"/>
                  </a:lnTo>
                  <a:lnTo>
                    <a:pt x="43" y="54"/>
                  </a:lnTo>
                  <a:lnTo>
                    <a:pt x="35" y="50"/>
                  </a:lnTo>
                  <a:lnTo>
                    <a:pt x="31" y="54"/>
                  </a:lnTo>
                  <a:lnTo>
                    <a:pt x="27" y="54"/>
                  </a:lnTo>
                  <a:lnTo>
                    <a:pt x="23" y="54"/>
                  </a:lnTo>
                  <a:lnTo>
                    <a:pt x="16" y="58"/>
                  </a:lnTo>
                  <a:close/>
                </a:path>
              </a:pathLst>
            </a:custGeom>
            <a:solidFill>
              <a:srgbClr val="000000"/>
            </a:solidFill>
            <a:ln w="0">
              <a:solidFill>
                <a:srgbClr val="000000"/>
              </a:solidFill>
              <a:round/>
              <a:headEnd/>
              <a:tailEnd/>
            </a:ln>
          </p:spPr>
          <p:txBody>
            <a:bodyPr/>
            <a:lstStyle/>
            <a:p>
              <a:endParaRPr lang="en-CA"/>
            </a:p>
          </p:txBody>
        </p:sp>
        <p:sp>
          <p:nvSpPr>
            <p:cNvPr id="19479" name="Rectangle 216"/>
            <p:cNvSpPr>
              <a:spLocks noChangeArrowheads="1"/>
            </p:cNvSpPr>
            <p:nvPr/>
          </p:nvSpPr>
          <p:spPr bwMode="auto">
            <a:xfrm>
              <a:off x="4670" y="23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480" name="Freeform 217"/>
            <p:cNvSpPr>
              <a:spLocks/>
            </p:cNvSpPr>
            <p:nvPr/>
          </p:nvSpPr>
          <p:spPr bwMode="auto">
            <a:xfrm>
              <a:off x="4881" y="2458"/>
              <a:ext cx="19" cy="19"/>
            </a:xfrm>
            <a:custGeom>
              <a:avLst/>
              <a:gdLst>
                <a:gd name="T0" fmla="*/ 7 w 19"/>
                <a:gd name="T1" fmla="*/ 0 h 19"/>
                <a:gd name="T2" fmla="*/ 11 w 19"/>
                <a:gd name="T3" fmla="*/ 0 h 19"/>
                <a:gd name="T4" fmla="*/ 15 w 19"/>
                <a:gd name="T5" fmla="*/ 4 h 19"/>
                <a:gd name="T6" fmla="*/ 19 w 19"/>
                <a:gd name="T7" fmla="*/ 8 h 19"/>
                <a:gd name="T8" fmla="*/ 19 w 19"/>
                <a:gd name="T9" fmla="*/ 11 h 19"/>
                <a:gd name="T10" fmla="*/ 19 w 19"/>
                <a:gd name="T11" fmla="*/ 15 h 19"/>
                <a:gd name="T12" fmla="*/ 15 w 19"/>
                <a:gd name="T13" fmla="*/ 19 h 19"/>
                <a:gd name="T14" fmla="*/ 11 w 19"/>
                <a:gd name="T15" fmla="*/ 19 h 19"/>
                <a:gd name="T16" fmla="*/ 7 w 19"/>
                <a:gd name="T17" fmla="*/ 19 h 19"/>
                <a:gd name="T18" fmla="*/ 4 w 19"/>
                <a:gd name="T19" fmla="*/ 19 h 19"/>
                <a:gd name="T20" fmla="*/ 4 w 19"/>
                <a:gd name="T21" fmla="*/ 19 h 19"/>
                <a:gd name="T22" fmla="*/ 0 w 19"/>
                <a:gd name="T23" fmla="*/ 15 h 19"/>
                <a:gd name="T24" fmla="*/ 0 w 19"/>
                <a:gd name="T25" fmla="*/ 11 h 19"/>
                <a:gd name="T26" fmla="*/ 0 w 19"/>
                <a:gd name="T27" fmla="*/ 8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9" y="15"/>
                  </a:lnTo>
                  <a:lnTo>
                    <a:pt x="15" y="19"/>
                  </a:lnTo>
                  <a:lnTo>
                    <a:pt x="11" y="19"/>
                  </a:lnTo>
                  <a:lnTo>
                    <a:pt x="7" y="19"/>
                  </a:lnTo>
                  <a:lnTo>
                    <a:pt x="4" y="19"/>
                  </a:lnTo>
                  <a:lnTo>
                    <a:pt x="0" y="15"/>
                  </a:lnTo>
                  <a:lnTo>
                    <a:pt x="0" y="11"/>
                  </a:lnTo>
                  <a:lnTo>
                    <a:pt x="0" y="8"/>
                  </a:lnTo>
                  <a:lnTo>
                    <a:pt x="4" y="4"/>
                  </a:lnTo>
                  <a:lnTo>
                    <a:pt x="4" y="0"/>
                  </a:lnTo>
                  <a:lnTo>
                    <a:pt x="7" y="0"/>
                  </a:lnTo>
                  <a:close/>
                </a:path>
              </a:pathLst>
            </a:custGeom>
            <a:solidFill>
              <a:srgbClr val="000000"/>
            </a:solidFill>
            <a:ln w="0">
              <a:solidFill>
                <a:srgbClr val="000000"/>
              </a:solidFill>
              <a:round/>
              <a:headEnd/>
              <a:tailEnd/>
            </a:ln>
          </p:spPr>
          <p:txBody>
            <a:bodyPr/>
            <a:lstStyle/>
            <a:p>
              <a:endParaRPr lang="en-CA"/>
            </a:p>
          </p:txBody>
        </p:sp>
        <p:sp>
          <p:nvSpPr>
            <p:cNvPr id="19481" name="Freeform 218"/>
            <p:cNvSpPr>
              <a:spLocks noEditPoints="1"/>
            </p:cNvSpPr>
            <p:nvPr/>
          </p:nvSpPr>
          <p:spPr bwMode="auto">
            <a:xfrm>
              <a:off x="4915" y="2362"/>
              <a:ext cx="73" cy="115"/>
            </a:xfrm>
            <a:custGeom>
              <a:avLst/>
              <a:gdLst>
                <a:gd name="T0" fmla="*/ 0 w 73"/>
                <a:gd name="T1" fmla="*/ 58 h 115"/>
                <a:gd name="T2" fmla="*/ 4 w 73"/>
                <a:gd name="T3" fmla="*/ 42 h 115"/>
                <a:gd name="T4" fmla="*/ 8 w 73"/>
                <a:gd name="T5" fmla="*/ 27 h 115"/>
                <a:gd name="T6" fmla="*/ 16 w 73"/>
                <a:gd name="T7" fmla="*/ 15 h 115"/>
                <a:gd name="T8" fmla="*/ 23 w 73"/>
                <a:gd name="T9" fmla="*/ 8 h 115"/>
                <a:gd name="T10" fmla="*/ 31 w 73"/>
                <a:gd name="T11" fmla="*/ 4 h 115"/>
                <a:gd name="T12" fmla="*/ 39 w 73"/>
                <a:gd name="T13" fmla="*/ 0 h 115"/>
                <a:gd name="T14" fmla="*/ 46 w 73"/>
                <a:gd name="T15" fmla="*/ 4 h 115"/>
                <a:gd name="T16" fmla="*/ 54 w 73"/>
                <a:gd name="T17" fmla="*/ 8 h 115"/>
                <a:gd name="T18" fmla="*/ 58 w 73"/>
                <a:gd name="T19" fmla="*/ 15 h 115"/>
                <a:gd name="T20" fmla="*/ 66 w 73"/>
                <a:gd name="T21" fmla="*/ 27 h 115"/>
                <a:gd name="T22" fmla="*/ 69 w 73"/>
                <a:gd name="T23" fmla="*/ 42 h 115"/>
                <a:gd name="T24" fmla="*/ 73 w 73"/>
                <a:gd name="T25" fmla="*/ 58 h 115"/>
                <a:gd name="T26" fmla="*/ 69 w 73"/>
                <a:gd name="T27" fmla="*/ 77 h 115"/>
                <a:gd name="T28" fmla="*/ 66 w 73"/>
                <a:gd name="T29" fmla="*/ 92 h 115"/>
                <a:gd name="T30" fmla="*/ 62 w 73"/>
                <a:gd name="T31" fmla="*/ 104 h 115"/>
                <a:gd name="T32" fmla="*/ 54 w 73"/>
                <a:gd name="T33" fmla="*/ 111 h 115"/>
                <a:gd name="T34" fmla="*/ 43 w 73"/>
                <a:gd name="T35" fmla="*/ 115 h 115"/>
                <a:gd name="T36" fmla="*/ 35 w 73"/>
                <a:gd name="T37" fmla="*/ 115 h 115"/>
                <a:gd name="T38" fmla="*/ 27 w 73"/>
                <a:gd name="T39" fmla="*/ 115 h 115"/>
                <a:gd name="T40" fmla="*/ 20 w 73"/>
                <a:gd name="T41" fmla="*/ 107 h 115"/>
                <a:gd name="T42" fmla="*/ 12 w 73"/>
                <a:gd name="T43" fmla="*/ 96 h 115"/>
                <a:gd name="T44" fmla="*/ 4 w 73"/>
                <a:gd name="T45" fmla="*/ 81 h 115"/>
                <a:gd name="T46" fmla="*/ 0 w 73"/>
                <a:gd name="T47" fmla="*/ 58 h 115"/>
                <a:gd name="T48" fmla="*/ 16 w 73"/>
                <a:gd name="T49" fmla="*/ 61 h 115"/>
                <a:gd name="T50" fmla="*/ 20 w 73"/>
                <a:gd name="T51" fmla="*/ 81 h 115"/>
                <a:gd name="T52" fmla="*/ 23 w 73"/>
                <a:gd name="T53" fmla="*/ 100 h 115"/>
                <a:gd name="T54" fmla="*/ 27 w 73"/>
                <a:gd name="T55" fmla="*/ 107 h 115"/>
                <a:gd name="T56" fmla="*/ 31 w 73"/>
                <a:gd name="T57" fmla="*/ 111 h 115"/>
                <a:gd name="T58" fmla="*/ 35 w 73"/>
                <a:gd name="T59" fmla="*/ 111 h 115"/>
                <a:gd name="T60" fmla="*/ 43 w 73"/>
                <a:gd name="T61" fmla="*/ 111 h 115"/>
                <a:gd name="T62" fmla="*/ 46 w 73"/>
                <a:gd name="T63" fmla="*/ 107 h 115"/>
                <a:gd name="T64" fmla="*/ 50 w 73"/>
                <a:gd name="T65" fmla="*/ 104 h 115"/>
                <a:gd name="T66" fmla="*/ 54 w 73"/>
                <a:gd name="T67" fmla="*/ 92 h 115"/>
                <a:gd name="T68" fmla="*/ 54 w 73"/>
                <a:gd name="T69" fmla="*/ 77 h 115"/>
                <a:gd name="T70" fmla="*/ 58 w 73"/>
                <a:gd name="T71" fmla="*/ 54 h 115"/>
                <a:gd name="T72" fmla="*/ 54 w 73"/>
                <a:gd name="T73" fmla="*/ 38 h 115"/>
                <a:gd name="T74" fmla="*/ 54 w 73"/>
                <a:gd name="T75" fmla="*/ 23 h 115"/>
                <a:gd name="T76" fmla="*/ 50 w 73"/>
                <a:gd name="T77" fmla="*/ 15 h 115"/>
                <a:gd name="T78" fmla="*/ 46 w 73"/>
                <a:gd name="T79" fmla="*/ 8 h 115"/>
                <a:gd name="T80" fmla="*/ 43 w 73"/>
                <a:gd name="T81" fmla="*/ 8 h 115"/>
                <a:gd name="T82" fmla="*/ 39 w 73"/>
                <a:gd name="T83" fmla="*/ 8 h 115"/>
                <a:gd name="T84" fmla="*/ 31 w 73"/>
                <a:gd name="T85" fmla="*/ 8 h 115"/>
                <a:gd name="T86" fmla="*/ 27 w 73"/>
                <a:gd name="T87" fmla="*/ 12 h 115"/>
                <a:gd name="T88" fmla="*/ 23 w 73"/>
                <a:gd name="T89" fmla="*/ 19 h 115"/>
                <a:gd name="T90" fmla="*/ 20 w 73"/>
                <a:gd name="T91" fmla="*/ 31 h 115"/>
                <a:gd name="T92" fmla="*/ 20 w 73"/>
                <a:gd name="T93" fmla="*/ 46 h 115"/>
                <a:gd name="T94" fmla="*/ 16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8" y="27"/>
                  </a:lnTo>
                  <a:lnTo>
                    <a:pt x="16" y="15"/>
                  </a:lnTo>
                  <a:lnTo>
                    <a:pt x="23" y="8"/>
                  </a:lnTo>
                  <a:lnTo>
                    <a:pt x="31" y="4"/>
                  </a:lnTo>
                  <a:lnTo>
                    <a:pt x="39" y="0"/>
                  </a:lnTo>
                  <a:lnTo>
                    <a:pt x="46" y="4"/>
                  </a:lnTo>
                  <a:lnTo>
                    <a:pt x="54" y="8"/>
                  </a:lnTo>
                  <a:lnTo>
                    <a:pt x="58" y="15"/>
                  </a:lnTo>
                  <a:lnTo>
                    <a:pt x="66" y="27"/>
                  </a:lnTo>
                  <a:lnTo>
                    <a:pt x="69" y="42"/>
                  </a:lnTo>
                  <a:lnTo>
                    <a:pt x="73" y="58"/>
                  </a:lnTo>
                  <a:lnTo>
                    <a:pt x="69" y="77"/>
                  </a:lnTo>
                  <a:lnTo>
                    <a:pt x="66" y="92"/>
                  </a:lnTo>
                  <a:lnTo>
                    <a:pt x="62" y="104"/>
                  </a:lnTo>
                  <a:lnTo>
                    <a:pt x="54" y="111"/>
                  </a:lnTo>
                  <a:lnTo>
                    <a:pt x="43" y="115"/>
                  </a:lnTo>
                  <a:lnTo>
                    <a:pt x="35" y="115"/>
                  </a:lnTo>
                  <a:lnTo>
                    <a:pt x="27" y="115"/>
                  </a:lnTo>
                  <a:lnTo>
                    <a:pt x="20" y="107"/>
                  </a:lnTo>
                  <a:lnTo>
                    <a:pt x="12" y="96"/>
                  </a:lnTo>
                  <a:lnTo>
                    <a:pt x="4" y="81"/>
                  </a:lnTo>
                  <a:lnTo>
                    <a:pt x="0" y="58"/>
                  </a:lnTo>
                  <a:close/>
                  <a:moveTo>
                    <a:pt x="16" y="61"/>
                  </a:moveTo>
                  <a:lnTo>
                    <a:pt x="20" y="81"/>
                  </a:lnTo>
                  <a:lnTo>
                    <a:pt x="23" y="100"/>
                  </a:lnTo>
                  <a:lnTo>
                    <a:pt x="27" y="107"/>
                  </a:lnTo>
                  <a:lnTo>
                    <a:pt x="31" y="111"/>
                  </a:lnTo>
                  <a:lnTo>
                    <a:pt x="35" y="111"/>
                  </a:lnTo>
                  <a:lnTo>
                    <a:pt x="43" y="111"/>
                  </a:lnTo>
                  <a:lnTo>
                    <a:pt x="46" y="107"/>
                  </a:lnTo>
                  <a:lnTo>
                    <a:pt x="50" y="104"/>
                  </a:lnTo>
                  <a:lnTo>
                    <a:pt x="54" y="92"/>
                  </a:lnTo>
                  <a:lnTo>
                    <a:pt x="54" y="77"/>
                  </a:lnTo>
                  <a:lnTo>
                    <a:pt x="58" y="54"/>
                  </a:lnTo>
                  <a:lnTo>
                    <a:pt x="54" y="38"/>
                  </a:lnTo>
                  <a:lnTo>
                    <a:pt x="54" y="23"/>
                  </a:lnTo>
                  <a:lnTo>
                    <a:pt x="50" y="15"/>
                  </a:lnTo>
                  <a:lnTo>
                    <a:pt x="46" y="8"/>
                  </a:lnTo>
                  <a:lnTo>
                    <a:pt x="43" y="8"/>
                  </a:lnTo>
                  <a:lnTo>
                    <a:pt x="39" y="8"/>
                  </a:lnTo>
                  <a:lnTo>
                    <a:pt x="31" y="8"/>
                  </a:lnTo>
                  <a:lnTo>
                    <a:pt x="27" y="12"/>
                  </a:lnTo>
                  <a:lnTo>
                    <a:pt x="23" y="19"/>
                  </a:lnTo>
                  <a:lnTo>
                    <a:pt x="20" y="31"/>
                  </a:lnTo>
                  <a:lnTo>
                    <a:pt x="20" y="46"/>
                  </a:lnTo>
                  <a:lnTo>
                    <a:pt x="16" y="61"/>
                  </a:lnTo>
                  <a:close/>
                </a:path>
              </a:pathLst>
            </a:custGeom>
            <a:solidFill>
              <a:srgbClr val="000000"/>
            </a:solidFill>
            <a:ln w="0">
              <a:solidFill>
                <a:srgbClr val="000000"/>
              </a:solidFill>
              <a:round/>
              <a:headEnd/>
              <a:tailEnd/>
            </a:ln>
          </p:spPr>
          <p:txBody>
            <a:bodyPr/>
            <a:lstStyle/>
            <a:p>
              <a:endParaRPr lang="en-CA"/>
            </a:p>
          </p:txBody>
        </p:sp>
        <p:sp>
          <p:nvSpPr>
            <p:cNvPr id="19482" name="Freeform 219"/>
            <p:cNvSpPr>
              <a:spLocks noEditPoints="1"/>
            </p:cNvSpPr>
            <p:nvPr/>
          </p:nvSpPr>
          <p:spPr bwMode="auto">
            <a:xfrm>
              <a:off x="5000" y="2362"/>
              <a:ext cx="73" cy="115"/>
            </a:xfrm>
            <a:custGeom>
              <a:avLst/>
              <a:gdLst>
                <a:gd name="T0" fmla="*/ 0 w 73"/>
                <a:gd name="T1" fmla="*/ 58 h 115"/>
                <a:gd name="T2" fmla="*/ 4 w 73"/>
                <a:gd name="T3" fmla="*/ 42 h 115"/>
                <a:gd name="T4" fmla="*/ 7 w 73"/>
                <a:gd name="T5" fmla="*/ 27 h 115"/>
                <a:gd name="T6" fmla="*/ 11 w 73"/>
                <a:gd name="T7" fmla="*/ 15 h 115"/>
                <a:gd name="T8" fmla="*/ 23 w 73"/>
                <a:gd name="T9" fmla="*/ 8 h 115"/>
                <a:gd name="T10" fmla="*/ 30 w 73"/>
                <a:gd name="T11" fmla="*/ 4 h 115"/>
                <a:gd name="T12" fmla="*/ 34 w 73"/>
                <a:gd name="T13" fmla="*/ 0 h 115"/>
                <a:gd name="T14" fmla="*/ 46 w 73"/>
                <a:gd name="T15" fmla="*/ 4 h 115"/>
                <a:gd name="T16" fmla="*/ 53 w 73"/>
                <a:gd name="T17" fmla="*/ 8 h 115"/>
                <a:gd name="T18" fmla="*/ 57 w 73"/>
                <a:gd name="T19" fmla="*/ 15 h 115"/>
                <a:gd name="T20" fmla="*/ 65 w 73"/>
                <a:gd name="T21" fmla="*/ 27 h 115"/>
                <a:gd name="T22" fmla="*/ 69 w 73"/>
                <a:gd name="T23" fmla="*/ 42 h 115"/>
                <a:gd name="T24" fmla="*/ 73 w 73"/>
                <a:gd name="T25" fmla="*/ 58 h 115"/>
                <a:gd name="T26" fmla="*/ 69 w 73"/>
                <a:gd name="T27" fmla="*/ 77 h 115"/>
                <a:gd name="T28" fmla="*/ 65 w 73"/>
                <a:gd name="T29" fmla="*/ 92 h 115"/>
                <a:gd name="T30" fmla="*/ 61 w 73"/>
                <a:gd name="T31" fmla="*/ 104 h 115"/>
                <a:gd name="T32" fmla="*/ 53 w 73"/>
                <a:gd name="T33" fmla="*/ 111 h 115"/>
                <a:gd name="T34" fmla="*/ 42 w 73"/>
                <a:gd name="T35" fmla="*/ 115 h 115"/>
                <a:gd name="T36" fmla="*/ 34 w 73"/>
                <a:gd name="T37" fmla="*/ 115 h 115"/>
                <a:gd name="T38" fmla="*/ 27 w 73"/>
                <a:gd name="T39" fmla="*/ 115 h 115"/>
                <a:gd name="T40" fmla="*/ 19 w 73"/>
                <a:gd name="T41" fmla="*/ 107 h 115"/>
                <a:gd name="T42" fmla="*/ 11 w 73"/>
                <a:gd name="T43" fmla="*/ 96 h 115"/>
                <a:gd name="T44" fmla="*/ 4 w 73"/>
                <a:gd name="T45" fmla="*/ 81 h 115"/>
                <a:gd name="T46" fmla="*/ 0 w 73"/>
                <a:gd name="T47" fmla="*/ 58 h 115"/>
                <a:gd name="T48" fmla="*/ 15 w 73"/>
                <a:gd name="T49" fmla="*/ 61 h 115"/>
                <a:gd name="T50" fmla="*/ 19 w 73"/>
                <a:gd name="T51" fmla="*/ 81 h 115"/>
                <a:gd name="T52" fmla="*/ 23 w 73"/>
                <a:gd name="T53" fmla="*/ 100 h 115"/>
                <a:gd name="T54" fmla="*/ 27 w 73"/>
                <a:gd name="T55" fmla="*/ 107 h 115"/>
                <a:gd name="T56" fmla="*/ 30 w 73"/>
                <a:gd name="T57" fmla="*/ 111 h 115"/>
                <a:gd name="T58" fmla="*/ 34 w 73"/>
                <a:gd name="T59" fmla="*/ 111 h 115"/>
                <a:gd name="T60" fmla="*/ 38 w 73"/>
                <a:gd name="T61" fmla="*/ 111 h 115"/>
                <a:gd name="T62" fmla="*/ 46 w 73"/>
                <a:gd name="T63" fmla="*/ 107 h 115"/>
                <a:gd name="T64" fmla="*/ 50 w 73"/>
                <a:gd name="T65" fmla="*/ 104 h 115"/>
                <a:gd name="T66" fmla="*/ 50 w 73"/>
                <a:gd name="T67" fmla="*/ 92 h 115"/>
                <a:gd name="T68" fmla="*/ 53 w 73"/>
                <a:gd name="T69" fmla="*/ 77 h 115"/>
                <a:gd name="T70" fmla="*/ 53 w 73"/>
                <a:gd name="T71" fmla="*/ 54 h 115"/>
                <a:gd name="T72" fmla="*/ 53 w 73"/>
                <a:gd name="T73" fmla="*/ 38 h 115"/>
                <a:gd name="T74" fmla="*/ 50 w 73"/>
                <a:gd name="T75" fmla="*/ 23 h 115"/>
                <a:gd name="T76" fmla="*/ 50 w 73"/>
                <a:gd name="T77" fmla="*/ 15 h 115"/>
                <a:gd name="T78" fmla="*/ 46 w 73"/>
                <a:gd name="T79" fmla="*/ 8 h 115"/>
                <a:gd name="T80" fmla="*/ 42 w 73"/>
                <a:gd name="T81" fmla="*/ 8 h 115"/>
                <a:gd name="T82" fmla="*/ 34 w 73"/>
                <a:gd name="T83" fmla="*/ 8 h 115"/>
                <a:gd name="T84" fmla="*/ 30 w 73"/>
                <a:gd name="T85" fmla="*/ 8 h 115"/>
                <a:gd name="T86" fmla="*/ 27 w 73"/>
                <a:gd name="T87" fmla="*/ 12 h 115"/>
                <a:gd name="T88" fmla="*/ 23 w 73"/>
                <a:gd name="T89" fmla="*/ 19 h 115"/>
                <a:gd name="T90" fmla="*/ 19 w 73"/>
                <a:gd name="T91" fmla="*/ 31 h 115"/>
                <a:gd name="T92" fmla="*/ 19 w 73"/>
                <a:gd name="T93" fmla="*/ 46 h 115"/>
                <a:gd name="T94" fmla="*/ 15 w 73"/>
                <a:gd name="T95" fmla="*/ 61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42"/>
                  </a:lnTo>
                  <a:lnTo>
                    <a:pt x="7" y="27"/>
                  </a:lnTo>
                  <a:lnTo>
                    <a:pt x="11" y="15"/>
                  </a:lnTo>
                  <a:lnTo>
                    <a:pt x="23" y="8"/>
                  </a:lnTo>
                  <a:lnTo>
                    <a:pt x="30" y="4"/>
                  </a:lnTo>
                  <a:lnTo>
                    <a:pt x="34" y="0"/>
                  </a:lnTo>
                  <a:lnTo>
                    <a:pt x="46" y="4"/>
                  </a:lnTo>
                  <a:lnTo>
                    <a:pt x="53" y="8"/>
                  </a:lnTo>
                  <a:lnTo>
                    <a:pt x="57" y="15"/>
                  </a:lnTo>
                  <a:lnTo>
                    <a:pt x="65" y="27"/>
                  </a:lnTo>
                  <a:lnTo>
                    <a:pt x="69" y="42"/>
                  </a:lnTo>
                  <a:lnTo>
                    <a:pt x="73" y="58"/>
                  </a:lnTo>
                  <a:lnTo>
                    <a:pt x="69" y="77"/>
                  </a:lnTo>
                  <a:lnTo>
                    <a:pt x="65" y="92"/>
                  </a:lnTo>
                  <a:lnTo>
                    <a:pt x="61" y="104"/>
                  </a:lnTo>
                  <a:lnTo>
                    <a:pt x="53" y="111"/>
                  </a:lnTo>
                  <a:lnTo>
                    <a:pt x="42" y="115"/>
                  </a:lnTo>
                  <a:lnTo>
                    <a:pt x="34" y="115"/>
                  </a:lnTo>
                  <a:lnTo>
                    <a:pt x="27" y="115"/>
                  </a:lnTo>
                  <a:lnTo>
                    <a:pt x="19" y="107"/>
                  </a:lnTo>
                  <a:lnTo>
                    <a:pt x="11" y="96"/>
                  </a:lnTo>
                  <a:lnTo>
                    <a:pt x="4" y="81"/>
                  </a:lnTo>
                  <a:lnTo>
                    <a:pt x="0" y="58"/>
                  </a:lnTo>
                  <a:close/>
                  <a:moveTo>
                    <a:pt x="15" y="61"/>
                  </a:moveTo>
                  <a:lnTo>
                    <a:pt x="19" y="81"/>
                  </a:lnTo>
                  <a:lnTo>
                    <a:pt x="23" y="100"/>
                  </a:lnTo>
                  <a:lnTo>
                    <a:pt x="27" y="107"/>
                  </a:lnTo>
                  <a:lnTo>
                    <a:pt x="30" y="111"/>
                  </a:lnTo>
                  <a:lnTo>
                    <a:pt x="34" y="111"/>
                  </a:lnTo>
                  <a:lnTo>
                    <a:pt x="38" y="111"/>
                  </a:lnTo>
                  <a:lnTo>
                    <a:pt x="46" y="107"/>
                  </a:lnTo>
                  <a:lnTo>
                    <a:pt x="50" y="104"/>
                  </a:lnTo>
                  <a:lnTo>
                    <a:pt x="50" y="92"/>
                  </a:lnTo>
                  <a:lnTo>
                    <a:pt x="53" y="77"/>
                  </a:lnTo>
                  <a:lnTo>
                    <a:pt x="53" y="54"/>
                  </a:lnTo>
                  <a:lnTo>
                    <a:pt x="53" y="38"/>
                  </a:lnTo>
                  <a:lnTo>
                    <a:pt x="50" y="23"/>
                  </a:lnTo>
                  <a:lnTo>
                    <a:pt x="50" y="15"/>
                  </a:lnTo>
                  <a:lnTo>
                    <a:pt x="46" y="8"/>
                  </a:lnTo>
                  <a:lnTo>
                    <a:pt x="42" y="8"/>
                  </a:lnTo>
                  <a:lnTo>
                    <a:pt x="34" y="8"/>
                  </a:lnTo>
                  <a:lnTo>
                    <a:pt x="30" y="8"/>
                  </a:lnTo>
                  <a:lnTo>
                    <a:pt x="27" y="12"/>
                  </a:lnTo>
                  <a:lnTo>
                    <a:pt x="23" y="19"/>
                  </a:lnTo>
                  <a:lnTo>
                    <a:pt x="19" y="31"/>
                  </a:lnTo>
                  <a:lnTo>
                    <a:pt x="19" y="46"/>
                  </a:lnTo>
                  <a:lnTo>
                    <a:pt x="15" y="61"/>
                  </a:lnTo>
                  <a:close/>
                </a:path>
              </a:pathLst>
            </a:custGeom>
            <a:solidFill>
              <a:srgbClr val="000000"/>
            </a:solidFill>
            <a:ln w="0">
              <a:solidFill>
                <a:srgbClr val="000000"/>
              </a:solidFill>
              <a:round/>
              <a:headEnd/>
              <a:tailEnd/>
            </a:ln>
          </p:spPr>
          <p:txBody>
            <a:bodyPr/>
            <a:lstStyle/>
            <a:p>
              <a:endParaRPr lang="en-CA"/>
            </a:p>
          </p:txBody>
        </p:sp>
        <p:sp>
          <p:nvSpPr>
            <p:cNvPr id="19483" name="Freeform 220"/>
            <p:cNvSpPr>
              <a:spLocks noEditPoints="1"/>
            </p:cNvSpPr>
            <p:nvPr/>
          </p:nvSpPr>
          <p:spPr bwMode="auto">
            <a:xfrm>
              <a:off x="5080" y="2362"/>
              <a:ext cx="73" cy="115"/>
            </a:xfrm>
            <a:custGeom>
              <a:avLst/>
              <a:gdLst>
                <a:gd name="T0" fmla="*/ 73 w 73"/>
                <a:gd name="T1" fmla="*/ 73 h 115"/>
                <a:gd name="T2" fmla="*/ 73 w 73"/>
                <a:gd name="T3" fmla="*/ 84 h 115"/>
                <a:gd name="T4" fmla="*/ 58 w 73"/>
                <a:gd name="T5" fmla="*/ 84 h 115"/>
                <a:gd name="T6" fmla="*/ 58 w 73"/>
                <a:gd name="T7" fmla="*/ 115 h 115"/>
                <a:gd name="T8" fmla="*/ 46 w 73"/>
                <a:gd name="T9" fmla="*/ 115 h 115"/>
                <a:gd name="T10" fmla="*/ 46 w 73"/>
                <a:gd name="T11" fmla="*/ 84 h 115"/>
                <a:gd name="T12" fmla="*/ 0 w 73"/>
                <a:gd name="T13" fmla="*/ 84 h 115"/>
                <a:gd name="T14" fmla="*/ 0 w 73"/>
                <a:gd name="T15" fmla="*/ 77 h 115"/>
                <a:gd name="T16" fmla="*/ 50 w 73"/>
                <a:gd name="T17" fmla="*/ 0 h 115"/>
                <a:gd name="T18" fmla="*/ 58 w 73"/>
                <a:gd name="T19" fmla="*/ 0 h 115"/>
                <a:gd name="T20" fmla="*/ 58 w 73"/>
                <a:gd name="T21" fmla="*/ 73 h 115"/>
                <a:gd name="T22" fmla="*/ 73 w 73"/>
                <a:gd name="T23" fmla="*/ 73 h 115"/>
                <a:gd name="T24" fmla="*/ 46 w 73"/>
                <a:gd name="T25" fmla="*/ 73 h 115"/>
                <a:gd name="T26" fmla="*/ 46 w 73"/>
                <a:gd name="T27" fmla="*/ 15 h 115"/>
                <a:gd name="T28" fmla="*/ 8 w 73"/>
                <a:gd name="T29" fmla="*/ 73 h 115"/>
                <a:gd name="T30" fmla="*/ 46 w 73"/>
                <a:gd name="T31" fmla="*/ 73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15"/>
                <a:gd name="T50" fmla="*/ 73 w 73"/>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15">
                  <a:moveTo>
                    <a:pt x="73" y="73"/>
                  </a:moveTo>
                  <a:lnTo>
                    <a:pt x="73" y="84"/>
                  </a:lnTo>
                  <a:lnTo>
                    <a:pt x="58" y="84"/>
                  </a:lnTo>
                  <a:lnTo>
                    <a:pt x="58" y="115"/>
                  </a:lnTo>
                  <a:lnTo>
                    <a:pt x="46" y="115"/>
                  </a:lnTo>
                  <a:lnTo>
                    <a:pt x="46" y="84"/>
                  </a:lnTo>
                  <a:lnTo>
                    <a:pt x="0" y="84"/>
                  </a:lnTo>
                  <a:lnTo>
                    <a:pt x="0" y="77"/>
                  </a:lnTo>
                  <a:lnTo>
                    <a:pt x="50" y="0"/>
                  </a:lnTo>
                  <a:lnTo>
                    <a:pt x="58" y="0"/>
                  </a:lnTo>
                  <a:lnTo>
                    <a:pt x="58" y="73"/>
                  </a:lnTo>
                  <a:lnTo>
                    <a:pt x="73" y="73"/>
                  </a:lnTo>
                  <a:close/>
                  <a:moveTo>
                    <a:pt x="46" y="73"/>
                  </a:moveTo>
                  <a:lnTo>
                    <a:pt x="46" y="15"/>
                  </a:lnTo>
                  <a:lnTo>
                    <a:pt x="8" y="73"/>
                  </a:lnTo>
                  <a:lnTo>
                    <a:pt x="46" y="73"/>
                  </a:lnTo>
                  <a:close/>
                </a:path>
              </a:pathLst>
            </a:custGeom>
            <a:solidFill>
              <a:srgbClr val="000000"/>
            </a:solidFill>
            <a:ln w="0">
              <a:solidFill>
                <a:srgbClr val="000000"/>
              </a:solidFill>
              <a:round/>
              <a:headEnd/>
              <a:tailEnd/>
            </a:ln>
          </p:spPr>
          <p:txBody>
            <a:bodyPr/>
            <a:lstStyle/>
            <a:p>
              <a:endParaRPr lang="en-CA"/>
            </a:p>
          </p:txBody>
        </p:sp>
        <p:sp>
          <p:nvSpPr>
            <p:cNvPr id="19484" name="Freeform 221"/>
            <p:cNvSpPr>
              <a:spLocks/>
            </p:cNvSpPr>
            <p:nvPr/>
          </p:nvSpPr>
          <p:spPr bwMode="auto">
            <a:xfrm>
              <a:off x="5169" y="2366"/>
              <a:ext cx="69" cy="111"/>
            </a:xfrm>
            <a:custGeom>
              <a:avLst/>
              <a:gdLst>
                <a:gd name="T0" fmla="*/ 11 w 69"/>
                <a:gd name="T1" fmla="*/ 0 h 111"/>
                <a:gd name="T2" fmla="*/ 69 w 69"/>
                <a:gd name="T3" fmla="*/ 0 h 111"/>
                <a:gd name="T4" fmla="*/ 69 w 69"/>
                <a:gd name="T5" fmla="*/ 4 h 111"/>
                <a:gd name="T6" fmla="*/ 30 w 69"/>
                <a:gd name="T7" fmla="*/ 111 h 111"/>
                <a:gd name="T8" fmla="*/ 19 w 69"/>
                <a:gd name="T9" fmla="*/ 111 h 111"/>
                <a:gd name="T10" fmla="*/ 57 w 69"/>
                <a:gd name="T11" fmla="*/ 11 h 111"/>
                <a:gd name="T12" fmla="*/ 26 w 69"/>
                <a:gd name="T13" fmla="*/ 11 h 111"/>
                <a:gd name="T14" fmla="*/ 19 w 69"/>
                <a:gd name="T15" fmla="*/ 11 h 111"/>
                <a:gd name="T16" fmla="*/ 15 w 69"/>
                <a:gd name="T17" fmla="*/ 15 h 111"/>
                <a:gd name="T18" fmla="*/ 7 w 69"/>
                <a:gd name="T19" fmla="*/ 19 h 111"/>
                <a:gd name="T20" fmla="*/ 3 w 69"/>
                <a:gd name="T21" fmla="*/ 27 h 111"/>
                <a:gd name="T22" fmla="*/ 0 w 69"/>
                <a:gd name="T23" fmla="*/ 27 h 111"/>
                <a:gd name="T24" fmla="*/ 11 w 69"/>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1"/>
                <a:gd name="T41" fmla="*/ 69 w 69"/>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1">
                  <a:moveTo>
                    <a:pt x="11" y="0"/>
                  </a:moveTo>
                  <a:lnTo>
                    <a:pt x="69" y="0"/>
                  </a:lnTo>
                  <a:lnTo>
                    <a:pt x="69" y="4"/>
                  </a:lnTo>
                  <a:lnTo>
                    <a:pt x="30" y="111"/>
                  </a:lnTo>
                  <a:lnTo>
                    <a:pt x="19" y="111"/>
                  </a:lnTo>
                  <a:lnTo>
                    <a:pt x="57" y="11"/>
                  </a:lnTo>
                  <a:lnTo>
                    <a:pt x="26" y="11"/>
                  </a:lnTo>
                  <a:lnTo>
                    <a:pt x="19" y="11"/>
                  </a:lnTo>
                  <a:lnTo>
                    <a:pt x="15" y="15"/>
                  </a:lnTo>
                  <a:lnTo>
                    <a:pt x="7" y="19"/>
                  </a:lnTo>
                  <a:lnTo>
                    <a:pt x="3" y="27"/>
                  </a:lnTo>
                  <a:lnTo>
                    <a:pt x="0" y="27"/>
                  </a:lnTo>
                  <a:lnTo>
                    <a:pt x="11" y="0"/>
                  </a:lnTo>
                  <a:close/>
                </a:path>
              </a:pathLst>
            </a:custGeom>
            <a:solidFill>
              <a:srgbClr val="000000"/>
            </a:solidFill>
            <a:ln w="0">
              <a:solidFill>
                <a:srgbClr val="000000"/>
              </a:solidFill>
              <a:round/>
              <a:headEnd/>
              <a:tailEnd/>
            </a:ln>
          </p:spPr>
          <p:txBody>
            <a:bodyPr/>
            <a:lstStyle/>
            <a:p>
              <a:endParaRPr lang="en-CA"/>
            </a:p>
          </p:txBody>
        </p:sp>
        <p:sp>
          <p:nvSpPr>
            <p:cNvPr id="19485" name="Rectangle 222"/>
            <p:cNvSpPr>
              <a:spLocks noChangeArrowheads="1"/>
            </p:cNvSpPr>
            <p:nvPr/>
          </p:nvSpPr>
          <p:spPr bwMode="auto">
            <a:xfrm>
              <a:off x="5268" y="23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86" name="Rectangle 223"/>
            <p:cNvSpPr>
              <a:spLocks noChangeArrowheads="1"/>
            </p:cNvSpPr>
            <p:nvPr/>
          </p:nvSpPr>
          <p:spPr bwMode="auto">
            <a:xfrm>
              <a:off x="188"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87" name="Freeform 224"/>
            <p:cNvSpPr>
              <a:spLocks/>
            </p:cNvSpPr>
            <p:nvPr/>
          </p:nvSpPr>
          <p:spPr bwMode="auto">
            <a:xfrm>
              <a:off x="254" y="2569"/>
              <a:ext cx="65" cy="115"/>
            </a:xfrm>
            <a:custGeom>
              <a:avLst/>
              <a:gdLst>
                <a:gd name="T0" fmla="*/ 26 w 65"/>
                <a:gd name="T1" fmla="*/ 46 h 115"/>
                <a:gd name="T2" fmla="*/ 26 w 65"/>
                <a:gd name="T3" fmla="*/ 96 h 115"/>
                <a:gd name="T4" fmla="*/ 26 w 65"/>
                <a:gd name="T5" fmla="*/ 104 h 115"/>
                <a:gd name="T6" fmla="*/ 30 w 65"/>
                <a:gd name="T7" fmla="*/ 111 h 115"/>
                <a:gd name="T8" fmla="*/ 34 w 65"/>
                <a:gd name="T9" fmla="*/ 111 h 115"/>
                <a:gd name="T10" fmla="*/ 38 w 65"/>
                <a:gd name="T11" fmla="*/ 115 h 115"/>
                <a:gd name="T12" fmla="*/ 46 w 65"/>
                <a:gd name="T13" fmla="*/ 115 h 115"/>
                <a:gd name="T14" fmla="*/ 46 w 65"/>
                <a:gd name="T15" fmla="*/ 115 h 115"/>
                <a:gd name="T16" fmla="*/ 0 w 65"/>
                <a:gd name="T17" fmla="*/ 115 h 115"/>
                <a:gd name="T18" fmla="*/ 0 w 65"/>
                <a:gd name="T19" fmla="*/ 115 h 115"/>
                <a:gd name="T20" fmla="*/ 3 w 65"/>
                <a:gd name="T21" fmla="*/ 115 h 115"/>
                <a:gd name="T22" fmla="*/ 7 w 65"/>
                <a:gd name="T23" fmla="*/ 115 h 115"/>
                <a:gd name="T24" fmla="*/ 7 w 65"/>
                <a:gd name="T25" fmla="*/ 111 h 115"/>
                <a:gd name="T26" fmla="*/ 11 w 65"/>
                <a:gd name="T27" fmla="*/ 111 h 115"/>
                <a:gd name="T28" fmla="*/ 11 w 65"/>
                <a:gd name="T29" fmla="*/ 108 h 115"/>
                <a:gd name="T30" fmla="*/ 11 w 65"/>
                <a:gd name="T31" fmla="*/ 104 h 115"/>
                <a:gd name="T32" fmla="*/ 15 w 65"/>
                <a:gd name="T33" fmla="*/ 96 h 115"/>
                <a:gd name="T34" fmla="*/ 15 w 65"/>
                <a:gd name="T35" fmla="*/ 46 h 115"/>
                <a:gd name="T36" fmla="*/ 0 w 65"/>
                <a:gd name="T37" fmla="*/ 46 h 115"/>
                <a:gd name="T38" fmla="*/ 0 w 65"/>
                <a:gd name="T39" fmla="*/ 42 h 115"/>
                <a:gd name="T40" fmla="*/ 15 w 65"/>
                <a:gd name="T41" fmla="*/ 42 h 115"/>
                <a:gd name="T42" fmla="*/ 15 w 65"/>
                <a:gd name="T43" fmla="*/ 35 h 115"/>
                <a:gd name="T44" fmla="*/ 15 w 65"/>
                <a:gd name="T45" fmla="*/ 23 h 115"/>
                <a:gd name="T46" fmla="*/ 15 w 65"/>
                <a:gd name="T47" fmla="*/ 16 h 115"/>
                <a:gd name="T48" fmla="*/ 23 w 65"/>
                <a:gd name="T49" fmla="*/ 8 h 115"/>
                <a:gd name="T50" fmla="*/ 26 w 65"/>
                <a:gd name="T51" fmla="*/ 4 h 115"/>
                <a:gd name="T52" fmla="*/ 34 w 65"/>
                <a:gd name="T53" fmla="*/ 0 h 115"/>
                <a:gd name="T54" fmla="*/ 46 w 65"/>
                <a:gd name="T55" fmla="*/ 0 h 115"/>
                <a:gd name="T56" fmla="*/ 53 w 65"/>
                <a:gd name="T57" fmla="*/ 0 h 115"/>
                <a:gd name="T58" fmla="*/ 61 w 65"/>
                <a:gd name="T59" fmla="*/ 4 h 115"/>
                <a:gd name="T60" fmla="*/ 65 w 65"/>
                <a:gd name="T61" fmla="*/ 8 h 115"/>
                <a:gd name="T62" fmla="*/ 65 w 65"/>
                <a:gd name="T63" fmla="*/ 12 h 115"/>
                <a:gd name="T64" fmla="*/ 65 w 65"/>
                <a:gd name="T65" fmla="*/ 16 h 115"/>
                <a:gd name="T66" fmla="*/ 65 w 65"/>
                <a:gd name="T67" fmla="*/ 16 h 115"/>
                <a:gd name="T68" fmla="*/ 61 w 65"/>
                <a:gd name="T69" fmla="*/ 19 h 115"/>
                <a:gd name="T70" fmla="*/ 57 w 65"/>
                <a:gd name="T71" fmla="*/ 19 h 115"/>
                <a:gd name="T72" fmla="*/ 57 w 65"/>
                <a:gd name="T73" fmla="*/ 19 h 115"/>
                <a:gd name="T74" fmla="*/ 53 w 65"/>
                <a:gd name="T75" fmla="*/ 19 h 115"/>
                <a:gd name="T76" fmla="*/ 53 w 65"/>
                <a:gd name="T77" fmla="*/ 16 h 115"/>
                <a:gd name="T78" fmla="*/ 49 w 65"/>
                <a:gd name="T79" fmla="*/ 12 h 115"/>
                <a:gd name="T80" fmla="*/ 46 w 65"/>
                <a:gd name="T81" fmla="*/ 8 h 115"/>
                <a:gd name="T82" fmla="*/ 46 w 65"/>
                <a:gd name="T83" fmla="*/ 4 h 115"/>
                <a:gd name="T84" fmla="*/ 42 w 65"/>
                <a:gd name="T85" fmla="*/ 4 h 115"/>
                <a:gd name="T86" fmla="*/ 38 w 65"/>
                <a:gd name="T87" fmla="*/ 4 h 115"/>
                <a:gd name="T88" fmla="*/ 34 w 65"/>
                <a:gd name="T89" fmla="*/ 4 h 115"/>
                <a:gd name="T90" fmla="*/ 30 w 65"/>
                <a:gd name="T91" fmla="*/ 4 h 115"/>
                <a:gd name="T92" fmla="*/ 30 w 65"/>
                <a:gd name="T93" fmla="*/ 8 h 115"/>
                <a:gd name="T94" fmla="*/ 26 w 65"/>
                <a:gd name="T95" fmla="*/ 12 h 115"/>
                <a:gd name="T96" fmla="*/ 26 w 65"/>
                <a:gd name="T97" fmla="*/ 19 h 115"/>
                <a:gd name="T98" fmla="*/ 26 w 65"/>
                <a:gd name="T99" fmla="*/ 35 h 115"/>
                <a:gd name="T100" fmla="*/ 26 w 65"/>
                <a:gd name="T101" fmla="*/ 42 h 115"/>
                <a:gd name="T102" fmla="*/ 46 w 65"/>
                <a:gd name="T103" fmla="*/ 42 h 115"/>
                <a:gd name="T104" fmla="*/ 46 w 65"/>
                <a:gd name="T105" fmla="*/ 46 h 115"/>
                <a:gd name="T106" fmla="*/ 26 w 65"/>
                <a:gd name="T107" fmla="*/ 46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15"/>
                <a:gd name="T164" fmla="*/ 65 w 65"/>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15">
                  <a:moveTo>
                    <a:pt x="26" y="46"/>
                  </a:moveTo>
                  <a:lnTo>
                    <a:pt x="26" y="96"/>
                  </a:lnTo>
                  <a:lnTo>
                    <a:pt x="26" y="104"/>
                  </a:lnTo>
                  <a:lnTo>
                    <a:pt x="30" y="111"/>
                  </a:lnTo>
                  <a:lnTo>
                    <a:pt x="34" y="111"/>
                  </a:lnTo>
                  <a:lnTo>
                    <a:pt x="38" y="115"/>
                  </a:lnTo>
                  <a:lnTo>
                    <a:pt x="46" y="115"/>
                  </a:lnTo>
                  <a:lnTo>
                    <a:pt x="0" y="115"/>
                  </a:lnTo>
                  <a:lnTo>
                    <a:pt x="3" y="115"/>
                  </a:lnTo>
                  <a:lnTo>
                    <a:pt x="7" y="115"/>
                  </a:lnTo>
                  <a:lnTo>
                    <a:pt x="7" y="111"/>
                  </a:lnTo>
                  <a:lnTo>
                    <a:pt x="11" y="111"/>
                  </a:lnTo>
                  <a:lnTo>
                    <a:pt x="11" y="108"/>
                  </a:lnTo>
                  <a:lnTo>
                    <a:pt x="11" y="104"/>
                  </a:lnTo>
                  <a:lnTo>
                    <a:pt x="15" y="96"/>
                  </a:lnTo>
                  <a:lnTo>
                    <a:pt x="15" y="46"/>
                  </a:lnTo>
                  <a:lnTo>
                    <a:pt x="0" y="46"/>
                  </a:lnTo>
                  <a:lnTo>
                    <a:pt x="0" y="42"/>
                  </a:lnTo>
                  <a:lnTo>
                    <a:pt x="15" y="42"/>
                  </a:lnTo>
                  <a:lnTo>
                    <a:pt x="15" y="35"/>
                  </a:lnTo>
                  <a:lnTo>
                    <a:pt x="15" y="23"/>
                  </a:lnTo>
                  <a:lnTo>
                    <a:pt x="15" y="16"/>
                  </a:lnTo>
                  <a:lnTo>
                    <a:pt x="23" y="8"/>
                  </a:lnTo>
                  <a:lnTo>
                    <a:pt x="26" y="4"/>
                  </a:lnTo>
                  <a:lnTo>
                    <a:pt x="34" y="0"/>
                  </a:lnTo>
                  <a:lnTo>
                    <a:pt x="46" y="0"/>
                  </a:lnTo>
                  <a:lnTo>
                    <a:pt x="53" y="0"/>
                  </a:lnTo>
                  <a:lnTo>
                    <a:pt x="61" y="4"/>
                  </a:lnTo>
                  <a:lnTo>
                    <a:pt x="65" y="8"/>
                  </a:lnTo>
                  <a:lnTo>
                    <a:pt x="65" y="12"/>
                  </a:lnTo>
                  <a:lnTo>
                    <a:pt x="65" y="16"/>
                  </a:lnTo>
                  <a:lnTo>
                    <a:pt x="61" y="19"/>
                  </a:lnTo>
                  <a:lnTo>
                    <a:pt x="57" y="19"/>
                  </a:lnTo>
                  <a:lnTo>
                    <a:pt x="53" y="19"/>
                  </a:lnTo>
                  <a:lnTo>
                    <a:pt x="53" y="16"/>
                  </a:lnTo>
                  <a:lnTo>
                    <a:pt x="49" y="12"/>
                  </a:lnTo>
                  <a:lnTo>
                    <a:pt x="46" y="8"/>
                  </a:lnTo>
                  <a:lnTo>
                    <a:pt x="46" y="4"/>
                  </a:lnTo>
                  <a:lnTo>
                    <a:pt x="42" y="4"/>
                  </a:lnTo>
                  <a:lnTo>
                    <a:pt x="38" y="4"/>
                  </a:lnTo>
                  <a:lnTo>
                    <a:pt x="34" y="4"/>
                  </a:lnTo>
                  <a:lnTo>
                    <a:pt x="30" y="4"/>
                  </a:lnTo>
                  <a:lnTo>
                    <a:pt x="30" y="8"/>
                  </a:lnTo>
                  <a:lnTo>
                    <a:pt x="26" y="12"/>
                  </a:lnTo>
                  <a:lnTo>
                    <a:pt x="26" y="19"/>
                  </a:lnTo>
                  <a:lnTo>
                    <a:pt x="26" y="35"/>
                  </a:lnTo>
                  <a:lnTo>
                    <a:pt x="26" y="42"/>
                  </a:lnTo>
                  <a:lnTo>
                    <a:pt x="46" y="42"/>
                  </a:lnTo>
                  <a:lnTo>
                    <a:pt x="46" y="46"/>
                  </a:lnTo>
                  <a:lnTo>
                    <a:pt x="26" y="46"/>
                  </a:lnTo>
                  <a:close/>
                </a:path>
              </a:pathLst>
            </a:custGeom>
            <a:solidFill>
              <a:srgbClr val="000000"/>
            </a:solidFill>
            <a:ln w="0">
              <a:solidFill>
                <a:srgbClr val="000000"/>
              </a:solidFill>
              <a:round/>
              <a:headEnd/>
              <a:tailEnd/>
            </a:ln>
          </p:spPr>
          <p:txBody>
            <a:bodyPr/>
            <a:lstStyle/>
            <a:p>
              <a:endParaRPr lang="en-CA"/>
            </a:p>
          </p:txBody>
        </p:sp>
        <p:sp>
          <p:nvSpPr>
            <p:cNvPr id="19488" name="Freeform 225"/>
            <p:cNvSpPr>
              <a:spLocks noEditPoints="1"/>
            </p:cNvSpPr>
            <p:nvPr/>
          </p:nvSpPr>
          <p:spPr bwMode="auto">
            <a:xfrm>
              <a:off x="307" y="2608"/>
              <a:ext cx="73" cy="80"/>
            </a:xfrm>
            <a:custGeom>
              <a:avLst/>
              <a:gdLst>
                <a:gd name="T0" fmla="*/ 35 w 73"/>
                <a:gd name="T1" fmla="*/ 0 h 80"/>
                <a:gd name="T2" fmla="*/ 46 w 73"/>
                <a:gd name="T3" fmla="*/ 0 h 80"/>
                <a:gd name="T4" fmla="*/ 58 w 73"/>
                <a:gd name="T5" fmla="*/ 7 h 80"/>
                <a:gd name="T6" fmla="*/ 62 w 73"/>
                <a:gd name="T7" fmla="*/ 11 h 80"/>
                <a:gd name="T8" fmla="*/ 69 w 73"/>
                <a:gd name="T9" fmla="*/ 23 h 80"/>
                <a:gd name="T10" fmla="*/ 73 w 73"/>
                <a:gd name="T11" fmla="*/ 38 h 80"/>
                <a:gd name="T12" fmla="*/ 69 w 73"/>
                <a:gd name="T13" fmla="*/ 49 h 80"/>
                <a:gd name="T14" fmla="*/ 66 w 73"/>
                <a:gd name="T15" fmla="*/ 57 h 80"/>
                <a:gd name="T16" fmla="*/ 62 w 73"/>
                <a:gd name="T17" fmla="*/ 69 h 80"/>
                <a:gd name="T18" fmla="*/ 54 w 73"/>
                <a:gd name="T19" fmla="*/ 72 h 80"/>
                <a:gd name="T20" fmla="*/ 46 w 73"/>
                <a:gd name="T21" fmla="*/ 76 h 80"/>
                <a:gd name="T22" fmla="*/ 35 w 73"/>
                <a:gd name="T23" fmla="*/ 80 h 80"/>
                <a:gd name="T24" fmla="*/ 23 w 73"/>
                <a:gd name="T25" fmla="*/ 76 h 80"/>
                <a:gd name="T26" fmla="*/ 16 w 73"/>
                <a:gd name="T27" fmla="*/ 72 h 80"/>
                <a:gd name="T28" fmla="*/ 8 w 73"/>
                <a:gd name="T29" fmla="*/ 65 h 80"/>
                <a:gd name="T30" fmla="*/ 4 w 73"/>
                <a:gd name="T31" fmla="*/ 53 h 80"/>
                <a:gd name="T32" fmla="*/ 0 w 73"/>
                <a:gd name="T33" fmla="*/ 38 h 80"/>
                <a:gd name="T34" fmla="*/ 0 w 73"/>
                <a:gd name="T35" fmla="*/ 30 h 80"/>
                <a:gd name="T36" fmla="*/ 4 w 73"/>
                <a:gd name="T37" fmla="*/ 19 h 80"/>
                <a:gd name="T38" fmla="*/ 12 w 73"/>
                <a:gd name="T39" fmla="*/ 11 h 80"/>
                <a:gd name="T40" fmla="*/ 19 w 73"/>
                <a:gd name="T41" fmla="*/ 3 h 80"/>
                <a:gd name="T42" fmla="*/ 27 w 73"/>
                <a:gd name="T43" fmla="*/ 0 h 80"/>
                <a:gd name="T44" fmla="*/ 35 w 73"/>
                <a:gd name="T45" fmla="*/ 0 h 80"/>
                <a:gd name="T46" fmla="*/ 35 w 73"/>
                <a:gd name="T47" fmla="*/ 3 h 80"/>
                <a:gd name="T48" fmla="*/ 31 w 73"/>
                <a:gd name="T49" fmla="*/ 7 h 80"/>
                <a:gd name="T50" fmla="*/ 23 w 73"/>
                <a:gd name="T51" fmla="*/ 7 h 80"/>
                <a:gd name="T52" fmla="*/ 19 w 73"/>
                <a:gd name="T53" fmla="*/ 11 h 80"/>
                <a:gd name="T54" fmla="*/ 16 w 73"/>
                <a:gd name="T55" fmla="*/ 15 h 80"/>
                <a:gd name="T56" fmla="*/ 16 w 73"/>
                <a:gd name="T57" fmla="*/ 23 h 80"/>
                <a:gd name="T58" fmla="*/ 16 w 73"/>
                <a:gd name="T59" fmla="*/ 34 h 80"/>
                <a:gd name="T60" fmla="*/ 16 w 73"/>
                <a:gd name="T61" fmla="*/ 49 h 80"/>
                <a:gd name="T62" fmla="*/ 19 w 73"/>
                <a:gd name="T63" fmla="*/ 61 h 80"/>
                <a:gd name="T64" fmla="*/ 27 w 73"/>
                <a:gd name="T65" fmla="*/ 69 h 80"/>
                <a:gd name="T66" fmla="*/ 31 w 73"/>
                <a:gd name="T67" fmla="*/ 72 h 80"/>
                <a:gd name="T68" fmla="*/ 39 w 73"/>
                <a:gd name="T69" fmla="*/ 72 h 80"/>
                <a:gd name="T70" fmla="*/ 46 w 73"/>
                <a:gd name="T71" fmla="*/ 72 h 80"/>
                <a:gd name="T72" fmla="*/ 54 w 73"/>
                <a:gd name="T73" fmla="*/ 69 h 80"/>
                <a:gd name="T74" fmla="*/ 58 w 73"/>
                <a:gd name="T75" fmla="*/ 57 h 80"/>
                <a:gd name="T76" fmla="*/ 58 w 73"/>
                <a:gd name="T77" fmla="*/ 46 h 80"/>
                <a:gd name="T78" fmla="*/ 58 w 73"/>
                <a:gd name="T79" fmla="*/ 30 h 80"/>
                <a:gd name="T80" fmla="*/ 54 w 73"/>
                <a:gd name="T81" fmla="*/ 23 h 80"/>
                <a:gd name="T82" fmla="*/ 50 w 73"/>
                <a:gd name="T83" fmla="*/ 11 h 80"/>
                <a:gd name="T84" fmla="*/ 42 w 73"/>
                <a:gd name="T85" fmla="*/ 7 h 80"/>
                <a:gd name="T86" fmla="*/ 35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5" y="0"/>
                  </a:moveTo>
                  <a:lnTo>
                    <a:pt x="46" y="0"/>
                  </a:lnTo>
                  <a:lnTo>
                    <a:pt x="58" y="7"/>
                  </a:lnTo>
                  <a:lnTo>
                    <a:pt x="62" y="11"/>
                  </a:lnTo>
                  <a:lnTo>
                    <a:pt x="69" y="23"/>
                  </a:lnTo>
                  <a:lnTo>
                    <a:pt x="73" y="38"/>
                  </a:lnTo>
                  <a:lnTo>
                    <a:pt x="69" y="49"/>
                  </a:lnTo>
                  <a:lnTo>
                    <a:pt x="66" y="57"/>
                  </a:lnTo>
                  <a:lnTo>
                    <a:pt x="62" y="69"/>
                  </a:lnTo>
                  <a:lnTo>
                    <a:pt x="54" y="72"/>
                  </a:lnTo>
                  <a:lnTo>
                    <a:pt x="46" y="76"/>
                  </a:lnTo>
                  <a:lnTo>
                    <a:pt x="35" y="80"/>
                  </a:lnTo>
                  <a:lnTo>
                    <a:pt x="23" y="76"/>
                  </a:lnTo>
                  <a:lnTo>
                    <a:pt x="16" y="72"/>
                  </a:lnTo>
                  <a:lnTo>
                    <a:pt x="8" y="65"/>
                  </a:lnTo>
                  <a:lnTo>
                    <a:pt x="4" y="53"/>
                  </a:lnTo>
                  <a:lnTo>
                    <a:pt x="0" y="38"/>
                  </a:lnTo>
                  <a:lnTo>
                    <a:pt x="0" y="30"/>
                  </a:lnTo>
                  <a:lnTo>
                    <a:pt x="4" y="19"/>
                  </a:lnTo>
                  <a:lnTo>
                    <a:pt x="12" y="11"/>
                  </a:lnTo>
                  <a:lnTo>
                    <a:pt x="19" y="3"/>
                  </a:lnTo>
                  <a:lnTo>
                    <a:pt x="27" y="0"/>
                  </a:lnTo>
                  <a:lnTo>
                    <a:pt x="35" y="0"/>
                  </a:lnTo>
                  <a:close/>
                  <a:moveTo>
                    <a:pt x="35" y="3"/>
                  </a:moveTo>
                  <a:lnTo>
                    <a:pt x="31" y="7"/>
                  </a:lnTo>
                  <a:lnTo>
                    <a:pt x="23" y="7"/>
                  </a:lnTo>
                  <a:lnTo>
                    <a:pt x="19" y="11"/>
                  </a:lnTo>
                  <a:lnTo>
                    <a:pt x="16" y="15"/>
                  </a:lnTo>
                  <a:lnTo>
                    <a:pt x="16" y="23"/>
                  </a:lnTo>
                  <a:lnTo>
                    <a:pt x="16" y="34"/>
                  </a:lnTo>
                  <a:lnTo>
                    <a:pt x="16" y="49"/>
                  </a:lnTo>
                  <a:lnTo>
                    <a:pt x="19" y="61"/>
                  </a:lnTo>
                  <a:lnTo>
                    <a:pt x="27" y="69"/>
                  </a:lnTo>
                  <a:lnTo>
                    <a:pt x="31" y="72"/>
                  </a:lnTo>
                  <a:lnTo>
                    <a:pt x="39" y="72"/>
                  </a:lnTo>
                  <a:lnTo>
                    <a:pt x="46" y="72"/>
                  </a:lnTo>
                  <a:lnTo>
                    <a:pt x="54" y="69"/>
                  </a:lnTo>
                  <a:lnTo>
                    <a:pt x="58" y="57"/>
                  </a:lnTo>
                  <a:lnTo>
                    <a:pt x="58" y="46"/>
                  </a:lnTo>
                  <a:lnTo>
                    <a:pt x="58" y="30"/>
                  </a:lnTo>
                  <a:lnTo>
                    <a:pt x="54" y="23"/>
                  </a:lnTo>
                  <a:lnTo>
                    <a:pt x="50" y="11"/>
                  </a:lnTo>
                  <a:lnTo>
                    <a:pt x="42" y="7"/>
                  </a:lnTo>
                  <a:lnTo>
                    <a:pt x="35" y="3"/>
                  </a:lnTo>
                  <a:close/>
                </a:path>
              </a:pathLst>
            </a:custGeom>
            <a:solidFill>
              <a:srgbClr val="000000"/>
            </a:solidFill>
            <a:ln w="0">
              <a:solidFill>
                <a:srgbClr val="000000"/>
              </a:solidFill>
              <a:round/>
              <a:headEnd/>
              <a:tailEnd/>
            </a:ln>
          </p:spPr>
          <p:txBody>
            <a:bodyPr/>
            <a:lstStyle/>
            <a:p>
              <a:endParaRPr lang="en-CA"/>
            </a:p>
          </p:txBody>
        </p:sp>
        <p:sp>
          <p:nvSpPr>
            <p:cNvPr id="19489" name="Freeform 226"/>
            <p:cNvSpPr>
              <a:spLocks noEditPoints="1"/>
            </p:cNvSpPr>
            <p:nvPr/>
          </p:nvSpPr>
          <p:spPr bwMode="auto">
            <a:xfrm>
              <a:off x="392" y="2608"/>
              <a:ext cx="73" cy="80"/>
            </a:xfrm>
            <a:custGeom>
              <a:avLst/>
              <a:gdLst>
                <a:gd name="T0" fmla="*/ 34 w 73"/>
                <a:gd name="T1" fmla="*/ 0 h 80"/>
                <a:gd name="T2" fmla="*/ 46 w 73"/>
                <a:gd name="T3" fmla="*/ 0 h 80"/>
                <a:gd name="T4" fmla="*/ 53 w 73"/>
                <a:gd name="T5" fmla="*/ 7 h 80"/>
                <a:gd name="T6" fmla="*/ 61 w 73"/>
                <a:gd name="T7" fmla="*/ 11 h 80"/>
                <a:gd name="T8" fmla="*/ 69 w 73"/>
                <a:gd name="T9" fmla="*/ 23 h 80"/>
                <a:gd name="T10" fmla="*/ 73 w 73"/>
                <a:gd name="T11" fmla="*/ 38 h 80"/>
                <a:gd name="T12" fmla="*/ 69 w 73"/>
                <a:gd name="T13" fmla="*/ 49 h 80"/>
                <a:gd name="T14" fmla="*/ 65 w 73"/>
                <a:gd name="T15" fmla="*/ 57 h 80"/>
                <a:gd name="T16" fmla="*/ 61 w 73"/>
                <a:gd name="T17" fmla="*/ 69 h 80"/>
                <a:gd name="T18" fmla="*/ 53 w 73"/>
                <a:gd name="T19" fmla="*/ 72 h 80"/>
                <a:gd name="T20" fmla="*/ 46 w 73"/>
                <a:gd name="T21" fmla="*/ 76 h 80"/>
                <a:gd name="T22" fmla="*/ 34 w 73"/>
                <a:gd name="T23" fmla="*/ 80 h 80"/>
                <a:gd name="T24" fmla="*/ 23 w 73"/>
                <a:gd name="T25" fmla="*/ 76 h 80"/>
                <a:gd name="T26" fmla="*/ 15 w 73"/>
                <a:gd name="T27" fmla="*/ 72 h 80"/>
                <a:gd name="T28" fmla="*/ 7 w 73"/>
                <a:gd name="T29" fmla="*/ 65 h 80"/>
                <a:gd name="T30" fmla="*/ 0 w 73"/>
                <a:gd name="T31" fmla="*/ 53 h 80"/>
                <a:gd name="T32" fmla="*/ 0 w 73"/>
                <a:gd name="T33" fmla="*/ 38 h 80"/>
                <a:gd name="T34" fmla="*/ 0 w 73"/>
                <a:gd name="T35" fmla="*/ 30 h 80"/>
                <a:gd name="T36" fmla="*/ 4 w 73"/>
                <a:gd name="T37" fmla="*/ 19 h 80"/>
                <a:gd name="T38" fmla="*/ 11 w 73"/>
                <a:gd name="T39" fmla="*/ 11 h 80"/>
                <a:gd name="T40" fmla="*/ 19 w 73"/>
                <a:gd name="T41" fmla="*/ 3 h 80"/>
                <a:gd name="T42" fmla="*/ 27 w 73"/>
                <a:gd name="T43" fmla="*/ 0 h 80"/>
                <a:gd name="T44" fmla="*/ 34 w 73"/>
                <a:gd name="T45" fmla="*/ 0 h 80"/>
                <a:gd name="T46" fmla="*/ 34 w 73"/>
                <a:gd name="T47" fmla="*/ 3 h 80"/>
                <a:gd name="T48" fmla="*/ 27 w 73"/>
                <a:gd name="T49" fmla="*/ 7 h 80"/>
                <a:gd name="T50" fmla="*/ 23 w 73"/>
                <a:gd name="T51" fmla="*/ 7 h 80"/>
                <a:gd name="T52" fmla="*/ 19 w 73"/>
                <a:gd name="T53" fmla="*/ 11 h 80"/>
                <a:gd name="T54" fmla="*/ 15 w 73"/>
                <a:gd name="T55" fmla="*/ 15 h 80"/>
                <a:gd name="T56" fmla="*/ 15 w 73"/>
                <a:gd name="T57" fmla="*/ 23 h 80"/>
                <a:gd name="T58" fmla="*/ 15 w 73"/>
                <a:gd name="T59" fmla="*/ 34 h 80"/>
                <a:gd name="T60" fmla="*/ 15 w 73"/>
                <a:gd name="T61" fmla="*/ 49 h 80"/>
                <a:gd name="T62" fmla="*/ 19 w 73"/>
                <a:gd name="T63" fmla="*/ 61 h 80"/>
                <a:gd name="T64" fmla="*/ 27 w 73"/>
                <a:gd name="T65" fmla="*/ 69 h 80"/>
                <a:gd name="T66" fmla="*/ 30 w 73"/>
                <a:gd name="T67" fmla="*/ 72 h 80"/>
                <a:gd name="T68" fmla="*/ 38 w 73"/>
                <a:gd name="T69" fmla="*/ 72 h 80"/>
                <a:gd name="T70" fmla="*/ 46 w 73"/>
                <a:gd name="T71" fmla="*/ 72 h 80"/>
                <a:gd name="T72" fmla="*/ 53 w 73"/>
                <a:gd name="T73" fmla="*/ 69 h 80"/>
                <a:gd name="T74" fmla="*/ 57 w 73"/>
                <a:gd name="T75" fmla="*/ 57 h 80"/>
                <a:gd name="T76" fmla="*/ 57 w 73"/>
                <a:gd name="T77" fmla="*/ 46 h 80"/>
                <a:gd name="T78" fmla="*/ 57 w 73"/>
                <a:gd name="T79" fmla="*/ 30 h 80"/>
                <a:gd name="T80" fmla="*/ 53 w 73"/>
                <a:gd name="T81" fmla="*/ 23 h 80"/>
                <a:gd name="T82" fmla="*/ 50 w 73"/>
                <a:gd name="T83" fmla="*/ 11 h 80"/>
                <a:gd name="T84" fmla="*/ 42 w 73"/>
                <a:gd name="T85" fmla="*/ 7 h 80"/>
                <a:gd name="T86" fmla="*/ 34 w 73"/>
                <a:gd name="T87" fmla="*/ 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4" y="0"/>
                  </a:moveTo>
                  <a:lnTo>
                    <a:pt x="46" y="0"/>
                  </a:lnTo>
                  <a:lnTo>
                    <a:pt x="53" y="7"/>
                  </a:lnTo>
                  <a:lnTo>
                    <a:pt x="61" y="11"/>
                  </a:lnTo>
                  <a:lnTo>
                    <a:pt x="69" y="23"/>
                  </a:lnTo>
                  <a:lnTo>
                    <a:pt x="73" y="38"/>
                  </a:lnTo>
                  <a:lnTo>
                    <a:pt x="69" y="49"/>
                  </a:lnTo>
                  <a:lnTo>
                    <a:pt x="65" y="57"/>
                  </a:lnTo>
                  <a:lnTo>
                    <a:pt x="61" y="69"/>
                  </a:lnTo>
                  <a:lnTo>
                    <a:pt x="53" y="72"/>
                  </a:lnTo>
                  <a:lnTo>
                    <a:pt x="46" y="76"/>
                  </a:lnTo>
                  <a:lnTo>
                    <a:pt x="34" y="80"/>
                  </a:lnTo>
                  <a:lnTo>
                    <a:pt x="23" y="76"/>
                  </a:lnTo>
                  <a:lnTo>
                    <a:pt x="15" y="72"/>
                  </a:lnTo>
                  <a:lnTo>
                    <a:pt x="7" y="65"/>
                  </a:lnTo>
                  <a:lnTo>
                    <a:pt x="0" y="53"/>
                  </a:lnTo>
                  <a:lnTo>
                    <a:pt x="0" y="38"/>
                  </a:lnTo>
                  <a:lnTo>
                    <a:pt x="0" y="30"/>
                  </a:lnTo>
                  <a:lnTo>
                    <a:pt x="4" y="19"/>
                  </a:lnTo>
                  <a:lnTo>
                    <a:pt x="11" y="11"/>
                  </a:lnTo>
                  <a:lnTo>
                    <a:pt x="19" y="3"/>
                  </a:lnTo>
                  <a:lnTo>
                    <a:pt x="27" y="0"/>
                  </a:lnTo>
                  <a:lnTo>
                    <a:pt x="34" y="0"/>
                  </a:lnTo>
                  <a:close/>
                  <a:moveTo>
                    <a:pt x="34" y="3"/>
                  </a:moveTo>
                  <a:lnTo>
                    <a:pt x="27" y="7"/>
                  </a:lnTo>
                  <a:lnTo>
                    <a:pt x="23" y="7"/>
                  </a:lnTo>
                  <a:lnTo>
                    <a:pt x="19" y="11"/>
                  </a:lnTo>
                  <a:lnTo>
                    <a:pt x="15" y="15"/>
                  </a:lnTo>
                  <a:lnTo>
                    <a:pt x="15" y="23"/>
                  </a:lnTo>
                  <a:lnTo>
                    <a:pt x="15" y="34"/>
                  </a:lnTo>
                  <a:lnTo>
                    <a:pt x="15" y="49"/>
                  </a:lnTo>
                  <a:lnTo>
                    <a:pt x="19" y="61"/>
                  </a:lnTo>
                  <a:lnTo>
                    <a:pt x="27" y="69"/>
                  </a:lnTo>
                  <a:lnTo>
                    <a:pt x="30" y="72"/>
                  </a:lnTo>
                  <a:lnTo>
                    <a:pt x="38" y="72"/>
                  </a:lnTo>
                  <a:lnTo>
                    <a:pt x="46" y="72"/>
                  </a:lnTo>
                  <a:lnTo>
                    <a:pt x="53" y="69"/>
                  </a:lnTo>
                  <a:lnTo>
                    <a:pt x="57" y="57"/>
                  </a:lnTo>
                  <a:lnTo>
                    <a:pt x="57" y="46"/>
                  </a:lnTo>
                  <a:lnTo>
                    <a:pt x="57" y="30"/>
                  </a:lnTo>
                  <a:lnTo>
                    <a:pt x="53" y="23"/>
                  </a:lnTo>
                  <a:lnTo>
                    <a:pt x="50" y="11"/>
                  </a:lnTo>
                  <a:lnTo>
                    <a:pt x="42" y="7"/>
                  </a:lnTo>
                  <a:lnTo>
                    <a:pt x="34" y="3"/>
                  </a:lnTo>
                  <a:close/>
                </a:path>
              </a:pathLst>
            </a:custGeom>
            <a:solidFill>
              <a:srgbClr val="000000"/>
            </a:solidFill>
            <a:ln w="0">
              <a:solidFill>
                <a:srgbClr val="000000"/>
              </a:solidFill>
              <a:round/>
              <a:headEnd/>
              <a:tailEnd/>
            </a:ln>
          </p:spPr>
          <p:txBody>
            <a:bodyPr/>
            <a:lstStyle/>
            <a:p>
              <a:endParaRPr lang="en-CA"/>
            </a:p>
          </p:txBody>
        </p:sp>
        <p:sp>
          <p:nvSpPr>
            <p:cNvPr id="19490" name="Freeform 227"/>
            <p:cNvSpPr>
              <a:spLocks noEditPoints="1"/>
            </p:cNvSpPr>
            <p:nvPr/>
          </p:nvSpPr>
          <p:spPr bwMode="auto">
            <a:xfrm>
              <a:off x="476" y="2569"/>
              <a:ext cx="77" cy="119"/>
            </a:xfrm>
            <a:custGeom>
              <a:avLst/>
              <a:gdLst>
                <a:gd name="T0" fmla="*/ 54 w 77"/>
                <a:gd name="T1" fmla="*/ 104 h 119"/>
                <a:gd name="T2" fmla="*/ 46 w 77"/>
                <a:gd name="T3" fmla="*/ 111 h 119"/>
                <a:gd name="T4" fmla="*/ 42 w 77"/>
                <a:gd name="T5" fmla="*/ 115 h 119"/>
                <a:gd name="T6" fmla="*/ 35 w 77"/>
                <a:gd name="T7" fmla="*/ 115 h 119"/>
                <a:gd name="T8" fmla="*/ 31 w 77"/>
                <a:gd name="T9" fmla="*/ 119 h 119"/>
                <a:gd name="T10" fmla="*/ 19 w 77"/>
                <a:gd name="T11" fmla="*/ 115 h 119"/>
                <a:gd name="T12" fmla="*/ 8 w 77"/>
                <a:gd name="T13" fmla="*/ 108 h 119"/>
                <a:gd name="T14" fmla="*/ 0 w 77"/>
                <a:gd name="T15" fmla="*/ 96 h 119"/>
                <a:gd name="T16" fmla="*/ 0 w 77"/>
                <a:gd name="T17" fmla="*/ 81 h 119"/>
                <a:gd name="T18" fmla="*/ 0 w 77"/>
                <a:gd name="T19" fmla="*/ 65 h 119"/>
                <a:gd name="T20" fmla="*/ 8 w 77"/>
                <a:gd name="T21" fmla="*/ 50 h 119"/>
                <a:gd name="T22" fmla="*/ 15 w 77"/>
                <a:gd name="T23" fmla="*/ 46 h 119"/>
                <a:gd name="T24" fmla="*/ 27 w 77"/>
                <a:gd name="T25" fmla="*/ 39 h 119"/>
                <a:gd name="T26" fmla="*/ 35 w 77"/>
                <a:gd name="T27" fmla="*/ 39 h 119"/>
                <a:gd name="T28" fmla="*/ 46 w 77"/>
                <a:gd name="T29" fmla="*/ 42 h 119"/>
                <a:gd name="T30" fmla="*/ 54 w 77"/>
                <a:gd name="T31" fmla="*/ 46 h 119"/>
                <a:gd name="T32" fmla="*/ 54 w 77"/>
                <a:gd name="T33" fmla="*/ 31 h 119"/>
                <a:gd name="T34" fmla="*/ 50 w 77"/>
                <a:gd name="T35" fmla="*/ 19 h 119"/>
                <a:gd name="T36" fmla="*/ 50 w 77"/>
                <a:gd name="T37" fmla="*/ 12 h 119"/>
                <a:gd name="T38" fmla="*/ 50 w 77"/>
                <a:gd name="T39" fmla="*/ 12 h 119"/>
                <a:gd name="T40" fmla="*/ 50 w 77"/>
                <a:gd name="T41" fmla="*/ 8 h 119"/>
                <a:gd name="T42" fmla="*/ 50 w 77"/>
                <a:gd name="T43" fmla="*/ 8 h 119"/>
                <a:gd name="T44" fmla="*/ 46 w 77"/>
                <a:gd name="T45" fmla="*/ 8 h 119"/>
                <a:gd name="T46" fmla="*/ 46 w 77"/>
                <a:gd name="T47" fmla="*/ 8 h 119"/>
                <a:gd name="T48" fmla="*/ 42 w 77"/>
                <a:gd name="T49" fmla="*/ 8 h 119"/>
                <a:gd name="T50" fmla="*/ 42 w 77"/>
                <a:gd name="T51" fmla="*/ 8 h 119"/>
                <a:gd name="T52" fmla="*/ 61 w 77"/>
                <a:gd name="T53" fmla="*/ 0 h 119"/>
                <a:gd name="T54" fmla="*/ 65 w 77"/>
                <a:gd name="T55" fmla="*/ 0 h 119"/>
                <a:gd name="T56" fmla="*/ 65 w 77"/>
                <a:gd name="T57" fmla="*/ 85 h 119"/>
                <a:gd name="T58" fmla="*/ 65 w 77"/>
                <a:gd name="T59" fmla="*/ 96 h 119"/>
                <a:gd name="T60" fmla="*/ 65 w 77"/>
                <a:gd name="T61" fmla="*/ 104 h 119"/>
                <a:gd name="T62" fmla="*/ 65 w 77"/>
                <a:gd name="T63" fmla="*/ 104 h 119"/>
                <a:gd name="T64" fmla="*/ 69 w 77"/>
                <a:gd name="T65" fmla="*/ 108 h 119"/>
                <a:gd name="T66" fmla="*/ 69 w 77"/>
                <a:gd name="T67" fmla="*/ 108 h 119"/>
                <a:gd name="T68" fmla="*/ 69 w 77"/>
                <a:gd name="T69" fmla="*/ 108 h 119"/>
                <a:gd name="T70" fmla="*/ 73 w 77"/>
                <a:gd name="T71" fmla="*/ 108 h 119"/>
                <a:gd name="T72" fmla="*/ 77 w 77"/>
                <a:gd name="T73" fmla="*/ 108 h 119"/>
                <a:gd name="T74" fmla="*/ 77 w 77"/>
                <a:gd name="T75" fmla="*/ 108 h 119"/>
                <a:gd name="T76" fmla="*/ 54 w 77"/>
                <a:gd name="T77" fmla="*/ 119 h 119"/>
                <a:gd name="T78" fmla="*/ 54 w 77"/>
                <a:gd name="T79" fmla="*/ 119 h 119"/>
                <a:gd name="T80" fmla="*/ 54 w 77"/>
                <a:gd name="T81" fmla="*/ 104 h 119"/>
                <a:gd name="T82" fmla="*/ 54 w 77"/>
                <a:gd name="T83" fmla="*/ 100 h 119"/>
                <a:gd name="T84" fmla="*/ 54 w 77"/>
                <a:gd name="T85" fmla="*/ 65 h 119"/>
                <a:gd name="T86" fmla="*/ 50 w 77"/>
                <a:gd name="T87" fmla="*/ 58 h 119"/>
                <a:gd name="T88" fmla="*/ 50 w 77"/>
                <a:gd name="T89" fmla="*/ 54 h 119"/>
                <a:gd name="T90" fmla="*/ 46 w 77"/>
                <a:gd name="T91" fmla="*/ 50 h 119"/>
                <a:gd name="T92" fmla="*/ 42 w 77"/>
                <a:gd name="T93" fmla="*/ 46 h 119"/>
                <a:gd name="T94" fmla="*/ 38 w 77"/>
                <a:gd name="T95" fmla="*/ 46 h 119"/>
                <a:gd name="T96" fmla="*/ 35 w 77"/>
                <a:gd name="T97" fmla="*/ 42 h 119"/>
                <a:gd name="T98" fmla="*/ 27 w 77"/>
                <a:gd name="T99" fmla="*/ 46 h 119"/>
                <a:gd name="T100" fmla="*/ 19 w 77"/>
                <a:gd name="T101" fmla="*/ 50 h 119"/>
                <a:gd name="T102" fmla="*/ 15 w 77"/>
                <a:gd name="T103" fmla="*/ 62 h 119"/>
                <a:gd name="T104" fmla="*/ 12 w 77"/>
                <a:gd name="T105" fmla="*/ 73 h 119"/>
                <a:gd name="T106" fmla="*/ 15 w 77"/>
                <a:gd name="T107" fmla="*/ 88 h 119"/>
                <a:gd name="T108" fmla="*/ 19 w 77"/>
                <a:gd name="T109" fmla="*/ 100 h 119"/>
                <a:gd name="T110" fmla="*/ 27 w 77"/>
                <a:gd name="T111" fmla="*/ 104 h 119"/>
                <a:gd name="T112" fmla="*/ 38 w 77"/>
                <a:gd name="T113" fmla="*/ 108 h 119"/>
                <a:gd name="T114" fmla="*/ 46 w 77"/>
                <a:gd name="T115" fmla="*/ 104 h 119"/>
                <a:gd name="T116" fmla="*/ 54 w 77"/>
                <a:gd name="T117" fmla="*/ 10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119"/>
                <a:gd name="T179" fmla="*/ 77 w 77"/>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119">
                  <a:moveTo>
                    <a:pt x="54" y="104"/>
                  </a:moveTo>
                  <a:lnTo>
                    <a:pt x="46" y="111"/>
                  </a:lnTo>
                  <a:lnTo>
                    <a:pt x="42" y="115"/>
                  </a:lnTo>
                  <a:lnTo>
                    <a:pt x="35" y="115"/>
                  </a:lnTo>
                  <a:lnTo>
                    <a:pt x="31" y="119"/>
                  </a:lnTo>
                  <a:lnTo>
                    <a:pt x="19" y="115"/>
                  </a:lnTo>
                  <a:lnTo>
                    <a:pt x="8" y="108"/>
                  </a:lnTo>
                  <a:lnTo>
                    <a:pt x="0" y="96"/>
                  </a:lnTo>
                  <a:lnTo>
                    <a:pt x="0" y="81"/>
                  </a:lnTo>
                  <a:lnTo>
                    <a:pt x="0" y="65"/>
                  </a:lnTo>
                  <a:lnTo>
                    <a:pt x="8" y="50"/>
                  </a:lnTo>
                  <a:lnTo>
                    <a:pt x="15" y="46"/>
                  </a:lnTo>
                  <a:lnTo>
                    <a:pt x="27" y="39"/>
                  </a:lnTo>
                  <a:lnTo>
                    <a:pt x="35" y="39"/>
                  </a:lnTo>
                  <a:lnTo>
                    <a:pt x="46" y="42"/>
                  </a:lnTo>
                  <a:lnTo>
                    <a:pt x="54" y="46"/>
                  </a:lnTo>
                  <a:lnTo>
                    <a:pt x="54" y="31"/>
                  </a:lnTo>
                  <a:lnTo>
                    <a:pt x="50" y="19"/>
                  </a:lnTo>
                  <a:lnTo>
                    <a:pt x="50" y="12"/>
                  </a:lnTo>
                  <a:lnTo>
                    <a:pt x="50" y="8"/>
                  </a:lnTo>
                  <a:lnTo>
                    <a:pt x="46" y="8"/>
                  </a:lnTo>
                  <a:lnTo>
                    <a:pt x="42" y="8"/>
                  </a:lnTo>
                  <a:lnTo>
                    <a:pt x="61" y="0"/>
                  </a:lnTo>
                  <a:lnTo>
                    <a:pt x="65" y="0"/>
                  </a:lnTo>
                  <a:lnTo>
                    <a:pt x="65" y="85"/>
                  </a:lnTo>
                  <a:lnTo>
                    <a:pt x="65" y="96"/>
                  </a:lnTo>
                  <a:lnTo>
                    <a:pt x="65" y="104"/>
                  </a:lnTo>
                  <a:lnTo>
                    <a:pt x="69" y="108"/>
                  </a:lnTo>
                  <a:lnTo>
                    <a:pt x="73" y="108"/>
                  </a:lnTo>
                  <a:lnTo>
                    <a:pt x="77" y="108"/>
                  </a:lnTo>
                  <a:lnTo>
                    <a:pt x="54" y="119"/>
                  </a:lnTo>
                  <a:lnTo>
                    <a:pt x="54" y="104"/>
                  </a:lnTo>
                  <a:close/>
                  <a:moveTo>
                    <a:pt x="54" y="100"/>
                  </a:moveTo>
                  <a:lnTo>
                    <a:pt x="54" y="65"/>
                  </a:lnTo>
                  <a:lnTo>
                    <a:pt x="50" y="58"/>
                  </a:lnTo>
                  <a:lnTo>
                    <a:pt x="50" y="54"/>
                  </a:lnTo>
                  <a:lnTo>
                    <a:pt x="46" y="50"/>
                  </a:lnTo>
                  <a:lnTo>
                    <a:pt x="42" y="46"/>
                  </a:lnTo>
                  <a:lnTo>
                    <a:pt x="38" y="46"/>
                  </a:lnTo>
                  <a:lnTo>
                    <a:pt x="35" y="42"/>
                  </a:lnTo>
                  <a:lnTo>
                    <a:pt x="27" y="46"/>
                  </a:lnTo>
                  <a:lnTo>
                    <a:pt x="19" y="50"/>
                  </a:lnTo>
                  <a:lnTo>
                    <a:pt x="15" y="62"/>
                  </a:lnTo>
                  <a:lnTo>
                    <a:pt x="12" y="73"/>
                  </a:lnTo>
                  <a:lnTo>
                    <a:pt x="15" y="88"/>
                  </a:lnTo>
                  <a:lnTo>
                    <a:pt x="19" y="100"/>
                  </a:lnTo>
                  <a:lnTo>
                    <a:pt x="27" y="104"/>
                  </a:lnTo>
                  <a:lnTo>
                    <a:pt x="38" y="108"/>
                  </a:lnTo>
                  <a:lnTo>
                    <a:pt x="46" y="104"/>
                  </a:lnTo>
                  <a:lnTo>
                    <a:pt x="54" y="100"/>
                  </a:lnTo>
                  <a:close/>
                </a:path>
              </a:pathLst>
            </a:custGeom>
            <a:solidFill>
              <a:srgbClr val="000000"/>
            </a:solidFill>
            <a:ln w="0">
              <a:solidFill>
                <a:srgbClr val="000000"/>
              </a:solidFill>
              <a:round/>
              <a:headEnd/>
              <a:tailEnd/>
            </a:ln>
          </p:spPr>
          <p:txBody>
            <a:bodyPr/>
            <a:lstStyle/>
            <a:p>
              <a:endParaRPr lang="en-CA"/>
            </a:p>
          </p:txBody>
        </p:sp>
        <p:sp>
          <p:nvSpPr>
            <p:cNvPr id="19491" name="Rectangle 228"/>
            <p:cNvSpPr>
              <a:spLocks noChangeArrowheads="1"/>
            </p:cNvSpPr>
            <p:nvPr/>
          </p:nvSpPr>
          <p:spPr bwMode="auto">
            <a:xfrm>
              <a:off x="833"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92" name="Rectangle 229"/>
            <p:cNvSpPr>
              <a:spLocks noChangeArrowheads="1"/>
            </p:cNvSpPr>
            <p:nvPr/>
          </p:nvSpPr>
          <p:spPr bwMode="auto">
            <a:xfrm>
              <a:off x="864"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493" name="Freeform 230"/>
            <p:cNvSpPr>
              <a:spLocks/>
            </p:cNvSpPr>
            <p:nvPr/>
          </p:nvSpPr>
          <p:spPr bwMode="auto">
            <a:xfrm>
              <a:off x="1059" y="2669"/>
              <a:ext cx="19" cy="19"/>
            </a:xfrm>
            <a:custGeom>
              <a:avLst/>
              <a:gdLst>
                <a:gd name="T0" fmla="*/ 8 w 19"/>
                <a:gd name="T1" fmla="*/ 0 h 19"/>
                <a:gd name="T2" fmla="*/ 12 w 19"/>
                <a:gd name="T3" fmla="*/ 0 h 19"/>
                <a:gd name="T4" fmla="*/ 16 w 19"/>
                <a:gd name="T5" fmla="*/ 0 h 19"/>
                <a:gd name="T6" fmla="*/ 19 w 19"/>
                <a:gd name="T7" fmla="*/ 4 h 19"/>
                <a:gd name="T8" fmla="*/ 19 w 19"/>
                <a:gd name="T9" fmla="*/ 8 h 19"/>
                <a:gd name="T10" fmla="*/ 19 w 19"/>
                <a:gd name="T11" fmla="*/ 11 h 19"/>
                <a:gd name="T12" fmla="*/ 16 w 19"/>
                <a:gd name="T13" fmla="*/ 15 h 19"/>
                <a:gd name="T14" fmla="*/ 12 w 19"/>
                <a:gd name="T15" fmla="*/ 15 h 19"/>
                <a:gd name="T16" fmla="*/ 8 w 19"/>
                <a:gd name="T17" fmla="*/ 19 h 19"/>
                <a:gd name="T18" fmla="*/ 4 w 19"/>
                <a:gd name="T19" fmla="*/ 15 h 19"/>
                <a:gd name="T20" fmla="*/ 0 w 19"/>
                <a:gd name="T21" fmla="*/ 15 h 19"/>
                <a:gd name="T22" fmla="*/ 0 w 19"/>
                <a:gd name="T23" fmla="*/ 11 h 19"/>
                <a:gd name="T24" fmla="*/ 0 w 19"/>
                <a:gd name="T25" fmla="*/ 8 h 19"/>
                <a:gd name="T26" fmla="*/ 0 w 19"/>
                <a:gd name="T27" fmla="*/ 4 h 19"/>
                <a:gd name="T28" fmla="*/ 0 w 19"/>
                <a:gd name="T29" fmla="*/ 0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6" y="0"/>
                  </a:lnTo>
                  <a:lnTo>
                    <a:pt x="19" y="4"/>
                  </a:lnTo>
                  <a:lnTo>
                    <a:pt x="19" y="8"/>
                  </a:lnTo>
                  <a:lnTo>
                    <a:pt x="19" y="11"/>
                  </a:lnTo>
                  <a:lnTo>
                    <a:pt x="16" y="15"/>
                  </a:lnTo>
                  <a:lnTo>
                    <a:pt x="12" y="15"/>
                  </a:lnTo>
                  <a:lnTo>
                    <a:pt x="8" y="19"/>
                  </a:lnTo>
                  <a:lnTo>
                    <a:pt x="4" y="15"/>
                  </a:lnTo>
                  <a:lnTo>
                    <a:pt x="0" y="15"/>
                  </a:lnTo>
                  <a:lnTo>
                    <a:pt x="0" y="11"/>
                  </a:lnTo>
                  <a:lnTo>
                    <a:pt x="0" y="8"/>
                  </a:lnTo>
                  <a:lnTo>
                    <a:pt x="0" y="4"/>
                  </a:lnTo>
                  <a:lnTo>
                    <a:pt x="0" y="0"/>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494" name="Freeform 231"/>
            <p:cNvSpPr>
              <a:spLocks noEditPoints="1"/>
            </p:cNvSpPr>
            <p:nvPr/>
          </p:nvSpPr>
          <p:spPr bwMode="auto">
            <a:xfrm>
              <a:off x="1094" y="2569"/>
              <a:ext cx="73" cy="119"/>
            </a:xfrm>
            <a:custGeom>
              <a:avLst/>
              <a:gdLst>
                <a:gd name="T0" fmla="*/ 0 w 73"/>
                <a:gd name="T1" fmla="*/ 62 h 119"/>
                <a:gd name="T2" fmla="*/ 4 w 73"/>
                <a:gd name="T3" fmla="*/ 42 h 119"/>
                <a:gd name="T4" fmla="*/ 8 w 73"/>
                <a:gd name="T5" fmla="*/ 27 h 119"/>
                <a:gd name="T6" fmla="*/ 11 w 73"/>
                <a:gd name="T7" fmla="*/ 16 h 119"/>
                <a:gd name="T8" fmla="*/ 23 w 73"/>
                <a:gd name="T9" fmla="*/ 8 h 119"/>
                <a:gd name="T10" fmla="*/ 31 w 73"/>
                <a:gd name="T11" fmla="*/ 4 h 119"/>
                <a:gd name="T12" fmla="*/ 34 w 73"/>
                <a:gd name="T13" fmla="*/ 0 h 119"/>
                <a:gd name="T14" fmla="*/ 46 w 73"/>
                <a:gd name="T15" fmla="*/ 4 h 119"/>
                <a:gd name="T16" fmla="*/ 54 w 73"/>
                <a:gd name="T17" fmla="*/ 8 h 119"/>
                <a:gd name="T18" fmla="*/ 57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1 w 73"/>
                <a:gd name="T31" fmla="*/ 104 h 119"/>
                <a:gd name="T32" fmla="*/ 54 w 73"/>
                <a:gd name="T33" fmla="*/ 111 h 119"/>
                <a:gd name="T34" fmla="*/ 42 w 73"/>
                <a:gd name="T35" fmla="*/ 115 h 119"/>
                <a:gd name="T36" fmla="*/ 34 w 73"/>
                <a:gd name="T37" fmla="*/ 119 h 119"/>
                <a:gd name="T38" fmla="*/ 27 w 73"/>
                <a:gd name="T39" fmla="*/ 115 h 119"/>
                <a:gd name="T40" fmla="*/ 19 w 73"/>
                <a:gd name="T41" fmla="*/ 108 h 119"/>
                <a:gd name="T42" fmla="*/ 11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4 w 73"/>
                <a:gd name="T59" fmla="*/ 111 h 119"/>
                <a:gd name="T60" fmla="*/ 38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4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1" y="16"/>
                  </a:lnTo>
                  <a:lnTo>
                    <a:pt x="23" y="8"/>
                  </a:lnTo>
                  <a:lnTo>
                    <a:pt x="31" y="4"/>
                  </a:lnTo>
                  <a:lnTo>
                    <a:pt x="34" y="0"/>
                  </a:lnTo>
                  <a:lnTo>
                    <a:pt x="46" y="4"/>
                  </a:lnTo>
                  <a:lnTo>
                    <a:pt x="54" y="8"/>
                  </a:lnTo>
                  <a:lnTo>
                    <a:pt x="57" y="16"/>
                  </a:lnTo>
                  <a:lnTo>
                    <a:pt x="65" y="27"/>
                  </a:lnTo>
                  <a:lnTo>
                    <a:pt x="69" y="42"/>
                  </a:lnTo>
                  <a:lnTo>
                    <a:pt x="73" y="58"/>
                  </a:lnTo>
                  <a:lnTo>
                    <a:pt x="69" y="77"/>
                  </a:lnTo>
                  <a:lnTo>
                    <a:pt x="65" y="92"/>
                  </a:lnTo>
                  <a:lnTo>
                    <a:pt x="61" y="104"/>
                  </a:lnTo>
                  <a:lnTo>
                    <a:pt x="54" y="111"/>
                  </a:lnTo>
                  <a:lnTo>
                    <a:pt x="42" y="115"/>
                  </a:lnTo>
                  <a:lnTo>
                    <a:pt x="34" y="119"/>
                  </a:lnTo>
                  <a:lnTo>
                    <a:pt x="27" y="115"/>
                  </a:lnTo>
                  <a:lnTo>
                    <a:pt x="19" y="108"/>
                  </a:lnTo>
                  <a:lnTo>
                    <a:pt x="11" y="100"/>
                  </a:lnTo>
                  <a:lnTo>
                    <a:pt x="4" y="81"/>
                  </a:lnTo>
                  <a:lnTo>
                    <a:pt x="0" y="62"/>
                  </a:lnTo>
                  <a:close/>
                  <a:moveTo>
                    <a:pt x="15" y="62"/>
                  </a:moveTo>
                  <a:lnTo>
                    <a:pt x="19" y="85"/>
                  </a:lnTo>
                  <a:lnTo>
                    <a:pt x="23" y="100"/>
                  </a:lnTo>
                  <a:lnTo>
                    <a:pt x="27" y="108"/>
                  </a:lnTo>
                  <a:lnTo>
                    <a:pt x="31" y="111"/>
                  </a:lnTo>
                  <a:lnTo>
                    <a:pt x="34" y="111"/>
                  </a:lnTo>
                  <a:lnTo>
                    <a:pt x="38" y="111"/>
                  </a:lnTo>
                  <a:lnTo>
                    <a:pt x="46" y="108"/>
                  </a:lnTo>
                  <a:lnTo>
                    <a:pt x="50" y="104"/>
                  </a:lnTo>
                  <a:lnTo>
                    <a:pt x="50" y="96"/>
                  </a:lnTo>
                  <a:lnTo>
                    <a:pt x="54" y="77"/>
                  </a:lnTo>
                  <a:lnTo>
                    <a:pt x="54" y="54"/>
                  </a:lnTo>
                  <a:lnTo>
                    <a:pt x="54" y="39"/>
                  </a:lnTo>
                  <a:lnTo>
                    <a:pt x="50" y="23"/>
                  </a:lnTo>
                  <a:lnTo>
                    <a:pt x="50" y="16"/>
                  </a:lnTo>
                  <a:lnTo>
                    <a:pt x="46" y="12"/>
                  </a:lnTo>
                  <a:lnTo>
                    <a:pt x="42" y="8"/>
                  </a:lnTo>
                  <a:lnTo>
                    <a:pt x="34"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endParaRPr lang="en-CA"/>
            </a:p>
          </p:txBody>
        </p:sp>
        <p:sp>
          <p:nvSpPr>
            <p:cNvPr id="19495" name="Freeform 232"/>
            <p:cNvSpPr>
              <a:spLocks/>
            </p:cNvSpPr>
            <p:nvPr/>
          </p:nvSpPr>
          <p:spPr bwMode="auto">
            <a:xfrm>
              <a:off x="1190" y="2569"/>
              <a:ext cx="46" cy="115"/>
            </a:xfrm>
            <a:custGeom>
              <a:avLst/>
              <a:gdLst>
                <a:gd name="T0" fmla="*/ 0 w 46"/>
                <a:gd name="T1" fmla="*/ 16 h 115"/>
                <a:gd name="T2" fmla="*/ 27 w 46"/>
                <a:gd name="T3" fmla="*/ 0 h 115"/>
                <a:gd name="T4" fmla="*/ 30 w 46"/>
                <a:gd name="T5" fmla="*/ 0 h 115"/>
                <a:gd name="T6" fmla="*/ 30 w 46"/>
                <a:gd name="T7" fmla="*/ 96 h 115"/>
                <a:gd name="T8" fmla="*/ 30 w 46"/>
                <a:gd name="T9" fmla="*/ 104 h 115"/>
                <a:gd name="T10" fmla="*/ 30 w 46"/>
                <a:gd name="T11" fmla="*/ 108 h 115"/>
                <a:gd name="T12" fmla="*/ 34 w 46"/>
                <a:gd name="T13" fmla="*/ 111 h 115"/>
                <a:gd name="T14" fmla="*/ 34 w 46"/>
                <a:gd name="T15" fmla="*/ 111 h 115"/>
                <a:gd name="T16" fmla="*/ 38 w 46"/>
                <a:gd name="T17" fmla="*/ 115 h 115"/>
                <a:gd name="T18" fmla="*/ 46 w 46"/>
                <a:gd name="T19" fmla="*/ 115 h 115"/>
                <a:gd name="T20" fmla="*/ 46 w 46"/>
                <a:gd name="T21" fmla="*/ 115 h 115"/>
                <a:gd name="T22" fmla="*/ 4 w 46"/>
                <a:gd name="T23" fmla="*/ 115 h 115"/>
                <a:gd name="T24" fmla="*/ 4 w 46"/>
                <a:gd name="T25" fmla="*/ 115 h 115"/>
                <a:gd name="T26" fmla="*/ 11 w 46"/>
                <a:gd name="T27" fmla="*/ 115 h 115"/>
                <a:gd name="T28" fmla="*/ 11 w 46"/>
                <a:gd name="T29" fmla="*/ 111 h 115"/>
                <a:gd name="T30" fmla="*/ 15 w 46"/>
                <a:gd name="T31" fmla="*/ 111 h 115"/>
                <a:gd name="T32" fmla="*/ 15 w 46"/>
                <a:gd name="T33" fmla="*/ 108 h 115"/>
                <a:gd name="T34" fmla="*/ 15 w 46"/>
                <a:gd name="T35" fmla="*/ 104 h 115"/>
                <a:gd name="T36" fmla="*/ 15 w 46"/>
                <a:gd name="T37" fmla="*/ 96 h 115"/>
                <a:gd name="T38" fmla="*/ 15 w 46"/>
                <a:gd name="T39" fmla="*/ 35 h 115"/>
                <a:gd name="T40" fmla="*/ 15 w 46"/>
                <a:gd name="T41" fmla="*/ 23 h 115"/>
                <a:gd name="T42" fmla="*/ 15 w 46"/>
                <a:gd name="T43" fmla="*/ 19 h 115"/>
                <a:gd name="T44" fmla="*/ 15 w 46"/>
                <a:gd name="T45" fmla="*/ 16 h 115"/>
                <a:gd name="T46" fmla="*/ 15 w 46"/>
                <a:gd name="T47" fmla="*/ 16 h 115"/>
                <a:gd name="T48" fmla="*/ 11 w 46"/>
                <a:gd name="T49" fmla="*/ 16 h 115"/>
                <a:gd name="T50" fmla="*/ 11 w 46"/>
                <a:gd name="T51" fmla="*/ 12 h 115"/>
                <a:gd name="T52" fmla="*/ 7 w 46"/>
                <a:gd name="T53" fmla="*/ 16 h 115"/>
                <a:gd name="T54" fmla="*/ 4 w 46"/>
                <a:gd name="T55" fmla="*/ 16 h 115"/>
                <a:gd name="T56" fmla="*/ 0 w 46"/>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15"/>
                <a:gd name="T89" fmla="*/ 46 w 46"/>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15">
                  <a:moveTo>
                    <a:pt x="0" y="16"/>
                  </a:moveTo>
                  <a:lnTo>
                    <a:pt x="27" y="0"/>
                  </a:lnTo>
                  <a:lnTo>
                    <a:pt x="30" y="0"/>
                  </a:lnTo>
                  <a:lnTo>
                    <a:pt x="30" y="96"/>
                  </a:lnTo>
                  <a:lnTo>
                    <a:pt x="30" y="104"/>
                  </a:lnTo>
                  <a:lnTo>
                    <a:pt x="30" y="108"/>
                  </a:lnTo>
                  <a:lnTo>
                    <a:pt x="34" y="111"/>
                  </a:lnTo>
                  <a:lnTo>
                    <a:pt x="38" y="115"/>
                  </a:lnTo>
                  <a:lnTo>
                    <a:pt x="46" y="115"/>
                  </a:lnTo>
                  <a:lnTo>
                    <a:pt x="4" y="115"/>
                  </a:lnTo>
                  <a:lnTo>
                    <a:pt x="11" y="115"/>
                  </a:lnTo>
                  <a:lnTo>
                    <a:pt x="11" y="111"/>
                  </a:lnTo>
                  <a:lnTo>
                    <a:pt x="15" y="111"/>
                  </a:lnTo>
                  <a:lnTo>
                    <a:pt x="15" y="108"/>
                  </a:lnTo>
                  <a:lnTo>
                    <a:pt x="15" y="104"/>
                  </a:lnTo>
                  <a:lnTo>
                    <a:pt x="15" y="96"/>
                  </a:lnTo>
                  <a:lnTo>
                    <a:pt x="15" y="35"/>
                  </a:lnTo>
                  <a:lnTo>
                    <a:pt x="15" y="23"/>
                  </a:lnTo>
                  <a:lnTo>
                    <a:pt x="15" y="19"/>
                  </a:lnTo>
                  <a:lnTo>
                    <a:pt x="15" y="16"/>
                  </a:lnTo>
                  <a:lnTo>
                    <a:pt x="11" y="16"/>
                  </a:lnTo>
                  <a:lnTo>
                    <a:pt x="11" y="12"/>
                  </a:lnTo>
                  <a:lnTo>
                    <a:pt x="7" y="16"/>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496" name="Freeform 233"/>
            <p:cNvSpPr>
              <a:spLocks/>
            </p:cNvSpPr>
            <p:nvPr/>
          </p:nvSpPr>
          <p:spPr bwMode="auto">
            <a:xfrm>
              <a:off x="1263" y="2569"/>
              <a:ext cx="65" cy="119"/>
            </a:xfrm>
            <a:custGeom>
              <a:avLst/>
              <a:gdLst>
                <a:gd name="T0" fmla="*/ 7 w 65"/>
                <a:gd name="T1" fmla="*/ 16 h 119"/>
                <a:gd name="T2" fmla="*/ 23 w 65"/>
                <a:gd name="T3" fmla="*/ 4 h 119"/>
                <a:gd name="T4" fmla="*/ 42 w 65"/>
                <a:gd name="T5" fmla="*/ 4 h 119"/>
                <a:gd name="T6" fmla="*/ 57 w 65"/>
                <a:gd name="T7" fmla="*/ 16 h 119"/>
                <a:gd name="T8" fmla="*/ 57 w 65"/>
                <a:gd name="T9" fmla="*/ 31 h 119"/>
                <a:gd name="T10" fmla="*/ 42 w 65"/>
                <a:gd name="T11" fmla="*/ 50 h 119"/>
                <a:gd name="T12" fmla="*/ 57 w 65"/>
                <a:gd name="T13" fmla="*/ 62 h 119"/>
                <a:gd name="T14" fmla="*/ 65 w 65"/>
                <a:gd name="T15" fmla="*/ 77 h 119"/>
                <a:gd name="T16" fmla="*/ 53 w 65"/>
                <a:gd name="T17" fmla="*/ 104 h 119"/>
                <a:gd name="T18" fmla="*/ 34 w 65"/>
                <a:gd name="T19" fmla="*/ 115 h 119"/>
                <a:gd name="T20" fmla="*/ 11 w 65"/>
                <a:gd name="T21" fmla="*/ 115 h 119"/>
                <a:gd name="T22" fmla="*/ 0 w 65"/>
                <a:gd name="T23" fmla="*/ 111 h 119"/>
                <a:gd name="T24" fmla="*/ 0 w 65"/>
                <a:gd name="T25" fmla="*/ 108 h 119"/>
                <a:gd name="T26" fmla="*/ 3 w 65"/>
                <a:gd name="T27" fmla="*/ 104 h 119"/>
                <a:gd name="T28" fmla="*/ 7 w 65"/>
                <a:gd name="T29" fmla="*/ 104 h 119"/>
                <a:gd name="T30" fmla="*/ 11 w 65"/>
                <a:gd name="T31" fmla="*/ 104 h 119"/>
                <a:gd name="T32" fmla="*/ 23 w 65"/>
                <a:gd name="T33" fmla="*/ 108 h 119"/>
                <a:gd name="T34" fmla="*/ 27 w 65"/>
                <a:gd name="T35" fmla="*/ 111 h 119"/>
                <a:gd name="T36" fmla="*/ 38 w 65"/>
                <a:gd name="T37" fmla="*/ 108 h 119"/>
                <a:gd name="T38" fmla="*/ 50 w 65"/>
                <a:gd name="T39" fmla="*/ 96 h 119"/>
                <a:gd name="T40" fmla="*/ 50 w 65"/>
                <a:gd name="T41" fmla="*/ 81 h 119"/>
                <a:gd name="T42" fmla="*/ 46 w 65"/>
                <a:gd name="T43" fmla="*/ 73 h 119"/>
                <a:gd name="T44" fmla="*/ 38 w 65"/>
                <a:gd name="T45" fmla="*/ 65 h 119"/>
                <a:gd name="T46" fmla="*/ 27 w 65"/>
                <a:gd name="T47" fmla="*/ 62 h 119"/>
                <a:gd name="T48" fmla="*/ 19 w 65"/>
                <a:gd name="T49" fmla="*/ 62 h 119"/>
                <a:gd name="T50" fmla="*/ 27 w 65"/>
                <a:gd name="T51" fmla="*/ 58 h 119"/>
                <a:gd name="T52" fmla="*/ 38 w 65"/>
                <a:gd name="T53" fmla="*/ 50 h 119"/>
                <a:gd name="T54" fmla="*/ 46 w 65"/>
                <a:gd name="T55" fmla="*/ 39 h 119"/>
                <a:gd name="T56" fmla="*/ 46 w 65"/>
                <a:gd name="T57" fmla="*/ 23 h 119"/>
                <a:gd name="T58" fmla="*/ 34 w 65"/>
                <a:gd name="T59" fmla="*/ 16 h 119"/>
                <a:gd name="T60" fmla="*/ 19 w 65"/>
                <a:gd name="T61" fmla="*/ 16 h 119"/>
                <a:gd name="T62" fmla="*/ 3 w 65"/>
                <a:gd name="T63" fmla="*/ 27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119"/>
                <a:gd name="T98" fmla="*/ 65 w 6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119">
                  <a:moveTo>
                    <a:pt x="3" y="23"/>
                  </a:moveTo>
                  <a:lnTo>
                    <a:pt x="7" y="16"/>
                  </a:lnTo>
                  <a:lnTo>
                    <a:pt x="15" y="8"/>
                  </a:lnTo>
                  <a:lnTo>
                    <a:pt x="23" y="4"/>
                  </a:lnTo>
                  <a:lnTo>
                    <a:pt x="30" y="0"/>
                  </a:lnTo>
                  <a:lnTo>
                    <a:pt x="42" y="4"/>
                  </a:lnTo>
                  <a:lnTo>
                    <a:pt x="53" y="12"/>
                  </a:lnTo>
                  <a:lnTo>
                    <a:pt x="57" y="16"/>
                  </a:lnTo>
                  <a:lnTo>
                    <a:pt x="57" y="23"/>
                  </a:lnTo>
                  <a:lnTo>
                    <a:pt x="57" y="31"/>
                  </a:lnTo>
                  <a:lnTo>
                    <a:pt x="50" y="42"/>
                  </a:lnTo>
                  <a:lnTo>
                    <a:pt x="42" y="50"/>
                  </a:lnTo>
                  <a:lnTo>
                    <a:pt x="50" y="54"/>
                  </a:lnTo>
                  <a:lnTo>
                    <a:pt x="57" y="62"/>
                  </a:lnTo>
                  <a:lnTo>
                    <a:pt x="61" y="69"/>
                  </a:lnTo>
                  <a:lnTo>
                    <a:pt x="65" y="77"/>
                  </a:lnTo>
                  <a:lnTo>
                    <a:pt x="61" y="92"/>
                  </a:lnTo>
                  <a:lnTo>
                    <a:pt x="53" y="104"/>
                  </a:lnTo>
                  <a:lnTo>
                    <a:pt x="46" y="111"/>
                  </a:lnTo>
                  <a:lnTo>
                    <a:pt x="34" y="115"/>
                  </a:lnTo>
                  <a:lnTo>
                    <a:pt x="19" y="119"/>
                  </a:lnTo>
                  <a:lnTo>
                    <a:pt x="11" y="115"/>
                  </a:lnTo>
                  <a:lnTo>
                    <a:pt x="3" y="115"/>
                  </a:lnTo>
                  <a:lnTo>
                    <a:pt x="0" y="111"/>
                  </a:lnTo>
                  <a:lnTo>
                    <a:pt x="0" y="108"/>
                  </a:lnTo>
                  <a:lnTo>
                    <a:pt x="3" y="104"/>
                  </a:lnTo>
                  <a:lnTo>
                    <a:pt x="7" y="104"/>
                  </a:lnTo>
                  <a:lnTo>
                    <a:pt x="11" y="104"/>
                  </a:lnTo>
                  <a:lnTo>
                    <a:pt x="19" y="108"/>
                  </a:lnTo>
                  <a:lnTo>
                    <a:pt x="23" y="108"/>
                  </a:lnTo>
                  <a:lnTo>
                    <a:pt x="23" y="111"/>
                  </a:lnTo>
                  <a:lnTo>
                    <a:pt x="27" y="111"/>
                  </a:lnTo>
                  <a:lnTo>
                    <a:pt x="30" y="111"/>
                  </a:lnTo>
                  <a:lnTo>
                    <a:pt x="38" y="108"/>
                  </a:lnTo>
                  <a:lnTo>
                    <a:pt x="46" y="104"/>
                  </a:lnTo>
                  <a:lnTo>
                    <a:pt x="50" y="96"/>
                  </a:lnTo>
                  <a:lnTo>
                    <a:pt x="50" y="88"/>
                  </a:lnTo>
                  <a:lnTo>
                    <a:pt x="50" y="81"/>
                  </a:lnTo>
                  <a:lnTo>
                    <a:pt x="50" y="77"/>
                  </a:lnTo>
                  <a:lnTo>
                    <a:pt x="46" y="73"/>
                  </a:lnTo>
                  <a:lnTo>
                    <a:pt x="42" y="69"/>
                  </a:lnTo>
                  <a:lnTo>
                    <a:pt x="38" y="65"/>
                  </a:lnTo>
                  <a:lnTo>
                    <a:pt x="34" y="62"/>
                  </a:lnTo>
                  <a:lnTo>
                    <a:pt x="27" y="62"/>
                  </a:lnTo>
                  <a:lnTo>
                    <a:pt x="23" y="62"/>
                  </a:lnTo>
                  <a:lnTo>
                    <a:pt x="19" y="62"/>
                  </a:lnTo>
                  <a:lnTo>
                    <a:pt x="19" y="58"/>
                  </a:lnTo>
                  <a:lnTo>
                    <a:pt x="27" y="58"/>
                  </a:lnTo>
                  <a:lnTo>
                    <a:pt x="34" y="54"/>
                  </a:lnTo>
                  <a:lnTo>
                    <a:pt x="38" y="50"/>
                  </a:lnTo>
                  <a:lnTo>
                    <a:pt x="42" y="42"/>
                  </a:lnTo>
                  <a:lnTo>
                    <a:pt x="46" y="39"/>
                  </a:lnTo>
                  <a:lnTo>
                    <a:pt x="46" y="31"/>
                  </a:lnTo>
                  <a:lnTo>
                    <a:pt x="46" y="23"/>
                  </a:lnTo>
                  <a:lnTo>
                    <a:pt x="42" y="19"/>
                  </a:lnTo>
                  <a:lnTo>
                    <a:pt x="34" y="16"/>
                  </a:lnTo>
                  <a:lnTo>
                    <a:pt x="27" y="12"/>
                  </a:lnTo>
                  <a:lnTo>
                    <a:pt x="19" y="16"/>
                  </a:lnTo>
                  <a:lnTo>
                    <a:pt x="11" y="19"/>
                  </a:lnTo>
                  <a:lnTo>
                    <a:pt x="3" y="27"/>
                  </a:lnTo>
                  <a:lnTo>
                    <a:pt x="3" y="23"/>
                  </a:lnTo>
                  <a:close/>
                </a:path>
              </a:pathLst>
            </a:custGeom>
            <a:solidFill>
              <a:srgbClr val="000000"/>
            </a:solidFill>
            <a:ln w="0">
              <a:solidFill>
                <a:srgbClr val="000000"/>
              </a:solidFill>
              <a:round/>
              <a:headEnd/>
              <a:tailEnd/>
            </a:ln>
          </p:spPr>
          <p:txBody>
            <a:bodyPr/>
            <a:lstStyle/>
            <a:p>
              <a:endParaRPr lang="en-CA"/>
            </a:p>
          </p:txBody>
        </p:sp>
        <p:sp>
          <p:nvSpPr>
            <p:cNvPr id="19497" name="Rectangle 234"/>
            <p:cNvSpPr>
              <a:spLocks noChangeArrowheads="1"/>
            </p:cNvSpPr>
            <p:nvPr/>
          </p:nvSpPr>
          <p:spPr bwMode="auto">
            <a:xfrm>
              <a:off x="1554"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498" name="Freeform 235"/>
            <p:cNvSpPr>
              <a:spLocks noEditPoints="1"/>
            </p:cNvSpPr>
            <p:nvPr/>
          </p:nvSpPr>
          <p:spPr bwMode="auto">
            <a:xfrm>
              <a:off x="1742" y="2569"/>
              <a:ext cx="69" cy="119"/>
            </a:xfrm>
            <a:custGeom>
              <a:avLst/>
              <a:gdLst>
                <a:gd name="T0" fmla="*/ 0 w 69"/>
                <a:gd name="T1" fmla="*/ 62 h 119"/>
                <a:gd name="T2" fmla="*/ 4 w 69"/>
                <a:gd name="T3" fmla="*/ 42 h 119"/>
                <a:gd name="T4" fmla="*/ 8 w 69"/>
                <a:gd name="T5" fmla="*/ 27 h 119"/>
                <a:gd name="T6" fmla="*/ 12 w 69"/>
                <a:gd name="T7" fmla="*/ 16 h 119"/>
                <a:gd name="T8" fmla="*/ 23 w 69"/>
                <a:gd name="T9" fmla="*/ 8 h 119"/>
                <a:gd name="T10" fmla="*/ 27 w 69"/>
                <a:gd name="T11" fmla="*/ 4 h 119"/>
                <a:gd name="T12" fmla="*/ 35 w 69"/>
                <a:gd name="T13" fmla="*/ 0 h 119"/>
                <a:gd name="T14" fmla="*/ 42 w 69"/>
                <a:gd name="T15" fmla="*/ 4 h 119"/>
                <a:gd name="T16" fmla="*/ 50 w 69"/>
                <a:gd name="T17" fmla="*/ 8 h 119"/>
                <a:gd name="T18" fmla="*/ 58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8 w 69"/>
                <a:gd name="T31" fmla="*/ 104 h 119"/>
                <a:gd name="T32" fmla="*/ 50 w 69"/>
                <a:gd name="T33" fmla="*/ 111 h 119"/>
                <a:gd name="T34" fmla="*/ 42 w 69"/>
                <a:gd name="T35" fmla="*/ 115 h 119"/>
                <a:gd name="T36" fmla="*/ 35 w 69"/>
                <a:gd name="T37" fmla="*/ 119 h 119"/>
                <a:gd name="T38" fmla="*/ 27 w 69"/>
                <a:gd name="T39" fmla="*/ 115 h 119"/>
                <a:gd name="T40" fmla="*/ 16 w 69"/>
                <a:gd name="T41" fmla="*/ 108 h 119"/>
                <a:gd name="T42" fmla="*/ 8 w 69"/>
                <a:gd name="T43" fmla="*/ 100 h 119"/>
                <a:gd name="T44" fmla="*/ 4 w 69"/>
                <a:gd name="T45" fmla="*/ 81 h 119"/>
                <a:gd name="T46" fmla="*/ 0 w 69"/>
                <a:gd name="T47" fmla="*/ 62 h 119"/>
                <a:gd name="T48" fmla="*/ 16 w 69"/>
                <a:gd name="T49" fmla="*/ 62 h 119"/>
                <a:gd name="T50" fmla="*/ 19 w 69"/>
                <a:gd name="T51" fmla="*/ 85 h 119"/>
                <a:gd name="T52" fmla="*/ 23 w 69"/>
                <a:gd name="T53" fmla="*/ 100 h 119"/>
                <a:gd name="T54" fmla="*/ 27 w 69"/>
                <a:gd name="T55" fmla="*/ 108 h 119"/>
                <a:gd name="T56" fmla="*/ 31 w 69"/>
                <a:gd name="T57" fmla="*/ 111 h 119"/>
                <a:gd name="T58" fmla="*/ 35 w 69"/>
                <a:gd name="T59" fmla="*/ 111 h 119"/>
                <a:gd name="T60" fmla="*/ 39 w 69"/>
                <a:gd name="T61" fmla="*/ 111 h 119"/>
                <a:gd name="T62" fmla="*/ 46 w 69"/>
                <a:gd name="T63" fmla="*/ 108 h 119"/>
                <a:gd name="T64" fmla="*/ 50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9 w 69"/>
                <a:gd name="T81" fmla="*/ 8 h 119"/>
                <a:gd name="T82" fmla="*/ 35 w 69"/>
                <a:gd name="T83" fmla="*/ 8 h 119"/>
                <a:gd name="T84" fmla="*/ 31 w 69"/>
                <a:gd name="T85" fmla="*/ 8 h 119"/>
                <a:gd name="T86" fmla="*/ 27 w 69"/>
                <a:gd name="T87" fmla="*/ 12 h 119"/>
                <a:gd name="T88" fmla="*/ 23 w 69"/>
                <a:gd name="T89" fmla="*/ 19 h 119"/>
                <a:gd name="T90" fmla="*/ 19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4" y="42"/>
                  </a:lnTo>
                  <a:lnTo>
                    <a:pt x="8" y="27"/>
                  </a:lnTo>
                  <a:lnTo>
                    <a:pt x="12" y="16"/>
                  </a:lnTo>
                  <a:lnTo>
                    <a:pt x="23" y="8"/>
                  </a:lnTo>
                  <a:lnTo>
                    <a:pt x="27" y="4"/>
                  </a:lnTo>
                  <a:lnTo>
                    <a:pt x="35" y="0"/>
                  </a:lnTo>
                  <a:lnTo>
                    <a:pt x="42" y="4"/>
                  </a:lnTo>
                  <a:lnTo>
                    <a:pt x="50" y="8"/>
                  </a:lnTo>
                  <a:lnTo>
                    <a:pt x="58" y="16"/>
                  </a:lnTo>
                  <a:lnTo>
                    <a:pt x="65" y="27"/>
                  </a:lnTo>
                  <a:lnTo>
                    <a:pt x="69" y="42"/>
                  </a:lnTo>
                  <a:lnTo>
                    <a:pt x="69" y="58"/>
                  </a:lnTo>
                  <a:lnTo>
                    <a:pt x="69" y="77"/>
                  </a:lnTo>
                  <a:lnTo>
                    <a:pt x="65" y="92"/>
                  </a:lnTo>
                  <a:lnTo>
                    <a:pt x="58" y="104"/>
                  </a:lnTo>
                  <a:lnTo>
                    <a:pt x="50" y="111"/>
                  </a:lnTo>
                  <a:lnTo>
                    <a:pt x="42" y="115"/>
                  </a:lnTo>
                  <a:lnTo>
                    <a:pt x="35" y="119"/>
                  </a:lnTo>
                  <a:lnTo>
                    <a:pt x="27" y="115"/>
                  </a:lnTo>
                  <a:lnTo>
                    <a:pt x="16" y="108"/>
                  </a:lnTo>
                  <a:lnTo>
                    <a:pt x="8" y="100"/>
                  </a:lnTo>
                  <a:lnTo>
                    <a:pt x="4" y="81"/>
                  </a:lnTo>
                  <a:lnTo>
                    <a:pt x="0" y="62"/>
                  </a:lnTo>
                  <a:close/>
                  <a:moveTo>
                    <a:pt x="16" y="62"/>
                  </a:moveTo>
                  <a:lnTo>
                    <a:pt x="19" y="85"/>
                  </a:lnTo>
                  <a:lnTo>
                    <a:pt x="23" y="100"/>
                  </a:lnTo>
                  <a:lnTo>
                    <a:pt x="27" y="108"/>
                  </a:lnTo>
                  <a:lnTo>
                    <a:pt x="31" y="111"/>
                  </a:lnTo>
                  <a:lnTo>
                    <a:pt x="35" y="111"/>
                  </a:lnTo>
                  <a:lnTo>
                    <a:pt x="39" y="111"/>
                  </a:lnTo>
                  <a:lnTo>
                    <a:pt x="46" y="108"/>
                  </a:lnTo>
                  <a:lnTo>
                    <a:pt x="50" y="104"/>
                  </a:lnTo>
                  <a:lnTo>
                    <a:pt x="50" y="96"/>
                  </a:lnTo>
                  <a:lnTo>
                    <a:pt x="54" y="77"/>
                  </a:lnTo>
                  <a:lnTo>
                    <a:pt x="54" y="54"/>
                  </a:lnTo>
                  <a:lnTo>
                    <a:pt x="54" y="39"/>
                  </a:lnTo>
                  <a:lnTo>
                    <a:pt x="50" y="23"/>
                  </a:lnTo>
                  <a:lnTo>
                    <a:pt x="46" y="16"/>
                  </a:lnTo>
                  <a:lnTo>
                    <a:pt x="42" y="12"/>
                  </a:lnTo>
                  <a:lnTo>
                    <a:pt x="39" y="8"/>
                  </a:lnTo>
                  <a:lnTo>
                    <a:pt x="35" y="8"/>
                  </a:lnTo>
                  <a:lnTo>
                    <a:pt x="31" y="8"/>
                  </a:lnTo>
                  <a:lnTo>
                    <a:pt x="27" y="12"/>
                  </a:lnTo>
                  <a:lnTo>
                    <a:pt x="23" y="19"/>
                  </a:lnTo>
                  <a:lnTo>
                    <a:pt x="19" y="35"/>
                  </a:lnTo>
                  <a:lnTo>
                    <a:pt x="16" y="50"/>
                  </a:lnTo>
                  <a:lnTo>
                    <a:pt x="16" y="62"/>
                  </a:lnTo>
                  <a:close/>
                </a:path>
              </a:pathLst>
            </a:custGeom>
            <a:solidFill>
              <a:srgbClr val="000000"/>
            </a:solidFill>
            <a:ln w="0">
              <a:solidFill>
                <a:srgbClr val="000000"/>
              </a:solidFill>
              <a:round/>
              <a:headEnd/>
              <a:tailEnd/>
            </a:ln>
          </p:spPr>
          <p:txBody>
            <a:bodyPr/>
            <a:lstStyle/>
            <a:p>
              <a:endParaRPr lang="en-CA"/>
            </a:p>
          </p:txBody>
        </p:sp>
        <p:sp>
          <p:nvSpPr>
            <p:cNvPr id="19499" name="Rectangle 236"/>
            <p:cNvSpPr>
              <a:spLocks noChangeArrowheads="1"/>
            </p:cNvSpPr>
            <p:nvPr/>
          </p:nvSpPr>
          <p:spPr bwMode="auto">
            <a:xfrm>
              <a:off x="2107"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00" name="Freeform 237"/>
            <p:cNvSpPr>
              <a:spLocks/>
            </p:cNvSpPr>
            <p:nvPr/>
          </p:nvSpPr>
          <p:spPr bwMode="auto">
            <a:xfrm>
              <a:off x="2299" y="2669"/>
              <a:ext cx="19" cy="19"/>
            </a:xfrm>
            <a:custGeom>
              <a:avLst/>
              <a:gdLst>
                <a:gd name="T0" fmla="*/ 7 w 19"/>
                <a:gd name="T1" fmla="*/ 0 h 19"/>
                <a:gd name="T2" fmla="*/ 11 w 19"/>
                <a:gd name="T3" fmla="*/ 0 h 19"/>
                <a:gd name="T4" fmla="*/ 15 w 19"/>
                <a:gd name="T5" fmla="*/ 0 h 19"/>
                <a:gd name="T6" fmla="*/ 19 w 19"/>
                <a:gd name="T7" fmla="*/ 4 h 19"/>
                <a:gd name="T8" fmla="*/ 19 w 19"/>
                <a:gd name="T9" fmla="*/ 8 h 19"/>
                <a:gd name="T10" fmla="*/ 19 w 19"/>
                <a:gd name="T11" fmla="*/ 11 h 19"/>
                <a:gd name="T12" fmla="*/ 15 w 19"/>
                <a:gd name="T13" fmla="*/ 15 h 19"/>
                <a:gd name="T14" fmla="*/ 11 w 19"/>
                <a:gd name="T15" fmla="*/ 15 h 19"/>
                <a:gd name="T16" fmla="*/ 7 w 19"/>
                <a:gd name="T17" fmla="*/ 19 h 19"/>
                <a:gd name="T18" fmla="*/ 3 w 19"/>
                <a:gd name="T19" fmla="*/ 15 h 19"/>
                <a:gd name="T20" fmla="*/ 3 w 19"/>
                <a:gd name="T21" fmla="*/ 15 h 19"/>
                <a:gd name="T22" fmla="*/ 0 w 19"/>
                <a:gd name="T23" fmla="*/ 11 h 19"/>
                <a:gd name="T24" fmla="*/ 0 w 19"/>
                <a:gd name="T25" fmla="*/ 8 h 19"/>
                <a:gd name="T26" fmla="*/ 0 w 19"/>
                <a:gd name="T27" fmla="*/ 4 h 19"/>
                <a:gd name="T28" fmla="*/ 3 w 19"/>
                <a:gd name="T29" fmla="*/ 0 h 19"/>
                <a:gd name="T30" fmla="*/ 3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0"/>
                  </a:lnTo>
                  <a:lnTo>
                    <a:pt x="19" y="4"/>
                  </a:lnTo>
                  <a:lnTo>
                    <a:pt x="19" y="8"/>
                  </a:lnTo>
                  <a:lnTo>
                    <a:pt x="19" y="11"/>
                  </a:lnTo>
                  <a:lnTo>
                    <a:pt x="15" y="15"/>
                  </a:lnTo>
                  <a:lnTo>
                    <a:pt x="11" y="15"/>
                  </a:lnTo>
                  <a:lnTo>
                    <a:pt x="7" y="19"/>
                  </a:lnTo>
                  <a:lnTo>
                    <a:pt x="3" y="15"/>
                  </a:lnTo>
                  <a:lnTo>
                    <a:pt x="0" y="11"/>
                  </a:lnTo>
                  <a:lnTo>
                    <a:pt x="0" y="8"/>
                  </a:lnTo>
                  <a:lnTo>
                    <a:pt x="0" y="4"/>
                  </a:lnTo>
                  <a:lnTo>
                    <a:pt x="3" y="0"/>
                  </a:lnTo>
                  <a:lnTo>
                    <a:pt x="7" y="0"/>
                  </a:lnTo>
                  <a:close/>
                </a:path>
              </a:pathLst>
            </a:custGeom>
            <a:solidFill>
              <a:srgbClr val="000000"/>
            </a:solidFill>
            <a:ln w="0">
              <a:solidFill>
                <a:srgbClr val="000000"/>
              </a:solidFill>
              <a:round/>
              <a:headEnd/>
              <a:tailEnd/>
            </a:ln>
          </p:spPr>
          <p:txBody>
            <a:bodyPr/>
            <a:lstStyle/>
            <a:p>
              <a:endParaRPr lang="en-CA"/>
            </a:p>
          </p:txBody>
        </p:sp>
        <p:sp>
          <p:nvSpPr>
            <p:cNvPr id="19501" name="Freeform 238"/>
            <p:cNvSpPr>
              <a:spLocks noEditPoints="1"/>
            </p:cNvSpPr>
            <p:nvPr/>
          </p:nvSpPr>
          <p:spPr bwMode="auto">
            <a:xfrm>
              <a:off x="2333" y="2569"/>
              <a:ext cx="73" cy="119"/>
            </a:xfrm>
            <a:custGeom>
              <a:avLst/>
              <a:gdLst>
                <a:gd name="T0" fmla="*/ 0 w 73"/>
                <a:gd name="T1" fmla="*/ 62 h 119"/>
                <a:gd name="T2" fmla="*/ 4 w 73"/>
                <a:gd name="T3" fmla="*/ 42 h 119"/>
                <a:gd name="T4" fmla="*/ 8 w 73"/>
                <a:gd name="T5" fmla="*/ 27 h 119"/>
                <a:gd name="T6" fmla="*/ 15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62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6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9 w 73"/>
                <a:gd name="T49" fmla="*/ 62 h 119"/>
                <a:gd name="T50" fmla="*/ 19 w 73"/>
                <a:gd name="T51" fmla="*/ 85 h 119"/>
                <a:gd name="T52" fmla="*/ 23 w 73"/>
                <a:gd name="T53" fmla="*/ 100 h 119"/>
                <a:gd name="T54" fmla="*/ 27 w 73"/>
                <a:gd name="T55" fmla="*/ 108 h 119"/>
                <a:gd name="T56" fmla="*/ 31 w 73"/>
                <a:gd name="T57" fmla="*/ 111 h 119"/>
                <a:gd name="T58" fmla="*/ 39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8 w 73"/>
                <a:gd name="T71" fmla="*/ 54 h 119"/>
                <a:gd name="T72" fmla="*/ 54 w 73"/>
                <a:gd name="T73" fmla="*/ 39 h 119"/>
                <a:gd name="T74" fmla="*/ 54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9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5" y="16"/>
                  </a:lnTo>
                  <a:lnTo>
                    <a:pt x="23" y="8"/>
                  </a:lnTo>
                  <a:lnTo>
                    <a:pt x="31" y="4"/>
                  </a:lnTo>
                  <a:lnTo>
                    <a:pt x="39" y="0"/>
                  </a:lnTo>
                  <a:lnTo>
                    <a:pt x="46" y="4"/>
                  </a:lnTo>
                  <a:lnTo>
                    <a:pt x="54" y="8"/>
                  </a:lnTo>
                  <a:lnTo>
                    <a:pt x="62" y="16"/>
                  </a:lnTo>
                  <a:lnTo>
                    <a:pt x="65" y="27"/>
                  </a:lnTo>
                  <a:lnTo>
                    <a:pt x="69" y="42"/>
                  </a:lnTo>
                  <a:lnTo>
                    <a:pt x="73" y="58"/>
                  </a:lnTo>
                  <a:lnTo>
                    <a:pt x="69" y="77"/>
                  </a:lnTo>
                  <a:lnTo>
                    <a:pt x="65" y="92"/>
                  </a:lnTo>
                  <a:lnTo>
                    <a:pt x="62" y="104"/>
                  </a:lnTo>
                  <a:lnTo>
                    <a:pt x="54" y="111"/>
                  </a:lnTo>
                  <a:lnTo>
                    <a:pt x="46" y="115"/>
                  </a:lnTo>
                  <a:lnTo>
                    <a:pt x="35" y="119"/>
                  </a:lnTo>
                  <a:lnTo>
                    <a:pt x="27" y="115"/>
                  </a:lnTo>
                  <a:lnTo>
                    <a:pt x="19" y="108"/>
                  </a:lnTo>
                  <a:lnTo>
                    <a:pt x="12" y="100"/>
                  </a:lnTo>
                  <a:lnTo>
                    <a:pt x="4" y="81"/>
                  </a:lnTo>
                  <a:lnTo>
                    <a:pt x="0" y="62"/>
                  </a:lnTo>
                  <a:close/>
                  <a:moveTo>
                    <a:pt x="19" y="62"/>
                  </a:moveTo>
                  <a:lnTo>
                    <a:pt x="19" y="85"/>
                  </a:lnTo>
                  <a:lnTo>
                    <a:pt x="23" y="100"/>
                  </a:lnTo>
                  <a:lnTo>
                    <a:pt x="27" y="108"/>
                  </a:lnTo>
                  <a:lnTo>
                    <a:pt x="31" y="111"/>
                  </a:lnTo>
                  <a:lnTo>
                    <a:pt x="39" y="111"/>
                  </a:lnTo>
                  <a:lnTo>
                    <a:pt x="42" y="111"/>
                  </a:lnTo>
                  <a:lnTo>
                    <a:pt x="46" y="108"/>
                  </a:lnTo>
                  <a:lnTo>
                    <a:pt x="50" y="104"/>
                  </a:lnTo>
                  <a:lnTo>
                    <a:pt x="54" y="96"/>
                  </a:lnTo>
                  <a:lnTo>
                    <a:pt x="54" y="77"/>
                  </a:lnTo>
                  <a:lnTo>
                    <a:pt x="58" y="54"/>
                  </a:lnTo>
                  <a:lnTo>
                    <a:pt x="54" y="39"/>
                  </a:lnTo>
                  <a:lnTo>
                    <a:pt x="54" y="23"/>
                  </a:lnTo>
                  <a:lnTo>
                    <a:pt x="50" y="16"/>
                  </a:lnTo>
                  <a:lnTo>
                    <a:pt x="46" y="12"/>
                  </a:lnTo>
                  <a:lnTo>
                    <a:pt x="42" y="8"/>
                  </a:lnTo>
                  <a:lnTo>
                    <a:pt x="39" y="8"/>
                  </a:lnTo>
                  <a:lnTo>
                    <a:pt x="31" y="8"/>
                  </a:lnTo>
                  <a:lnTo>
                    <a:pt x="27" y="12"/>
                  </a:lnTo>
                  <a:lnTo>
                    <a:pt x="23" y="19"/>
                  </a:lnTo>
                  <a:lnTo>
                    <a:pt x="19" y="35"/>
                  </a:lnTo>
                  <a:lnTo>
                    <a:pt x="19" y="50"/>
                  </a:lnTo>
                  <a:lnTo>
                    <a:pt x="19" y="62"/>
                  </a:lnTo>
                  <a:close/>
                </a:path>
              </a:pathLst>
            </a:custGeom>
            <a:solidFill>
              <a:srgbClr val="000000"/>
            </a:solidFill>
            <a:ln w="0">
              <a:solidFill>
                <a:srgbClr val="000000"/>
              </a:solidFill>
              <a:round/>
              <a:headEnd/>
              <a:tailEnd/>
            </a:ln>
          </p:spPr>
          <p:txBody>
            <a:bodyPr/>
            <a:lstStyle/>
            <a:p>
              <a:endParaRPr lang="en-CA"/>
            </a:p>
          </p:txBody>
        </p:sp>
        <p:sp>
          <p:nvSpPr>
            <p:cNvPr id="19502" name="Freeform 239"/>
            <p:cNvSpPr>
              <a:spLocks/>
            </p:cNvSpPr>
            <p:nvPr/>
          </p:nvSpPr>
          <p:spPr bwMode="auto">
            <a:xfrm>
              <a:off x="2433" y="2569"/>
              <a:ext cx="42" cy="115"/>
            </a:xfrm>
            <a:custGeom>
              <a:avLst/>
              <a:gdLst>
                <a:gd name="T0" fmla="*/ 0 w 42"/>
                <a:gd name="T1" fmla="*/ 16 h 115"/>
                <a:gd name="T2" fmla="*/ 27 w 42"/>
                <a:gd name="T3" fmla="*/ 0 h 115"/>
                <a:gd name="T4" fmla="*/ 27 w 42"/>
                <a:gd name="T5" fmla="*/ 0 h 115"/>
                <a:gd name="T6" fmla="*/ 27 w 42"/>
                <a:gd name="T7" fmla="*/ 96 h 115"/>
                <a:gd name="T8" fmla="*/ 27 w 42"/>
                <a:gd name="T9" fmla="*/ 104 h 115"/>
                <a:gd name="T10" fmla="*/ 31 w 42"/>
                <a:gd name="T11" fmla="*/ 108 h 115"/>
                <a:gd name="T12" fmla="*/ 31 w 42"/>
                <a:gd name="T13" fmla="*/ 111 h 115"/>
                <a:gd name="T14" fmla="*/ 31 w 42"/>
                <a:gd name="T15" fmla="*/ 111 h 115"/>
                <a:gd name="T16" fmla="*/ 34 w 42"/>
                <a:gd name="T17" fmla="*/ 115 h 115"/>
                <a:gd name="T18" fmla="*/ 42 w 42"/>
                <a:gd name="T19" fmla="*/ 115 h 115"/>
                <a:gd name="T20" fmla="*/ 42 w 42"/>
                <a:gd name="T21" fmla="*/ 115 h 115"/>
                <a:gd name="T22" fmla="*/ 0 w 42"/>
                <a:gd name="T23" fmla="*/ 115 h 115"/>
                <a:gd name="T24" fmla="*/ 0 w 42"/>
                <a:gd name="T25" fmla="*/ 115 h 115"/>
                <a:gd name="T26" fmla="*/ 8 w 42"/>
                <a:gd name="T27" fmla="*/ 115 h 115"/>
                <a:gd name="T28" fmla="*/ 11 w 42"/>
                <a:gd name="T29" fmla="*/ 111 h 115"/>
                <a:gd name="T30" fmla="*/ 11 w 42"/>
                <a:gd name="T31" fmla="*/ 111 h 115"/>
                <a:gd name="T32" fmla="*/ 11 w 42"/>
                <a:gd name="T33" fmla="*/ 108 h 115"/>
                <a:gd name="T34" fmla="*/ 15 w 42"/>
                <a:gd name="T35" fmla="*/ 104 h 115"/>
                <a:gd name="T36" fmla="*/ 15 w 42"/>
                <a:gd name="T37" fmla="*/ 96 h 115"/>
                <a:gd name="T38" fmla="*/ 15 w 42"/>
                <a:gd name="T39" fmla="*/ 35 h 115"/>
                <a:gd name="T40" fmla="*/ 15 w 42"/>
                <a:gd name="T41" fmla="*/ 23 h 115"/>
                <a:gd name="T42" fmla="*/ 11 w 42"/>
                <a:gd name="T43" fmla="*/ 19 h 115"/>
                <a:gd name="T44" fmla="*/ 11 w 42"/>
                <a:gd name="T45" fmla="*/ 16 h 115"/>
                <a:gd name="T46" fmla="*/ 11 w 42"/>
                <a:gd name="T47" fmla="*/ 16 h 115"/>
                <a:gd name="T48" fmla="*/ 11 w 42"/>
                <a:gd name="T49" fmla="*/ 16 h 115"/>
                <a:gd name="T50" fmla="*/ 8 w 42"/>
                <a:gd name="T51" fmla="*/ 12 h 115"/>
                <a:gd name="T52" fmla="*/ 4 w 42"/>
                <a:gd name="T53" fmla="*/ 16 h 115"/>
                <a:gd name="T54" fmla="*/ 0 w 42"/>
                <a:gd name="T55" fmla="*/ 16 h 115"/>
                <a:gd name="T56" fmla="*/ 0 w 42"/>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15"/>
                <a:gd name="T89" fmla="*/ 42 w 42"/>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15">
                  <a:moveTo>
                    <a:pt x="0" y="16"/>
                  </a:moveTo>
                  <a:lnTo>
                    <a:pt x="27" y="0"/>
                  </a:lnTo>
                  <a:lnTo>
                    <a:pt x="27" y="96"/>
                  </a:lnTo>
                  <a:lnTo>
                    <a:pt x="27" y="104"/>
                  </a:lnTo>
                  <a:lnTo>
                    <a:pt x="31" y="108"/>
                  </a:lnTo>
                  <a:lnTo>
                    <a:pt x="31" y="111"/>
                  </a:lnTo>
                  <a:lnTo>
                    <a:pt x="34" y="115"/>
                  </a:lnTo>
                  <a:lnTo>
                    <a:pt x="42" y="115"/>
                  </a:lnTo>
                  <a:lnTo>
                    <a:pt x="0" y="115"/>
                  </a:lnTo>
                  <a:lnTo>
                    <a:pt x="8" y="115"/>
                  </a:lnTo>
                  <a:lnTo>
                    <a:pt x="11" y="111"/>
                  </a:lnTo>
                  <a:lnTo>
                    <a:pt x="11" y="108"/>
                  </a:lnTo>
                  <a:lnTo>
                    <a:pt x="15" y="104"/>
                  </a:lnTo>
                  <a:lnTo>
                    <a:pt x="15" y="96"/>
                  </a:lnTo>
                  <a:lnTo>
                    <a:pt x="15" y="35"/>
                  </a:lnTo>
                  <a:lnTo>
                    <a:pt x="15" y="23"/>
                  </a:lnTo>
                  <a:lnTo>
                    <a:pt x="11" y="19"/>
                  </a:lnTo>
                  <a:lnTo>
                    <a:pt x="11" y="16"/>
                  </a:lnTo>
                  <a:lnTo>
                    <a:pt x="8" y="12"/>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503" name="Freeform 240"/>
            <p:cNvSpPr>
              <a:spLocks/>
            </p:cNvSpPr>
            <p:nvPr/>
          </p:nvSpPr>
          <p:spPr bwMode="auto">
            <a:xfrm>
              <a:off x="2513" y="2569"/>
              <a:ext cx="47" cy="115"/>
            </a:xfrm>
            <a:custGeom>
              <a:avLst/>
              <a:gdLst>
                <a:gd name="T0" fmla="*/ 0 w 47"/>
                <a:gd name="T1" fmla="*/ 16 h 115"/>
                <a:gd name="T2" fmla="*/ 31 w 47"/>
                <a:gd name="T3" fmla="*/ 0 h 115"/>
                <a:gd name="T4" fmla="*/ 31 w 47"/>
                <a:gd name="T5" fmla="*/ 0 h 115"/>
                <a:gd name="T6" fmla="*/ 31 w 47"/>
                <a:gd name="T7" fmla="*/ 96 h 115"/>
                <a:gd name="T8" fmla="*/ 31 w 47"/>
                <a:gd name="T9" fmla="*/ 104 h 115"/>
                <a:gd name="T10" fmla="*/ 31 w 47"/>
                <a:gd name="T11" fmla="*/ 108 h 115"/>
                <a:gd name="T12" fmla="*/ 35 w 47"/>
                <a:gd name="T13" fmla="*/ 111 h 115"/>
                <a:gd name="T14" fmla="*/ 35 w 47"/>
                <a:gd name="T15" fmla="*/ 111 h 115"/>
                <a:gd name="T16" fmla="*/ 39 w 47"/>
                <a:gd name="T17" fmla="*/ 115 h 115"/>
                <a:gd name="T18" fmla="*/ 47 w 47"/>
                <a:gd name="T19" fmla="*/ 115 h 115"/>
                <a:gd name="T20" fmla="*/ 47 w 47"/>
                <a:gd name="T21" fmla="*/ 115 h 115"/>
                <a:gd name="T22" fmla="*/ 4 w 47"/>
                <a:gd name="T23" fmla="*/ 115 h 115"/>
                <a:gd name="T24" fmla="*/ 4 w 47"/>
                <a:gd name="T25" fmla="*/ 115 h 115"/>
                <a:gd name="T26" fmla="*/ 12 w 47"/>
                <a:gd name="T27" fmla="*/ 115 h 115"/>
                <a:gd name="T28" fmla="*/ 16 w 47"/>
                <a:gd name="T29" fmla="*/ 111 h 115"/>
                <a:gd name="T30" fmla="*/ 16 w 47"/>
                <a:gd name="T31" fmla="*/ 111 h 115"/>
                <a:gd name="T32" fmla="*/ 16 w 47"/>
                <a:gd name="T33" fmla="*/ 108 h 115"/>
                <a:gd name="T34" fmla="*/ 20 w 47"/>
                <a:gd name="T35" fmla="*/ 104 h 115"/>
                <a:gd name="T36" fmla="*/ 20 w 47"/>
                <a:gd name="T37" fmla="*/ 96 h 115"/>
                <a:gd name="T38" fmla="*/ 20 w 47"/>
                <a:gd name="T39" fmla="*/ 35 h 115"/>
                <a:gd name="T40" fmla="*/ 20 w 47"/>
                <a:gd name="T41" fmla="*/ 23 h 115"/>
                <a:gd name="T42" fmla="*/ 16 w 47"/>
                <a:gd name="T43" fmla="*/ 19 h 115"/>
                <a:gd name="T44" fmla="*/ 16 w 47"/>
                <a:gd name="T45" fmla="*/ 16 h 115"/>
                <a:gd name="T46" fmla="*/ 16 w 47"/>
                <a:gd name="T47" fmla="*/ 16 h 115"/>
                <a:gd name="T48" fmla="*/ 12 w 47"/>
                <a:gd name="T49" fmla="*/ 16 h 115"/>
                <a:gd name="T50" fmla="*/ 12 w 47"/>
                <a:gd name="T51" fmla="*/ 12 h 115"/>
                <a:gd name="T52" fmla="*/ 8 w 47"/>
                <a:gd name="T53" fmla="*/ 16 h 115"/>
                <a:gd name="T54" fmla="*/ 4 w 47"/>
                <a:gd name="T55" fmla="*/ 16 h 115"/>
                <a:gd name="T56" fmla="*/ 0 w 47"/>
                <a:gd name="T57" fmla="*/ 16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15"/>
                <a:gd name="T89" fmla="*/ 47 w 47"/>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15">
                  <a:moveTo>
                    <a:pt x="0" y="16"/>
                  </a:moveTo>
                  <a:lnTo>
                    <a:pt x="31" y="0"/>
                  </a:lnTo>
                  <a:lnTo>
                    <a:pt x="31" y="96"/>
                  </a:lnTo>
                  <a:lnTo>
                    <a:pt x="31" y="104"/>
                  </a:lnTo>
                  <a:lnTo>
                    <a:pt x="31" y="108"/>
                  </a:lnTo>
                  <a:lnTo>
                    <a:pt x="35" y="111"/>
                  </a:lnTo>
                  <a:lnTo>
                    <a:pt x="39" y="115"/>
                  </a:lnTo>
                  <a:lnTo>
                    <a:pt x="47" y="115"/>
                  </a:lnTo>
                  <a:lnTo>
                    <a:pt x="4" y="115"/>
                  </a:lnTo>
                  <a:lnTo>
                    <a:pt x="12" y="115"/>
                  </a:lnTo>
                  <a:lnTo>
                    <a:pt x="16" y="111"/>
                  </a:lnTo>
                  <a:lnTo>
                    <a:pt x="16" y="108"/>
                  </a:lnTo>
                  <a:lnTo>
                    <a:pt x="20" y="104"/>
                  </a:lnTo>
                  <a:lnTo>
                    <a:pt x="20" y="96"/>
                  </a:lnTo>
                  <a:lnTo>
                    <a:pt x="20" y="35"/>
                  </a:lnTo>
                  <a:lnTo>
                    <a:pt x="20" y="23"/>
                  </a:lnTo>
                  <a:lnTo>
                    <a:pt x="16" y="19"/>
                  </a:lnTo>
                  <a:lnTo>
                    <a:pt x="16" y="16"/>
                  </a:lnTo>
                  <a:lnTo>
                    <a:pt x="12" y="16"/>
                  </a:lnTo>
                  <a:lnTo>
                    <a:pt x="12" y="12"/>
                  </a:lnTo>
                  <a:lnTo>
                    <a:pt x="8" y="16"/>
                  </a:lnTo>
                  <a:lnTo>
                    <a:pt x="4" y="16"/>
                  </a:lnTo>
                  <a:lnTo>
                    <a:pt x="0" y="16"/>
                  </a:lnTo>
                  <a:close/>
                </a:path>
              </a:pathLst>
            </a:custGeom>
            <a:solidFill>
              <a:srgbClr val="000000"/>
            </a:solidFill>
            <a:ln w="0">
              <a:solidFill>
                <a:srgbClr val="000000"/>
              </a:solidFill>
              <a:round/>
              <a:headEnd/>
              <a:tailEnd/>
            </a:ln>
          </p:spPr>
          <p:txBody>
            <a:bodyPr/>
            <a:lstStyle/>
            <a:p>
              <a:endParaRPr lang="en-CA"/>
            </a:p>
          </p:txBody>
        </p:sp>
        <p:sp>
          <p:nvSpPr>
            <p:cNvPr id="19504" name="Rectangle 241"/>
            <p:cNvSpPr>
              <a:spLocks noChangeArrowheads="1"/>
            </p:cNvSpPr>
            <p:nvPr/>
          </p:nvSpPr>
          <p:spPr bwMode="auto">
            <a:xfrm>
              <a:off x="2705"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5" name="Freeform 242"/>
            <p:cNvSpPr>
              <a:spLocks noEditPoints="1"/>
            </p:cNvSpPr>
            <p:nvPr/>
          </p:nvSpPr>
          <p:spPr bwMode="auto">
            <a:xfrm>
              <a:off x="2897"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5 w 73"/>
                <a:gd name="T21" fmla="*/ 27 h 119"/>
                <a:gd name="T22" fmla="*/ 69 w 73"/>
                <a:gd name="T23" fmla="*/ 42 h 119"/>
                <a:gd name="T24" fmla="*/ 73 w 73"/>
                <a:gd name="T25" fmla="*/ 58 h 119"/>
                <a:gd name="T26" fmla="*/ 69 w 73"/>
                <a:gd name="T27" fmla="*/ 77 h 119"/>
                <a:gd name="T28" fmla="*/ 65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5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0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5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5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5" y="27"/>
                  </a:lnTo>
                  <a:lnTo>
                    <a:pt x="69" y="42"/>
                  </a:lnTo>
                  <a:lnTo>
                    <a:pt x="73" y="58"/>
                  </a:lnTo>
                  <a:lnTo>
                    <a:pt x="69" y="77"/>
                  </a:lnTo>
                  <a:lnTo>
                    <a:pt x="65" y="92"/>
                  </a:lnTo>
                  <a:lnTo>
                    <a:pt x="62" y="104"/>
                  </a:lnTo>
                  <a:lnTo>
                    <a:pt x="54" y="111"/>
                  </a:lnTo>
                  <a:lnTo>
                    <a:pt x="42" y="115"/>
                  </a:lnTo>
                  <a:lnTo>
                    <a:pt x="35" y="119"/>
                  </a:lnTo>
                  <a:lnTo>
                    <a:pt x="27" y="115"/>
                  </a:lnTo>
                  <a:lnTo>
                    <a:pt x="19" y="108"/>
                  </a:lnTo>
                  <a:lnTo>
                    <a:pt x="12" y="100"/>
                  </a:lnTo>
                  <a:lnTo>
                    <a:pt x="4" y="81"/>
                  </a:lnTo>
                  <a:lnTo>
                    <a:pt x="0" y="62"/>
                  </a:lnTo>
                  <a:close/>
                  <a:moveTo>
                    <a:pt x="15" y="62"/>
                  </a:moveTo>
                  <a:lnTo>
                    <a:pt x="19" y="85"/>
                  </a:lnTo>
                  <a:lnTo>
                    <a:pt x="23" y="100"/>
                  </a:lnTo>
                  <a:lnTo>
                    <a:pt x="27" y="108"/>
                  </a:lnTo>
                  <a:lnTo>
                    <a:pt x="31" y="111"/>
                  </a:lnTo>
                  <a:lnTo>
                    <a:pt x="35" y="111"/>
                  </a:lnTo>
                  <a:lnTo>
                    <a:pt x="42" y="111"/>
                  </a:lnTo>
                  <a:lnTo>
                    <a:pt x="46" y="108"/>
                  </a:lnTo>
                  <a:lnTo>
                    <a:pt x="50" y="104"/>
                  </a:lnTo>
                  <a:lnTo>
                    <a:pt x="50" y="96"/>
                  </a:lnTo>
                  <a:lnTo>
                    <a:pt x="54" y="77"/>
                  </a:lnTo>
                  <a:lnTo>
                    <a:pt x="54" y="54"/>
                  </a:lnTo>
                  <a:lnTo>
                    <a:pt x="54" y="39"/>
                  </a:lnTo>
                  <a:lnTo>
                    <a:pt x="50" y="23"/>
                  </a:lnTo>
                  <a:lnTo>
                    <a:pt x="50" y="16"/>
                  </a:lnTo>
                  <a:lnTo>
                    <a:pt x="46" y="12"/>
                  </a:lnTo>
                  <a:lnTo>
                    <a:pt x="42" y="8"/>
                  </a:lnTo>
                  <a:lnTo>
                    <a:pt x="35" y="8"/>
                  </a:lnTo>
                  <a:lnTo>
                    <a:pt x="31" y="8"/>
                  </a:lnTo>
                  <a:lnTo>
                    <a:pt x="27" y="12"/>
                  </a:lnTo>
                  <a:lnTo>
                    <a:pt x="23" y="19"/>
                  </a:lnTo>
                  <a:lnTo>
                    <a:pt x="19" y="35"/>
                  </a:lnTo>
                  <a:lnTo>
                    <a:pt x="19" y="50"/>
                  </a:lnTo>
                  <a:lnTo>
                    <a:pt x="15" y="62"/>
                  </a:lnTo>
                  <a:close/>
                </a:path>
              </a:pathLst>
            </a:custGeom>
            <a:solidFill>
              <a:srgbClr val="000000"/>
            </a:solidFill>
            <a:ln w="0">
              <a:solidFill>
                <a:srgbClr val="000000"/>
              </a:solidFill>
              <a:round/>
              <a:headEnd/>
              <a:tailEnd/>
            </a:ln>
          </p:spPr>
          <p:txBody>
            <a:bodyPr/>
            <a:lstStyle/>
            <a:p>
              <a:endParaRPr lang="en-CA"/>
            </a:p>
          </p:txBody>
        </p:sp>
        <p:sp>
          <p:nvSpPr>
            <p:cNvPr id="19506" name="Rectangle 243"/>
            <p:cNvSpPr>
              <a:spLocks noChangeArrowheads="1"/>
            </p:cNvSpPr>
            <p:nvPr/>
          </p:nvSpPr>
          <p:spPr bwMode="auto">
            <a:xfrm>
              <a:off x="3304"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7" name="Freeform 244"/>
            <p:cNvSpPr>
              <a:spLocks noEditPoints="1"/>
            </p:cNvSpPr>
            <p:nvPr/>
          </p:nvSpPr>
          <p:spPr bwMode="auto">
            <a:xfrm>
              <a:off x="3503" y="2569"/>
              <a:ext cx="69" cy="119"/>
            </a:xfrm>
            <a:custGeom>
              <a:avLst/>
              <a:gdLst>
                <a:gd name="T0" fmla="*/ 0 w 69"/>
                <a:gd name="T1" fmla="*/ 62 h 119"/>
                <a:gd name="T2" fmla="*/ 0 w 69"/>
                <a:gd name="T3" fmla="*/ 42 h 119"/>
                <a:gd name="T4" fmla="*/ 4 w 69"/>
                <a:gd name="T5" fmla="*/ 27 h 119"/>
                <a:gd name="T6" fmla="*/ 12 w 69"/>
                <a:gd name="T7" fmla="*/ 16 h 119"/>
                <a:gd name="T8" fmla="*/ 20 w 69"/>
                <a:gd name="T9" fmla="*/ 8 h 119"/>
                <a:gd name="T10" fmla="*/ 27 w 69"/>
                <a:gd name="T11" fmla="*/ 4 h 119"/>
                <a:gd name="T12" fmla="*/ 35 w 69"/>
                <a:gd name="T13" fmla="*/ 0 h 119"/>
                <a:gd name="T14" fmla="*/ 43 w 69"/>
                <a:gd name="T15" fmla="*/ 4 h 119"/>
                <a:gd name="T16" fmla="*/ 50 w 69"/>
                <a:gd name="T17" fmla="*/ 8 h 119"/>
                <a:gd name="T18" fmla="*/ 58 w 69"/>
                <a:gd name="T19" fmla="*/ 16 h 119"/>
                <a:gd name="T20" fmla="*/ 62 w 69"/>
                <a:gd name="T21" fmla="*/ 27 h 119"/>
                <a:gd name="T22" fmla="*/ 66 w 69"/>
                <a:gd name="T23" fmla="*/ 42 h 119"/>
                <a:gd name="T24" fmla="*/ 69 w 69"/>
                <a:gd name="T25" fmla="*/ 58 h 119"/>
                <a:gd name="T26" fmla="*/ 66 w 69"/>
                <a:gd name="T27" fmla="*/ 77 h 119"/>
                <a:gd name="T28" fmla="*/ 62 w 69"/>
                <a:gd name="T29" fmla="*/ 92 h 119"/>
                <a:gd name="T30" fmla="*/ 58 w 69"/>
                <a:gd name="T31" fmla="*/ 104 h 119"/>
                <a:gd name="T32" fmla="*/ 50 w 69"/>
                <a:gd name="T33" fmla="*/ 111 h 119"/>
                <a:gd name="T34" fmla="*/ 43 w 69"/>
                <a:gd name="T35" fmla="*/ 115 h 119"/>
                <a:gd name="T36" fmla="*/ 35 w 69"/>
                <a:gd name="T37" fmla="*/ 119 h 119"/>
                <a:gd name="T38" fmla="*/ 23 w 69"/>
                <a:gd name="T39" fmla="*/ 115 h 119"/>
                <a:gd name="T40" fmla="*/ 16 w 69"/>
                <a:gd name="T41" fmla="*/ 108 h 119"/>
                <a:gd name="T42" fmla="*/ 8 w 69"/>
                <a:gd name="T43" fmla="*/ 100 h 119"/>
                <a:gd name="T44" fmla="*/ 0 w 69"/>
                <a:gd name="T45" fmla="*/ 81 h 119"/>
                <a:gd name="T46" fmla="*/ 0 w 69"/>
                <a:gd name="T47" fmla="*/ 62 h 119"/>
                <a:gd name="T48" fmla="*/ 16 w 69"/>
                <a:gd name="T49" fmla="*/ 62 h 119"/>
                <a:gd name="T50" fmla="*/ 16 w 69"/>
                <a:gd name="T51" fmla="*/ 85 h 119"/>
                <a:gd name="T52" fmla="*/ 20 w 69"/>
                <a:gd name="T53" fmla="*/ 100 h 119"/>
                <a:gd name="T54" fmla="*/ 23 w 69"/>
                <a:gd name="T55" fmla="*/ 108 h 119"/>
                <a:gd name="T56" fmla="*/ 27 w 69"/>
                <a:gd name="T57" fmla="*/ 111 h 119"/>
                <a:gd name="T58" fmla="*/ 35 w 69"/>
                <a:gd name="T59" fmla="*/ 111 h 119"/>
                <a:gd name="T60" fmla="*/ 39 w 69"/>
                <a:gd name="T61" fmla="*/ 111 h 119"/>
                <a:gd name="T62" fmla="*/ 43 w 69"/>
                <a:gd name="T63" fmla="*/ 108 h 119"/>
                <a:gd name="T64" fmla="*/ 46 w 69"/>
                <a:gd name="T65" fmla="*/ 104 h 119"/>
                <a:gd name="T66" fmla="*/ 50 w 69"/>
                <a:gd name="T67" fmla="*/ 96 h 119"/>
                <a:gd name="T68" fmla="*/ 50 w 69"/>
                <a:gd name="T69" fmla="*/ 77 h 119"/>
                <a:gd name="T70" fmla="*/ 54 w 69"/>
                <a:gd name="T71" fmla="*/ 54 h 119"/>
                <a:gd name="T72" fmla="*/ 50 w 69"/>
                <a:gd name="T73" fmla="*/ 39 h 119"/>
                <a:gd name="T74" fmla="*/ 50 w 69"/>
                <a:gd name="T75" fmla="*/ 23 h 119"/>
                <a:gd name="T76" fmla="*/ 46 w 69"/>
                <a:gd name="T77" fmla="*/ 16 h 119"/>
                <a:gd name="T78" fmla="*/ 43 w 69"/>
                <a:gd name="T79" fmla="*/ 12 h 119"/>
                <a:gd name="T80" fmla="*/ 39 w 69"/>
                <a:gd name="T81" fmla="*/ 8 h 119"/>
                <a:gd name="T82" fmla="*/ 35 w 69"/>
                <a:gd name="T83" fmla="*/ 8 h 119"/>
                <a:gd name="T84" fmla="*/ 27 w 69"/>
                <a:gd name="T85" fmla="*/ 8 h 119"/>
                <a:gd name="T86" fmla="*/ 23 w 69"/>
                <a:gd name="T87" fmla="*/ 12 h 119"/>
                <a:gd name="T88" fmla="*/ 20 w 69"/>
                <a:gd name="T89" fmla="*/ 19 h 119"/>
                <a:gd name="T90" fmla="*/ 16 w 69"/>
                <a:gd name="T91" fmla="*/ 35 h 119"/>
                <a:gd name="T92" fmla="*/ 16 w 69"/>
                <a:gd name="T93" fmla="*/ 50 h 119"/>
                <a:gd name="T94" fmla="*/ 16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4" y="27"/>
                  </a:lnTo>
                  <a:lnTo>
                    <a:pt x="12" y="16"/>
                  </a:lnTo>
                  <a:lnTo>
                    <a:pt x="20" y="8"/>
                  </a:lnTo>
                  <a:lnTo>
                    <a:pt x="27" y="4"/>
                  </a:lnTo>
                  <a:lnTo>
                    <a:pt x="35" y="0"/>
                  </a:lnTo>
                  <a:lnTo>
                    <a:pt x="43" y="4"/>
                  </a:lnTo>
                  <a:lnTo>
                    <a:pt x="50" y="8"/>
                  </a:lnTo>
                  <a:lnTo>
                    <a:pt x="58" y="16"/>
                  </a:lnTo>
                  <a:lnTo>
                    <a:pt x="62" y="27"/>
                  </a:lnTo>
                  <a:lnTo>
                    <a:pt x="66" y="42"/>
                  </a:lnTo>
                  <a:lnTo>
                    <a:pt x="69" y="58"/>
                  </a:lnTo>
                  <a:lnTo>
                    <a:pt x="66" y="77"/>
                  </a:lnTo>
                  <a:lnTo>
                    <a:pt x="62" y="92"/>
                  </a:lnTo>
                  <a:lnTo>
                    <a:pt x="58" y="104"/>
                  </a:lnTo>
                  <a:lnTo>
                    <a:pt x="50" y="111"/>
                  </a:lnTo>
                  <a:lnTo>
                    <a:pt x="43" y="115"/>
                  </a:lnTo>
                  <a:lnTo>
                    <a:pt x="35" y="119"/>
                  </a:lnTo>
                  <a:lnTo>
                    <a:pt x="23" y="115"/>
                  </a:lnTo>
                  <a:lnTo>
                    <a:pt x="16" y="108"/>
                  </a:lnTo>
                  <a:lnTo>
                    <a:pt x="8" y="100"/>
                  </a:lnTo>
                  <a:lnTo>
                    <a:pt x="0" y="81"/>
                  </a:lnTo>
                  <a:lnTo>
                    <a:pt x="0" y="62"/>
                  </a:lnTo>
                  <a:close/>
                  <a:moveTo>
                    <a:pt x="16" y="62"/>
                  </a:moveTo>
                  <a:lnTo>
                    <a:pt x="16" y="85"/>
                  </a:lnTo>
                  <a:lnTo>
                    <a:pt x="20" y="100"/>
                  </a:lnTo>
                  <a:lnTo>
                    <a:pt x="23" y="108"/>
                  </a:lnTo>
                  <a:lnTo>
                    <a:pt x="27" y="111"/>
                  </a:lnTo>
                  <a:lnTo>
                    <a:pt x="35" y="111"/>
                  </a:lnTo>
                  <a:lnTo>
                    <a:pt x="39" y="111"/>
                  </a:lnTo>
                  <a:lnTo>
                    <a:pt x="43" y="108"/>
                  </a:lnTo>
                  <a:lnTo>
                    <a:pt x="46" y="104"/>
                  </a:lnTo>
                  <a:lnTo>
                    <a:pt x="50" y="96"/>
                  </a:lnTo>
                  <a:lnTo>
                    <a:pt x="50" y="77"/>
                  </a:lnTo>
                  <a:lnTo>
                    <a:pt x="54" y="54"/>
                  </a:lnTo>
                  <a:lnTo>
                    <a:pt x="50" y="39"/>
                  </a:lnTo>
                  <a:lnTo>
                    <a:pt x="50" y="23"/>
                  </a:lnTo>
                  <a:lnTo>
                    <a:pt x="46" y="16"/>
                  </a:lnTo>
                  <a:lnTo>
                    <a:pt x="43" y="12"/>
                  </a:lnTo>
                  <a:lnTo>
                    <a:pt x="39" y="8"/>
                  </a:lnTo>
                  <a:lnTo>
                    <a:pt x="35" y="8"/>
                  </a:lnTo>
                  <a:lnTo>
                    <a:pt x="27" y="8"/>
                  </a:lnTo>
                  <a:lnTo>
                    <a:pt x="23" y="12"/>
                  </a:lnTo>
                  <a:lnTo>
                    <a:pt x="20" y="19"/>
                  </a:lnTo>
                  <a:lnTo>
                    <a:pt x="16" y="35"/>
                  </a:lnTo>
                  <a:lnTo>
                    <a:pt x="16" y="50"/>
                  </a:lnTo>
                  <a:lnTo>
                    <a:pt x="16" y="62"/>
                  </a:lnTo>
                  <a:close/>
                </a:path>
              </a:pathLst>
            </a:custGeom>
            <a:solidFill>
              <a:srgbClr val="000000"/>
            </a:solidFill>
            <a:ln w="0">
              <a:solidFill>
                <a:srgbClr val="000000"/>
              </a:solidFill>
              <a:round/>
              <a:headEnd/>
              <a:tailEnd/>
            </a:ln>
          </p:spPr>
          <p:txBody>
            <a:bodyPr/>
            <a:lstStyle/>
            <a:p>
              <a:endParaRPr lang="en-CA"/>
            </a:p>
          </p:txBody>
        </p:sp>
        <p:sp>
          <p:nvSpPr>
            <p:cNvPr id="19508" name="Rectangle 245"/>
            <p:cNvSpPr>
              <a:spLocks noChangeArrowheads="1"/>
            </p:cNvSpPr>
            <p:nvPr/>
          </p:nvSpPr>
          <p:spPr bwMode="auto">
            <a:xfrm>
              <a:off x="4071"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09" name="Freeform 246"/>
            <p:cNvSpPr>
              <a:spLocks noEditPoints="1"/>
            </p:cNvSpPr>
            <p:nvPr/>
          </p:nvSpPr>
          <p:spPr bwMode="auto">
            <a:xfrm>
              <a:off x="4267" y="2569"/>
              <a:ext cx="69" cy="119"/>
            </a:xfrm>
            <a:custGeom>
              <a:avLst/>
              <a:gdLst>
                <a:gd name="T0" fmla="*/ 0 w 69"/>
                <a:gd name="T1" fmla="*/ 62 h 119"/>
                <a:gd name="T2" fmla="*/ 0 w 69"/>
                <a:gd name="T3" fmla="*/ 42 h 119"/>
                <a:gd name="T4" fmla="*/ 8 w 69"/>
                <a:gd name="T5" fmla="*/ 27 h 119"/>
                <a:gd name="T6" fmla="*/ 11 w 69"/>
                <a:gd name="T7" fmla="*/ 16 h 119"/>
                <a:gd name="T8" fmla="*/ 19 w 69"/>
                <a:gd name="T9" fmla="*/ 8 h 119"/>
                <a:gd name="T10" fmla="*/ 27 w 69"/>
                <a:gd name="T11" fmla="*/ 4 h 119"/>
                <a:gd name="T12" fmla="*/ 34 w 69"/>
                <a:gd name="T13" fmla="*/ 0 h 119"/>
                <a:gd name="T14" fmla="*/ 42 w 69"/>
                <a:gd name="T15" fmla="*/ 4 h 119"/>
                <a:gd name="T16" fmla="*/ 50 w 69"/>
                <a:gd name="T17" fmla="*/ 8 h 119"/>
                <a:gd name="T18" fmla="*/ 57 w 69"/>
                <a:gd name="T19" fmla="*/ 16 h 119"/>
                <a:gd name="T20" fmla="*/ 65 w 69"/>
                <a:gd name="T21" fmla="*/ 27 h 119"/>
                <a:gd name="T22" fmla="*/ 69 w 69"/>
                <a:gd name="T23" fmla="*/ 42 h 119"/>
                <a:gd name="T24" fmla="*/ 69 w 69"/>
                <a:gd name="T25" fmla="*/ 58 h 119"/>
                <a:gd name="T26" fmla="*/ 69 w 69"/>
                <a:gd name="T27" fmla="*/ 77 h 119"/>
                <a:gd name="T28" fmla="*/ 65 w 69"/>
                <a:gd name="T29" fmla="*/ 92 h 119"/>
                <a:gd name="T30" fmla="*/ 57 w 69"/>
                <a:gd name="T31" fmla="*/ 104 h 119"/>
                <a:gd name="T32" fmla="*/ 50 w 69"/>
                <a:gd name="T33" fmla="*/ 111 h 119"/>
                <a:gd name="T34" fmla="*/ 42 w 69"/>
                <a:gd name="T35" fmla="*/ 115 h 119"/>
                <a:gd name="T36" fmla="*/ 34 w 69"/>
                <a:gd name="T37" fmla="*/ 119 h 119"/>
                <a:gd name="T38" fmla="*/ 27 w 69"/>
                <a:gd name="T39" fmla="*/ 115 h 119"/>
                <a:gd name="T40" fmla="*/ 15 w 69"/>
                <a:gd name="T41" fmla="*/ 108 h 119"/>
                <a:gd name="T42" fmla="*/ 8 w 69"/>
                <a:gd name="T43" fmla="*/ 100 h 119"/>
                <a:gd name="T44" fmla="*/ 4 w 69"/>
                <a:gd name="T45" fmla="*/ 81 h 119"/>
                <a:gd name="T46" fmla="*/ 0 w 69"/>
                <a:gd name="T47" fmla="*/ 62 h 119"/>
                <a:gd name="T48" fmla="*/ 15 w 69"/>
                <a:gd name="T49" fmla="*/ 62 h 119"/>
                <a:gd name="T50" fmla="*/ 19 w 69"/>
                <a:gd name="T51" fmla="*/ 85 h 119"/>
                <a:gd name="T52" fmla="*/ 23 w 69"/>
                <a:gd name="T53" fmla="*/ 100 h 119"/>
                <a:gd name="T54" fmla="*/ 27 w 69"/>
                <a:gd name="T55" fmla="*/ 108 h 119"/>
                <a:gd name="T56" fmla="*/ 31 w 69"/>
                <a:gd name="T57" fmla="*/ 111 h 119"/>
                <a:gd name="T58" fmla="*/ 34 w 69"/>
                <a:gd name="T59" fmla="*/ 111 h 119"/>
                <a:gd name="T60" fmla="*/ 38 w 69"/>
                <a:gd name="T61" fmla="*/ 111 h 119"/>
                <a:gd name="T62" fmla="*/ 42 w 69"/>
                <a:gd name="T63" fmla="*/ 108 h 119"/>
                <a:gd name="T64" fmla="*/ 46 w 69"/>
                <a:gd name="T65" fmla="*/ 104 h 119"/>
                <a:gd name="T66" fmla="*/ 50 w 69"/>
                <a:gd name="T67" fmla="*/ 96 h 119"/>
                <a:gd name="T68" fmla="*/ 54 w 69"/>
                <a:gd name="T69" fmla="*/ 77 h 119"/>
                <a:gd name="T70" fmla="*/ 54 w 69"/>
                <a:gd name="T71" fmla="*/ 54 h 119"/>
                <a:gd name="T72" fmla="*/ 54 w 69"/>
                <a:gd name="T73" fmla="*/ 39 h 119"/>
                <a:gd name="T74" fmla="*/ 50 w 69"/>
                <a:gd name="T75" fmla="*/ 23 h 119"/>
                <a:gd name="T76" fmla="*/ 46 w 69"/>
                <a:gd name="T77" fmla="*/ 16 h 119"/>
                <a:gd name="T78" fmla="*/ 42 w 69"/>
                <a:gd name="T79" fmla="*/ 12 h 119"/>
                <a:gd name="T80" fmla="*/ 38 w 69"/>
                <a:gd name="T81" fmla="*/ 8 h 119"/>
                <a:gd name="T82" fmla="*/ 34 w 69"/>
                <a:gd name="T83" fmla="*/ 8 h 119"/>
                <a:gd name="T84" fmla="*/ 31 w 69"/>
                <a:gd name="T85" fmla="*/ 8 h 119"/>
                <a:gd name="T86" fmla="*/ 27 w 69"/>
                <a:gd name="T87" fmla="*/ 12 h 119"/>
                <a:gd name="T88" fmla="*/ 19 w 69"/>
                <a:gd name="T89" fmla="*/ 19 h 119"/>
                <a:gd name="T90" fmla="*/ 19 w 69"/>
                <a:gd name="T91" fmla="*/ 35 h 119"/>
                <a:gd name="T92" fmla="*/ 15 w 69"/>
                <a:gd name="T93" fmla="*/ 50 h 119"/>
                <a:gd name="T94" fmla="*/ 15 w 69"/>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9"/>
                <a:gd name="T146" fmla="*/ 69 w 69"/>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9">
                  <a:moveTo>
                    <a:pt x="0" y="62"/>
                  </a:moveTo>
                  <a:lnTo>
                    <a:pt x="0" y="42"/>
                  </a:lnTo>
                  <a:lnTo>
                    <a:pt x="8" y="27"/>
                  </a:lnTo>
                  <a:lnTo>
                    <a:pt x="11" y="16"/>
                  </a:lnTo>
                  <a:lnTo>
                    <a:pt x="19" y="8"/>
                  </a:lnTo>
                  <a:lnTo>
                    <a:pt x="27" y="4"/>
                  </a:lnTo>
                  <a:lnTo>
                    <a:pt x="34" y="0"/>
                  </a:lnTo>
                  <a:lnTo>
                    <a:pt x="42" y="4"/>
                  </a:lnTo>
                  <a:lnTo>
                    <a:pt x="50" y="8"/>
                  </a:lnTo>
                  <a:lnTo>
                    <a:pt x="57" y="16"/>
                  </a:lnTo>
                  <a:lnTo>
                    <a:pt x="65" y="27"/>
                  </a:lnTo>
                  <a:lnTo>
                    <a:pt x="69" y="42"/>
                  </a:lnTo>
                  <a:lnTo>
                    <a:pt x="69" y="58"/>
                  </a:lnTo>
                  <a:lnTo>
                    <a:pt x="69" y="77"/>
                  </a:lnTo>
                  <a:lnTo>
                    <a:pt x="65" y="92"/>
                  </a:lnTo>
                  <a:lnTo>
                    <a:pt x="57" y="104"/>
                  </a:lnTo>
                  <a:lnTo>
                    <a:pt x="50" y="111"/>
                  </a:lnTo>
                  <a:lnTo>
                    <a:pt x="42" y="115"/>
                  </a:lnTo>
                  <a:lnTo>
                    <a:pt x="34" y="119"/>
                  </a:lnTo>
                  <a:lnTo>
                    <a:pt x="27" y="115"/>
                  </a:lnTo>
                  <a:lnTo>
                    <a:pt x="15" y="108"/>
                  </a:lnTo>
                  <a:lnTo>
                    <a:pt x="8" y="100"/>
                  </a:lnTo>
                  <a:lnTo>
                    <a:pt x="4" y="81"/>
                  </a:lnTo>
                  <a:lnTo>
                    <a:pt x="0" y="62"/>
                  </a:lnTo>
                  <a:close/>
                  <a:moveTo>
                    <a:pt x="15" y="62"/>
                  </a:moveTo>
                  <a:lnTo>
                    <a:pt x="19" y="85"/>
                  </a:lnTo>
                  <a:lnTo>
                    <a:pt x="23" y="100"/>
                  </a:lnTo>
                  <a:lnTo>
                    <a:pt x="27" y="108"/>
                  </a:lnTo>
                  <a:lnTo>
                    <a:pt x="31" y="111"/>
                  </a:lnTo>
                  <a:lnTo>
                    <a:pt x="34" y="111"/>
                  </a:lnTo>
                  <a:lnTo>
                    <a:pt x="38" y="111"/>
                  </a:lnTo>
                  <a:lnTo>
                    <a:pt x="42" y="108"/>
                  </a:lnTo>
                  <a:lnTo>
                    <a:pt x="46" y="104"/>
                  </a:lnTo>
                  <a:lnTo>
                    <a:pt x="50" y="96"/>
                  </a:lnTo>
                  <a:lnTo>
                    <a:pt x="54" y="77"/>
                  </a:lnTo>
                  <a:lnTo>
                    <a:pt x="54" y="54"/>
                  </a:lnTo>
                  <a:lnTo>
                    <a:pt x="54" y="39"/>
                  </a:lnTo>
                  <a:lnTo>
                    <a:pt x="50" y="23"/>
                  </a:lnTo>
                  <a:lnTo>
                    <a:pt x="46" y="16"/>
                  </a:lnTo>
                  <a:lnTo>
                    <a:pt x="42" y="12"/>
                  </a:lnTo>
                  <a:lnTo>
                    <a:pt x="38" y="8"/>
                  </a:lnTo>
                  <a:lnTo>
                    <a:pt x="34" y="8"/>
                  </a:lnTo>
                  <a:lnTo>
                    <a:pt x="31" y="8"/>
                  </a:lnTo>
                  <a:lnTo>
                    <a:pt x="27" y="12"/>
                  </a:lnTo>
                  <a:lnTo>
                    <a:pt x="19" y="19"/>
                  </a:lnTo>
                  <a:lnTo>
                    <a:pt x="19" y="35"/>
                  </a:lnTo>
                  <a:lnTo>
                    <a:pt x="15" y="50"/>
                  </a:lnTo>
                  <a:lnTo>
                    <a:pt x="15" y="62"/>
                  </a:lnTo>
                  <a:close/>
                </a:path>
              </a:pathLst>
            </a:custGeom>
            <a:solidFill>
              <a:srgbClr val="000000"/>
            </a:solidFill>
            <a:ln w="0">
              <a:solidFill>
                <a:srgbClr val="000000"/>
              </a:solidFill>
              <a:round/>
              <a:headEnd/>
              <a:tailEnd/>
            </a:ln>
          </p:spPr>
          <p:txBody>
            <a:bodyPr/>
            <a:lstStyle/>
            <a:p>
              <a:endParaRPr lang="en-CA"/>
            </a:p>
          </p:txBody>
        </p:sp>
        <p:sp>
          <p:nvSpPr>
            <p:cNvPr id="19510" name="Rectangle 247"/>
            <p:cNvSpPr>
              <a:spLocks noChangeArrowheads="1"/>
            </p:cNvSpPr>
            <p:nvPr/>
          </p:nvSpPr>
          <p:spPr bwMode="auto">
            <a:xfrm>
              <a:off x="4670" y="2535"/>
              <a:ext cx="7" cy="207"/>
            </a:xfrm>
            <a:prstGeom prst="rect">
              <a:avLst/>
            </a:prstGeom>
            <a:solidFill>
              <a:srgbClr val="000000"/>
            </a:solidFill>
            <a:ln w="0">
              <a:solidFill>
                <a:srgbClr val="000000"/>
              </a:solidFill>
              <a:miter lim="800000"/>
              <a:headEnd/>
              <a:tailEnd/>
            </a:ln>
          </p:spPr>
          <p:txBody>
            <a:bodyPr/>
            <a:lstStyle/>
            <a:p>
              <a:endParaRPr lang="en-US"/>
            </a:p>
          </p:txBody>
        </p:sp>
        <p:sp>
          <p:nvSpPr>
            <p:cNvPr id="19511" name="Freeform 248"/>
            <p:cNvSpPr>
              <a:spLocks noEditPoints="1"/>
            </p:cNvSpPr>
            <p:nvPr/>
          </p:nvSpPr>
          <p:spPr bwMode="auto">
            <a:xfrm>
              <a:off x="4869" y="2569"/>
              <a:ext cx="73" cy="119"/>
            </a:xfrm>
            <a:custGeom>
              <a:avLst/>
              <a:gdLst>
                <a:gd name="T0" fmla="*/ 0 w 73"/>
                <a:gd name="T1" fmla="*/ 62 h 119"/>
                <a:gd name="T2" fmla="*/ 4 w 73"/>
                <a:gd name="T3" fmla="*/ 42 h 119"/>
                <a:gd name="T4" fmla="*/ 8 w 73"/>
                <a:gd name="T5" fmla="*/ 27 h 119"/>
                <a:gd name="T6" fmla="*/ 12 w 73"/>
                <a:gd name="T7" fmla="*/ 16 h 119"/>
                <a:gd name="T8" fmla="*/ 23 w 73"/>
                <a:gd name="T9" fmla="*/ 8 h 119"/>
                <a:gd name="T10" fmla="*/ 31 w 73"/>
                <a:gd name="T11" fmla="*/ 4 h 119"/>
                <a:gd name="T12" fmla="*/ 39 w 73"/>
                <a:gd name="T13" fmla="*/ 0 h 119"/>
                <a:gd name="T14" fmla="*/ 46 w 73"/>
                <a:gd name="T15" fmla="*/ 4 h 119"/>
                <a:gd name="T16" fmla="*/ 54 w 73"/>
                <a:gd name="T17" fmla="*/ 8 h 119"/>
                <a:gd name="T18" fmla="*/ 58 w 73"/>
                <a:gd name="T19" fmla="*/ 16 h 119"/>
                <a:gd name="T20" fmla="*/ 66 w 73"/>
                <a:gd name="T21" fmla="*/ 27 h 119"/>
                <a:gd name="T22" fmla="*/ 69 w 73"/>
                <a:gd name="T23" fmla="*/ 42 h 119"/>
                <a:gd name="T24" fmla="*/ 73 w 73"/>
                <a:gd name="T25" fmla="*/ 58 h 119"/>
                <a:gd name="T26" fmla="*/ 69 w 73"/>
                <a:gd name="T27" fmla="*/ 77 h 119"/>
                <a:gd name="T28" fmla="*/ 66 w 73"/>
                <a:gd name="T29" fmla="*/ 92 h 119"/>
                <a:gd name="T30" fmla="*/ 62 w 73"/>
                <a:gd name="T31" fmla="*/ 104 h 119"/>
                <a:gd name="T32" fmla="*/ 54 w 73"/>
                <a:gd name="T33" fmla="*/ 111 h 119"/>
                <a:gd name="T34" fmla="*/ 42 w 73"/>
                <a:gd name="T35" fmla="*/ 115 h 119"/>
                <a:gd name="T36" fmla="*/ 35 w 73"/>
                <a:gd name="T37" fmla="*/ 119 h 119"/>
                <a:gd name="T38" fmla="*/ 27 w 73"/>
                <a:gd name="T39" fmla="*/ 115 h 119"/>
                <a:gd name="T40" fmla="*/ 19 w 73"/>
                <a:gd name="T41" fmla="*/ 108 h 119"/>
                <a:gd name="T42" fmla="*/ 12 w 73"/>
                <a:gd name="T43" fmla="*/ 100 h 119"/>
                <a:gd name="T44" fmla="*/ 4 w 73"/>
                <a:gd name="T45" fmla="*/ 81 h 119"/>
                <a:gd name="T46" fmla="*/ 0 w 73"/>
                <a:gd name="T47" fmla="*/ 62 h 119"/>
                <a:gd name="T48" fmla="*/ 16 w 73"/>
                <a:gd name="T49" fmla="*/ 62 h 119"/>
                <a:gd name="T50" fmla="*/ 19 w 73"/>
                <a:gd name="T51" fmla="*/ 85 h 119"/>
                <a:gd name="T52" fmla="*/ 23 w 73"/>
                <a:gd name="T53" fmla="*/ 100 h 119"/>
                <a:gd name="T54" fmla="*/ 27 w 73"/>
                <a:gd name="T55" fmla="*/ 108 h 119"/>
                <a:gd name="T56" fmla="*/ 31 w 73"/>
                <a:gd name="T57" fmla="*/ 111 h 119"/>
                <a:gd name="T58" fmla="*/ 35 w 73"/>
                <a:gd name="T59" fmla="*/ 111 h 119"/>
                <a:gd name="T60" fmla="*/ 42 w 73"/>
                <a:gd name="T61" fmla="*/ 111 h 119"/>
                <a:gd name="T62" fmla="*/ 46 w 73"/>
                <a:gd name="T63" fmla="*/ 108 h 119"/>
                <a:gd name="T64" fmla="*/ 50 w 73"/>
                <a:gd name="T65" fmla="*/ 104 h 119"/>
                <a:gd name="T66" fmla="*/ 54 w 73"/>
                <a:gd name="T67" fmla="*/ 96 h 119"/>
                <a:gd name="T68" fmla="*/ 54 w 73"/>
                <a:gd name="T69" fmla="*/ 77 h 119"/>
                <a:gd name="T70" fmla="*/ 54 w 73"/>
                <a:gd name="T71" fmla="*/ 54 h 119"/>
                <a:gd name="T72" fmla="*/ 54 w 73"/>
                <a:gd name="T73" fmla="*/ 39 h 119"/>
                <a:gd name="T74" fmla="*/ 50 w 73"/>
                <a:gd name="T75" fmla="*/ 23 h 119"/>
                <a:gd name="T76" fmla="*/ 50 w 73"/>
                <a:gd name="T77" fmla="*/ 16 h 119"/>
                <a:gd name="T78" fmla="*/ 46 w 73"/>
                <a:gd name="T79" fmla="*/ 12 h 119"/>
                <a:gd name="T80" fmla="*/ 42 w 73"/>
                <a:gd name="T81" fmla="*/ 8 h 119"/>
                <a:gd name="T82" fmla="*/ 39 w 73"/>
                <a:gd name="T83" fmla="*/ 8 h 119"/>
                <a:gd name="T84" fmla="*/ 31 w 73"/>
                <a:gd name="T85" fmla="*/ 8 h 119"/>
                <a:gd name="T86" fmla="*/ 27 w 73"/>
                <a:gd name="T87" fmla="*/ 12 h 119"/>
                <a:gd name="T88" fmla="*/ 23 w 73"/>
                <a:gd name="T89" fmla="*/ 19 h 119"/>
                <a:gd name="T90" fmla="*/ 19 w 73"/>
                <a:gd name="T91" fmla="*/ 35 h 119"/>
                <a:gd name="T92" fmla="*/ 19 w 73"/>
                <a:gd name="T93" fmla="*/ 50 h 119"/>
                <a:gd name="T94" fmla="*/ 16 w 73"/>
                <a:gd name="T95" fmla="*/ 62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9"/>
                <a:gd name="T146" fmla="*/ 73 w 73"/>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9">
                  <a:moveTo>
                    <a:pt x="0" y="62"/>
                  </a:moveTo>
                  <a:lnTo>
                    <a:pt x="4" y="42"/>
                  </a:lnTo>
                  <a:lnTo>
                    <a:pt x="8" y="27"/>
                  </a:lnTo>
                  <a:lnTo>
                    <a:pt x="12" y="16"/>
                  </a:lnTo>
                  <a:lnTo>
                    <a:pt x="23" y="8"/>
                  </a:lnTo>
                  <a:lnTo>
                    <a:pt x="31" y="4"/>
                  </a:lnTo>
                  <a:lnTo>
                    <a:pt x="39" y="0"/>
                  </a:lnTo>
                  <a:lnTo>
                    <a:pt x="46" y="4"/>
                  </a:lnTo>
                  <a:lnTo>
                    <a:pt x="54" y="8"/>
                  </a:lnTo>
                  <a:lnTo>
                    <a:pt x="58" y="16"/>
                  </a:lnTo>
                  <a:lnTo>
                    <a:pt x="66" y="27"/>
                  </a:lnTo>
                  <a:lnTo>
                    <a:pt x="69" y="42"/>
                  </a:lnTo>
                  <a:lnTo>
                    <a:pt x="73" y="58"/>
                  </a:lnTo>
                  <a:lnTo>
                    <a:pt x="69" y="77"/>
                  </a:lnTo>
                  <a:lnTo>
                    <a:pt x="66" y="92"/>
                  </a:lnTo>
                  <a:lnTo>
                    <a:pt x="62" y="104"/>
                  </a:lnTo>
                  <a:lnTo>
                    <a:pt x="54" y="111"/>
                  </a:lnTo>
                  <a:lnTo>
                    <a:pt x="42" y="115"/>
                  </a:lnTo>
                  <a:lnTo>
                    <a:pt x="35" y="119"/>
                  </a:lnTo>
                  <a:lnTo>
                    <a:pt x="27" y="115"/>
                  </a:lnTo>
                  <a:lnTo>
                    <a:pt x="19" y="108"/>
                  </a:lnTo>
                  <a:lnTo>
                    <a:pt x="12" y="100"/>
                  </a:lnTo>
                  <a:lnTo>
                    <a:pt x="4" y="81"/>
                  </a:lnTo>
                  <a:lnTo>
                    <a:pt x="0" y="62"/>
                  </a:lnTo>
                  <a:close/>
                  <a:moveTo>
                    <a:pt x="16" y="62"/>
                  </a:moveTo>
                  <a:lnTo>
                    <a:pt x="19" y="85"/>
                  </a:lnTo>
                  <a:lnTo>
                    <a:pt x="23" y="100"/>
                  </a:lnTo>
                  <a:lnTo>
                    <a:pt x="27" y="108"/>
                  </a:lnTo>
                  <a:lnTo>
                    <a:pt x="31" y="111"/>
                  </a:lnTo>
                  <a:lnTo>
                    <a:pt x="35" y="111"/>
                  </a:lnTo>
                  <a:lnTo>
                    <a:pt x="42" y="111"/>
                  </a:lnTo>
                  <a:lnTo>
                    <a:pt x="46" y="108"/>
                  </a:lnTo>
                  <a:lnTo>
                    <a:pt x="50" y="104"/>
                  </a:lnTo>
                  <a:lnTo>
                    <a:pt x="54" y="96"/>
                  </a:lnTo>
                  <a:lnTo>
                    <a:pt x="54" y="77"/>
                  </a:lnTo>
                  <a:lnTo>
                    <a:pt x="54" y="54"/>
                  </a:lnTo>
                  <a:lnTo>
                    <a:pt x="54" y="39"/>
                  </a:lnTo>
                  <a:lnTo>
                    <a:pt x="50" y="23"/>
                  </a:lnTo>
                  <a:lnTo>
                    <a:pt x="50" y="16"/>
                  </a:lnTo>
                  <a:lnTo>
                    <a:pt x="46" y="12"/>
                  </a:lnTo>
                  <a:lnTo>
                    <a:pt x="42" y="8"/>
                  </a:lnTo>
                  <a:lnTo>
                    <a:pt x="39" y="8"/>
                  </a:lnTo>
                  <a:lnTo>
                    <a:pt x="31" y="8"/>
                  </a:lnTo>
                  <a:lnTo>
                    <a:pt x="27" y="12"/>
                  </a:lnTo>
                  <a:lnTo>
                    <a:pt x="23" y="19"/>
                  </a:lnTo>
                  <a:lnTo>
                    <a:pt x="19" y="35"/>
                  </a:lnTo>
                  <a:lnTo>
                    <a:pt x="19" y="50"/>
                  </a:lnTo>
                  <a:lnTo>
                    <a:pt x="16" y="62"/>
                  </a:lnTo>
                  <a:close/>
                </a:path>
              </a:pathLst>
            </a:custGeom>
            <a:solidFill>
              <a:srgbClr val="000000"/>
            </a:solidFill>
            <a:ln w="0">
              <a:solidFill>
                <a:srgbClr val="000000"/>
              </a:solidFill>
              <a:round/>
              <a:headEnd/>
              <a:tailEnd/>
            </a:ln>
          </p:spPr>
          <p:txBody>
            <a:bodyPr/>
            <a:lstStyle/>
            <a:p>
              <a:endParaRPr lang="en-CA"/>
            </a:p>
          </p:txBody>
        </p:sp>
        <p:sp>
          <p:nvSpPr>
            <p:cNvPr id="19512" name="Rectangle 249"/>
            <p:cNvSpPr>
              <a:spLocks noChangeArrowheads="1"/>
            </p:cNvSpPr>
            <p:nvPr/>
          </p:nvSpPr>
          <p:spPr bwMode="auto">
            <a:xfrm>
              <a:off x="5268" y="2535"/>
              <a:ext cx="8" cy="207"/>
            </a:xfrm>
            <a:prstGeom prst="rect">
              <a:avLst/>
            </a:prstGeom>
            <a:solidFill>
              <a:srgbClr val="000000"/>
            </a:solidFill>
            <a:ln w="0">
              <a:solidFill>
                <a:srgbClr val="000000"/>
              </a:solidFill>
              <a:miter lim="800000"/>
              <a:headEnd/>
              <a:tailEnd/>
            </a:ln>
          </p:spPr>
          <p:txBody>
            <a:bodyPr/>
            <a:lstStyle/>
            <a:p>
              <a:endParaRPr lang="en-US"/>
            </a:p>
          </p:txBody>
        </p:sp>
        <p:sp>
          <p:nvSpPr>
            <p:cNvPr id="19513" name="Rectangle 250"/>
            <p:cNvSpPr>
              <a:spLocks noChangeArrowheads="1"/>
            </p:cNvSpPr>
            <p:nvPr/>
          </p:nvSpPr>
          <p:spPr bwMode="auto">
            <a:xfrm>
              <a:off x="188"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14" name="Freeform 251"/>
            <p:cNvSpPr>
              <a:spLocks/>
            </p:cNvSpPr>
            <p:nvPr/>
          </p:nvSpPr>
          <p:spPr bwMode="auto">
            <a:xfrm>
              <a:off x="254" y="2776"/>
              <a:ext cx="34" cy="115"/>
            </a:xfrm>
            <a:custGeom>
              <a:avLst/>
              <a:gdLst>
                <a:gd name="T0" fmla="*/ 26 w 34"/>
                <a:gd name="T1" fmla="*/ 0 h 115"/>
                <a:gd name="T2" fmla="*/ 26 w 34"/>
                <a:gd name="T3" fmla="*/ 100 h 115"/>
                <a:gd name="T4" fmla="*/ 26 w 34"/>
                <a:gd name="T5" fmla="*/ 108 h 115"/>
                <a:gd name="T6" fmla="*/ 26 w 34"/>
                <a:gd name="T7" fmla="*/ 112 h 115"/>
                <a:gd name="T8" fmla="*/ 26 w 34"/>
                <a:gd name="T9" fmla="*/ 112 h 115"/>
                <a:gd name="T10" fmla="*/ 30 w 34"/>
                <a:gd name="T11" fmla="*/ 115 h 115"/>
                <a:gd name="T12" fmla="*/ 30 w 34"/>
                <a:gd name="T13" fmla="*/ 115 h 115"/>
                <a:gd name="T14" fmla="*/ 34 w 34"/>
                <a:gd name="T15" fmla="*/ 115 h 115"/>
                <a:gd name="T16" fmla="*/ 34 w 34"/>
                <a:gd name="T17" fmla="*/ 115 h 115"/>
                <a:gd name="T18" fmla="*/ 0 w 34"/>
                <a:gd name="T19" fmla="*/ 115 h 115"/>
                <a:gd name="T20" fmla="*/ 0 w 34"/>
                <a:gd name="T21" fmla="*/ 115 h 115"/>
                <a:gd name="T22" fmla="*/ 3 w 34"/>
                <a:gd name="T23" fmla="*/ 115 h 115"/>
                <a:gd name="T24" fmla="*/ 7 w 34"/>
                <a:gd name="T25" fmla="*/ 115 h 115"/>
                <a:gd name="T26" fmla="*/ 11 w 34"/>
                <a:gd name="T27" fmla="*/ 112 h 115"/>
                <a:gd name="T28" fmla="*/ 11 w 34"/>
                <a:gd name="T29" fmla="*/ 112 h 115"/>
                <a:gd name="T30" fmla="*/ 11 w 34"/>
                <a:gd name="T31" fmla="*/ 108 h 115"/>
                <a:gd name="T32" fmla="*/ 11 w 34"/>
                <a:gd name="T33" fmla="*/ 100 h 115"/>
                <a:gd name="T34" fmla="*/ 11 w 34"/>
                <a:gd name="T35" fmla="*/ 31 h 115"/>
                <a:gd name="T36" fmla="*/ 11 w 34"/>
                <a:gd name="T37" fmla="*/ 20 h 115"/>
                <a:gd name="T38" fmla="*/ 11 w 34"/>
                <a:gd name="T39" fmla="*/ 16 h 115"/>
                <a:gd name="T40" fmla="*/ 11 w 34"/>
                <a:gd name="T41" fmla="*/ 12 h 115"/>
                <a:gd name="T42" fmla="*/ 11 w 34"/>
                <a:gd name="T43" fmla="*/ 8 h 115"/>
                <a:gd name="T44" fmla="*/ 7 w 34"/>
                <a:gd name="T45" fmla="*/ 8 h 115"/>
                <a:gd name="T46" fmla="*/ 7 w 34"/>
                <a:gd name="T47" fmla="*/ 8 h 115"/>
                <a:gd name="T48" fmla="*/ 3 w 34"/>
                <a:gd name="T49" fmla="*/ 8 h 115"/>
                <a:gd name="T50" fmla="*/ 3 w 34"/>
                <a:gd name="T51" fmla="*/ 12 h 115"/>
                <a:gd name="T52" fmla="*/ 0 w 34"/>
                <a:gd name="T53" fmla="*/ 8 h 115"/>
                <a:gd name="T54" fmla="*/ 23 w 34"/>
                <a:gd name="T55" fmla="*/ 0 h 115"/>
                <a:gd name="T56" fmla="*/ 26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6" y="0"/>
                  </a:moveTo>
                  <a:lnTo>
                    <a:pt x="26" y="100"/>
                  </a:lnTo>
                  <a:lnTo>
                    <a:pt x="26" y="108"/>
                  </a:lnTo>
                  <a:lnTo>
                    <a:pt x="26" y="112"/>
                  </a:lnTo>
                  <a:lnTo>
                    <a:pt x="30" y="115"/>
                  </a:lnTo>
                  <a:lnTo>
                    <a:pt x="34" y="115"/>
                  </a:lnTo>
                  <a:lnTo>
                    <a:pt x="0" y="115"/>
                  </a:lnTo>
                  <a:lnTo>
                    <a:pt x="3" y="115"/>
                  </a:lnTo>
                  <a:lnTo>
                    <a:pt x="7" y="115"/>
                  </a:lnTo>
                  <a:lnTo>
                    <a:pt x="11" y="112"/>
                  </a:lnTo>
                  <a:lnTo>
                    <a:pt x="11" y="108"/>
                  </a:lnTo>
                  <a:lnTo>
                    <a:pt x="11" y="100"/>
                  </a:lnTo>
                  <a:lnTo>
                    <a:pt x="11" y="31"/>
                  </a:lnTo>
                  <a:lnTo>
                    <a:pt x="11" y="20"/>
                  </a:lnTo>
                  <a:lnTo>
                    <a:pt x="11" y="16"/>
                  </a:lnTo>
                  <a:lnTo>
                    <a:pt x="11" y="12"/>
                  </a:lnTo>
                  <a:lnTo>
                    <a:pt x="11" y="8"/>
                  </a:lnTo>
                  <a:lnTo>
                    <a:pt x="7" y="8"/>
                  </a:lnTo>
                  <a:lnTo>
                    <a:pt x="3" y="8"/>
                  </a:lnTo>
                  <a:lnTo>
                    <a:pt x="3" y="12"/>
                  </a:lnTo>
                  <a:lnTo>
                    <a:pt x="0" y="8"/>
                  </a:lnTo>
                  <a:lnTo>
                    <a:pt x="23" y="0"/>
                  </a:lnTo>
                  <a:lnTo>
                    <a:pt x="26" y="0"/>
                  </a:lnTo>
                  <a:close/>
                </a:path>
              </a:pathLst>
            </a:custGeom>
            <a:solidFill>
              <a:srgbClr val="000000"/>
            </a:solidFill>
            <a:ln w="0">
              <a:solidFill>
                <a:srgbClr val="000000"/>
              </a:solidFill>
              <a:round/>
              <a:headEnd/>
              <a:tailEnd/>
            </a:ln>
          </p:spPr>
          <p:txBody>
            <a:bodyPr/>
            <a:lstStyle/>
            <a:p>
              <a:endParaRPr lang="en-CA"/>
            </a:p>
          </p:txBody>
        </p:sp>
        <p:sp>
          <p:nvSpPr>
            <p:cNvPr id="19515" name="Freeform 252"/>
            <p:cNvSpPr>
              <a:spLocks/>
            </p:cNvSpPr>
            <p:nvPr/>
          </p:nvSpPr>
          <p:spPr bwMode="auto">
            <a:xfrm>
              <a:off x="296" y="2819"/>
              <a:ext cx="80" cy="76"/>
            </a:xfrm>
            <a:custGeom>
              <a:avLst/>
              <a:gdLst>
                <a:gd name="T0" fmla="*/ 73 w 80"/>
                <a:gd name="T1" fmla="*/ 0 h 76"/>
                <a:gd name="T2" fmla="*/ 73 w 80"/>
                <a:gd name="T3" fmla="*/ 46 h 76"/>
                <a:gd name="T4" fmla="*/ 73 w 80"/>
                <a:gd name="T5" fmla="*/ 57 h 76"/>
                <a:gd name="T6" fmla="*/ 73 w 80"/>
                <a:gd name="T7" fmla="*/ 61 h 76"/>
                <a:gd name="T8" fmla="*/ 73 w 80"/>
                <a:gd name="T9" fmla="*/ 65 h 76"/>
                <a:gd name="T10" fmla="*/ 73 w 80"/>
                <a:gd name="T11" fmla="*/ 65 h 76"/>
                <a:gd name="T12" fmla="*/ 73 w 80"/>
                <a:gd name="T13" fmla="*/ 65 h 76"/>
                <a:gd name="T14" fmla="*/ 77 w 80"/>
                <a:gd name="T15" fmla="*/ 65 h 76"/>
                <a:gd name="T16" fmla="*/ 77 w 80"/>
                <a:gd name="T17" fmla="*/ 65 h 76"/>
                <a:gd name="T18" fmla="*/ 80 w 80"/>
                <a:gd name="T19" fmla="*/ 65 h 76"/>
                <a:gd name="T20" fmla="*/ 80 w 80"/>
                <a:gd name="T21" fmla="*/ 69 h 76"/>
                <a:gd name="T22" fmla="*/ 61 w 80"/>
                <a:gd name="T23" fmla="*/ 76 h 76"/>
                <a:gd name="T24" fmla="*/ 57 w 80"/>
                <a:gd name="T25" fmla="*/ 76 h 76"/>
                <a:gd name="T26" fmla="*/ 57 w 80"/>
                <a:gd name="T27" fmla="*/ 61 h 76"/>
                <a:gd name="T28" fmla="*/ 50 w 80"/>
                <a:gd name="T29" fmla="*/ 69 h 76"/>
                <a:gd name="T30" fmla="*/ 42 w 80"/>
                <a:gd name="T31" fmla="*/ 72 h 76"/>
                <a:gd name="T32" fmla="*/ 38 w 80"/>
                <a:gd name="T33" fmla="*/ 76 h 76"/>
                <a:gd name="T34" fmla="*/ 30 w 80"/>
                <a:gd name="T35" fmla="*/ 76 h 76"/>
                <a:gd name="T36" fmla="*/ 27 w 80"/>
                <a:gd name="T37" fmla="*/ 76 h 76"/>
                <a:gd name="T38" fmla="*/ 19 w 80"/>
                <a:gd name="T39" fmla="*/ 72 h 76"/>
                <a:gd name="T40" fmla="*/ 15 w 80"/>
                <a:gd name="T41" fmla="*/ 69 h 76"/>
                <a:gd name="T42" fmla="*/ 15 w 80"/>
                <a:gd name="T43" fmla="*/ 61 h 76"/>
                <a:gd name="T44" fmla="*/ 11 w 80"/>
                <a:gd name="T45" fmla="*/ 57 h 76"/>
                <a:gd name="T46" fmla="*/ 11 w 80"/>
                <a:gd name="T47" fmla="*/ 46 h 76"/>
                <a:gd name="T48" fmla="*/ 11 w 80"/>
                <a:gd name="T49" fmla="*/ 11 h 76"/>
                <a:gd name="T50" fmla="*/ 11 w 80"/>
                <a:gd name="T51" fmla="*/ 7 h 76"/>
                <a:gd name="T52" fmla="*/ 11 w 80"/>
                <a:gd name="T53" fmla="*/ 3 h 76"/>
                <a:gd name="T54" fmla="*/ 7 w 80"/>
                <a:gd name="T55" fmla="*/ 3 h 76"/>
                <a:gd name="T56" fmla="*/ 7 w 80"/>
                <a:gd name="T57" fmla="*/ 0 h 76"/>
                <a:gd name="T58" fmla="*/ 4 w 80"/>
                <a:gd name="T59" fmla="*/ 0 h 76"/>
                <a:gd name="T60" fmla="*/ 0 w 80"/>
                <a:gd name="T61" fmla="*/ 0 h 76"/>
                <a:gd name="T62" fmla="*/ 0 w 80"/>
                <a:gd name="T63" fmla="*/ 0 h 76"/>
                <a:gd name="T64" fmla="*/ 27 w 80"/>
                <a:gd name="T65" fmla="*/ 0 h 76"/>
                <a:gd name="T66" fmla="*/ 27 w 80"/>
                <a:gd name="T67" fmla="*/ 49 h 76"/>
                <a:gd name="T68" fmla="*/ 27 w 80"/>
                <a:gd name="T69" fmla="*/ 57 h 76"/>
                <a:gd name="T70" fmla="*/ 30 w 80"/>
                <a:gd name="T71" fmla="*/ 61 h 76"/>
                <a:gd name="T72" fmla="*/ 34 w 80"/>
                <a:gd name="T73" fmla="*/ 65 h 76"/>
                <a:gd name="T74" fmla="*/ 38 w 80"/>
                <a:gd name="T75" fmla="*/ 65 h 76"/>
                <a:gd name="T76" fmla="*/ 42 w 80"/>
                <a:gd name="T77" fmla="*/ 65 h 76"/>
                <a:gd name="T78" fmla="*/ 46 w 80"/>
                <a:gd name="T79" fmla="*/ 65 h 76"/>
                <a:gd name="T80" fmla="*/ 50 w 80"/>
                <a:gd name="T81" fmla="*/ 61 h 76"/>
                <a:gd name="T82" fmla="*/ 57 w 80"/>
                <a:gd name="T83" fmla="*/ 53 h 76"/>
                <a:gd name="T84" fmla="*/ 57 w 80"/>
                <a:gd name="T85" fmla="*/ 11 h 76"/>
                <a:gd name="T86" fmla="*/ 57 w 80"/>
                <a:gd name="T87" fmla="*/ 7 h 76"/>
                <a:gd name="T88" fmla="*/ 53 w 80"/>
                <a:gd name="T89" fmla="*/ 3 h 76"/>
                <a:gd name="T90" fmla="*/ 53 w 80"/>
                <a:gd name="T91" fmla="*/ 0 h 76"/>
                <a:gd name="T92" fmla="*/ 46 w 80"/>
                <a:gd name="T93" fmla="*/ 0 h 76"/>
                <a:gd name="T94" fmla="*/ 46 w 80"/>
                <a:gd name="T95" fmla="*/ 0 h 76"/>
                <a:gd name="T96" fmla="*/ 73 w 80"/>
                <a:gd name="T97" fmla="*/ 0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76"/>
                <a:gd name="T149" fmla="*/ 80 w 80"/>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76">
                  <a:moveTo>
                    <a:pt x="73" y="0"/>
                  </a:moveTo>
                  <a:lnTo>
                    <a:pt x="73" y="46"/>
                  </a:lnTo>
                  <a:lnTo>
                    <a:pt x="73" y="57"/>
                  </a:lnTo>
                  <a:lnTo>
                    <a:pt x="73" y="61"/>
                  </a:lnTo>
                  <a:lnTo>
                    <a:pt x="73" y="65"/>
                  </a:lnTo>
                  <a:lnTo>
                    <a:pt x="77" y="65"/>
                  </a:lnTo>
                  <a:lnTo>
                    <a:pt x="80" y="65"/>
                  </a:lnTo>
                  <a:lnTo>
                    <a:pt x="80" y="69"/>
                  </a:lnTo>
                  <a:lnTo>
                    <a:pt x="61" y="76"/>
                  </a:lnTo>
                  <a:lnTo>
                    <a:pt x="57" y="76"/>
                  </a:lnTo>
                  <a:lnTo>
                    <a:pt x="57" y="61"/>
                  </a:lnTo>
                  <a:lnTo>
                    <a:pt x="50" y="69"/>
                  </a:lnTo>
                  <a:lnTo>
                    <a:pt x="42" y="72"/>
                  </a:lnTo>
                  <a:lnTo>
                    <a:pt x="38" y="76"/>
                  </a:lnTo>
                  <a:lnTo>
                    <a:pt x="30" y="76"/>
                  </a:lnTo>
                  <a:lnTo>
                    <a:pt x="27" y="76"/>
                  </a:lnTo>
                  <a:lnTo>
                    <a:pt x="19" y="72"/>
                  </a:lnTo>
                  <a:lnTo>
                    <a:pt x="15" y="69"/>
                  </a:lnTo>
                  <a:lnTo>
                    <a:pt x="15" y="61"/>
                  </a:lnTo>
                  <a:lnTo>
                    <a:pt x="11" y="57"/>
                  </a:lnTo>
                  <a:lnTo>
                    <a:pt x="11" y="46"/>
                  </a:lnTo>
                  <a:lnTo>
                    <a:pt x="11" y="11"/>
                  </a:lnTo>
                  <a:lnTo>
                    <a:pt x="11" y="7"/>
                  </a:lnTo>
                  <a:lnTo>
                    <a:pt x="11" y="3"/>
                  </a:lnTo>
                  <a:lnTo>
                    <a:pt x="7" y="3"/>
                  </a:lnTo>
                  <a:lnTo>
                    <a:pt x="7" y="0"/>
                  </a:lnTo>
                  <a:lnTo>
                    <a:pt x="4" y="0"/>
                  </a:lnTo>
                  <a:lnTo>
                    <a:pt x="0" y="0"/>
                  </a:lnTo>
                  <a:lnTo>
                    <a:pt x="27" y="0"/>
                  </a:lnTo>
                  <a:lnTo>
                    <a:pt x="27" y="49"/>
                  </a:lnTo>
                  <a:lnTo>
                    <a:pt x="27" y="57"/>
                  </a:lnTo>
                  <a:lnTo>
                    <a:pt x="30" y="61"/>
                  </a:lnTo>
                  <a:lnTo>
                    <a:pt x="34" y="65"/>
                  </a:lnTo>
                  <a:lnTo>
                    <a:pt x="38" y="65"/>
                  </a:lnTo>
                  <a:lnTo>
                    <a:pt x="42" y="65"/>
                  </a:lnTo>
                  <a:lnTo>
                    <a:pt x="46" y="65"/>
                  </a:lnTo>
                  <a:lnTo>
                    <a:pt x="50" y="61"/>
                  </a:lnTo>
                  <a:lnTo>
                    <a:pt x="57" y="53"/>
                  </a:lnTo>
                  <a:lnTo>
                    <a:pt x="57" y="11"/>
                  </a:lnTo>
                  <a:lnTo>
                    <a:pt x="57" y="7"/>
                  </a:lnTo>
                  <a:lnTo>
                    <a:pt x="53" y="3"/>
                  </a:lnTo>
                  <a:lnTo>
                    <a:pt x="53" y="0"/>
                  </a:lnTo>
                  <a:lnTo>
                    <a:pt x="46" y="0"/>
                  </a:lnTo>
                  <a:lnTo>
                    <a:pt x="73" y="0"/>
                  </a:lnTo>
                  <a:close/>
                </a:path>
              </a:pathLst>
            </a:custGeom>
            <a:solidFill>
              <a:srgbClr val="000000"/>
            </a:solidFill>
            <a:ln w="0">
              <a:solidFill>
                <a:srgbClr val="000000"/>
              </a:solidFill>
              <a:round/>
              <a:headEnd/>
              <a:tailEnd/>
            </a:ln>
          </p:spPr>
          <p:txBody>
            <a:bodyPr/>
            <a:lstStyle/>
            <a:p>
              <a:endParaRPr lang="en-CA"/>
            </a:p>
          </p:txBody>
        </p:sp>
        <p:sp>
          <p:nvSpPr>
            <p:cNvPr id="19516" name="Freeform 253"/>
            <p:cNvSpPr>
              <a:spLocks/>
            </p:cNvSpPr>
            <p:nvPr/>
          </p:nvSpPr>
          <p:spPr bwMode="auto">
            <a:xfrm>
              <a:off x="380" y="2815"/>
              <a:ext cx="81" cy="76"/>
            </a:xfrm>
            <a:custGeom>
              <a:avLst/>
              <a:gdLst>
                <a:gd name="T0" fmla="*/ 27 w 81"/>
                <a:gd name="T1" fmla="*/ 19 h 76"/>
                <a:gd name="T2" fmla="*/ 35 w 81"/>
                <a:gd name="T3" fmla="*/ 7 h 76"/>
                <a:gd name="T4" fmla="*/ 42 w 81"/>
                <a:gd name="T5" fmla="*/ 4 h 76"/>
                <a:gd name="T6" fmla="*/ 50 w 81"/>
                <a:gd name="T7" fmla="*/ 0 h 76"/>
                <a:gd name="T8" fmla="*/ 58 w 81"/>
                <a:gd name="T9" fmla="*/ 0 h 76"/>
                <a:gd name="T10" fmla="*/ 62 w 81"/>
                <a:gd name="T11" fmla="*/ 4 h 76"/>
                <a:gd name="T12" fmla="*/ 65 w 81"/>
                <a:gd name="T13" fmla="*/ 7 h 76"/>
                <a:gd name="T14" fmla="*/ 69 w 81"/>
                <a:gd name="T15" fmla="*/ 15 h 76"/>
                <a:gd name="T16" fmla="*/ 69 w 81"/>
                <a:gd name="T17" fmla="*/ 19 h 76"/>
                <a:gd name="T18" fmla="*/ 69 w 81"/>
                <a:gd name="T19" fmla="*/ 30 h 76"/>
                <a:gd name="T20" fmla="*/ 69 w 81"/>
                <a:gd name="T21" fmla="*/ 61 h 76"/>
                <a:gd name="T22" fmla="*/ 73 w 81"/>
                <a:gd name="T23" fmla="*/ 69 h 76"/>
                <a:gd name="T24" fmla="*/ 73 w 81"/>
                <a:gd name="T25" fmla="*/ 73 h 76"/>
                <a:gd name="T26" fmla="*/ 73 w 81"/>
                <a:gd name="T27" fmla="*/ 73 h 76"/>
                <a:gd name="T28" fmla="*/ 73 w 81"/>
                <a:gd name="T29" fmla="*/ 76 h 76"/>
                <a:gd name="T30" fmla="*/ 77 w 81"/>
                <a:gd name="T31" fmla="*/ 76 h 76"/>
                <a:gd name="T32" fmla="*/ 81 w 81"/>
                <a:gd name="T33" fmla="*/ 76 h 76"/>
                <a:gd name="T34" fmla="*/ 81 w 81"/>
                <a:gd name="T35" fmla="*/ 76 h 76"/>
                <a:gd name="T36" fmla="*/ 46 w 81"/>
                <a:gd name="T37" fmla="*/ 76 h 76"/>
                <a:gd name="T38" fmla="*/ 46 w 81"/>
                <a:gd name="T39" fmla="*/ 76 h 76"/>
                <a:gd name="T40" fmla="*/ 46 w 81"/>
                <a:gd name="T41" fmla="*/ 76 h 76"/>
                <a:gd name="T42" fmla="*/ 50 w 81"/>
                <a:gd name="T43" fmla="*/ 76 h 76"/>
                <a:gd name="T44" fmla="*/ 54 w 81"/>
                <a:gd name="T45" fmla="*/ 73 h 76"/>
                <a:gd name="T46" fmla="*/ 54 w 81"/>
                <a:gd name="T47" fmla="*/ 73 h 76"/>
                <a:gd name="T48" fmla="*/ 58 w 81"/>
                <a:gd name="T49" fmla="*/ 69 h 76"/>
                <a:gd name="T50" fmla="*/ 58 w 81"/>
                <a:gd name="T51" fmla="*/ 65 h 76"/>
                <a:gd name="T52" fmla="*/ 58 w 81"/>
                <a:gd name="T53" fmla="*/ 61 h 76"/>
                <a:gd name="T54" fmla="*/ 58 w 81"/>
                <a:gd name="T55" fmla="*/ 30 h 76"/>
                <a:gd name="T56" fmla="*/ 58 w 81"/>
                <a:gd name="T57" fmla="*/ 23 h 76"/>
                <a:gd name="T58" fmla="*/ 54 w 81"/>
                <a:gd name="T59" fmla="*/ 15 h 76"/>
                <a:gd name="T60" fmla="*/ 50 w 81"/>
                <a:gd name="T61" fmla="*/ 11 h 76"/>
                <a:gd name="T62" fmla="*/ 46 w 81"/>
                <a:gd name="T63" fmla="*/ 11 h 76"/>
                <a:gd name="T64" fmla="*/ 35 w 81"/>
                <a:gd name="T65" fmla="*/ 15 h 76"/>
                <a:gd name="T66" fmla="*/ 27 w 81"/>
                <a:gd name="T67" fmla="*/ 23 h 76"/>
                <a:gd name="T68" fmla="*/ 27 w 81"/>
                <a:gd name="T69" fmla="*/ 61 h 76"/>
                <a:gd name="T70" fmla="*/ 27 w 81"/>
                <a:gd name="T71" fmla="*/ 69 h 76"/>
                <a:gd name="T72" fmla="*/ 27 w 81"/>
                <a:gd name="T73" fmla="*/ 73 h 76"/>
                <a:gd name="T74" fmla="*/ 27 w 81"/>
                <a:gd name="T75" fmla="*/ 73 h 76"/>
                <a:gd name="T76" fmla="*/ 27 w 81"/>
                <a:gd name="T77" fmla="*/ 76 h 76"/>
                <a:gd name="T78" fmla="*/ 31 w 81"/>
                <a:gd name="T79" fmla="*/ 76 h 76"/>
                <a:gd name="T80" fmla="*/ 35 w 81"/>
                <a:gd name="T81" fmla="*/ 76 h 76"/>
                <a:gd name="T82" fmla="*/ 35 w 81"/>
                <a:gd name="T83" fmla="*/ 76 h 76"/>
                <a:gd name="T84" fmla="*/ 0 w 81"/>
                <a:gd name="T85" fmla="*/ 76 h 76"/>
                <a:gd name="T86" fmla="*/ 0 w 81"/>
                <a:gd name="T87" fmla="*/ 76 h 76"/>
                <a:gd name="T88" fmla="*/ 4 w 81"/>
                <a:gd name="T89" fmla="*/ 76 h 76"/>
                <a:gd name="T90" fmla="*/ 8 w 81"/>
                <a:gd name="T91" fmla="*/ 76 h 76"/>
                <a:gd name="T92" fmla="*/ 8 w 81"/>
                <a:gd name="T93" fmla="*/ 73 h 76"/>
                <a:gd name="T94" fmla="*/ 12 w 81"/>
                <a:gd name="T95" fmla="*/ 69 h 76"/>
                <a:gd name="T96" fmla="*/ 12 w 81"/>
                <a:gd name="T97" fmla="*/ 61 h 76"/>
                <a:gd name="T98" fmla="*/ 12 w 81"/>
                <a:gd name="T99" fmla="*/ 30 h 76"/>
                <a:gd name="T100" fmla="*/ 12 w 81"/>
                <a:gd name="T101" fmla="*/ 23 h 76"/>
                <a:gd name="T102" fmla="*/ 12 w 81"/>
                <a:gd name="T103" fmla="*/ 15 h 76"/>
                <a:gd name="T104" fmla="*/ 12 w 81"/>
                <a:gd name="T105" fmla="*/ 11 h 76"/>
                <a:gd name="T106" fmla="*/ 8 w 81"/>
                <a:gd name="T107" fmla="*/ 11 h 76"/>
                <a:gd name="T108" fmla="*/ 8 w 81"/>
                <a:gd name="T109" fmla="*/ 11 h 76"/>
                <a:gd name="T110" fmla="*/ 8 w 81"/>
                <a:gd name="T111" fmla="*/ 11 h 76"/>
                <a:gd name="T112" fmla="*/ 4 w 81"/>
                <a:gd name="T113" fmla="*/ 11 h 76"/>
                <a:gd name="T114" fmla="*/ 0 w 81"/>
                <a:gd name="T115" fmla="*/ 11 h 76"/>
                <a:gd name="T116" fmla="*/ 0 w 81"/>
                <a:gd name="T117" fmla="*/ 11 h 76"/>
                <a:gd name="T118" fmla="*/ 23 w 81"/>
                <a:gd name="T119" fmla="*/ 0 h 76"/>
                <a:gd name="T120" fmla="*/ 27 w 81"/>
                <a:gd name="T121" fmla="*/ 0 h 76"/>
                <a:gd name="T122" fmla="*/ 27 w 81"/>
                <a:gd name="T123" fmla="*/ 19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
                <a:gd name="T187" fmla="*/ 0 h 76"/>
                <a:gd name="T188" fmla="*/ 81 w 8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 h="76">
                  <a:moveTo>
                    <a:pt x="27" y="19"/>
                  </a:moveTo>
                  <a:lnTo>
                    <a:pt x="35" y="7"/>
                  </a:lnTo>
                  <a:lnTo>
                    <a:pt x="42" y="4"/>
                  </a:lnTo>
                  <a:lnTo>
                    <a:pt x="50" y="0"/>
                  </a:lnTo>
                  <a:lnTo>
                    <a:pt x="58" y="0"/>
                  </a:lnTo>
                  <a:lnTo>
                    <a:pt x="62" y="4"/>
                  </a:lnTo>
                  <a:lnTo>
                    <a:pt x="65" y="7"/>
                  </a:lnTo>
                  <a:lnTo>
                    <a:pt x="69" y="15"/>
                  </a:lnTo>
                  <a:lnTo>
                    <a:pt x="69" y="19"/>
                  </a:lnTo>
                  <a:lnTo>
                    <a:pt x="69" y="30"/>
                  </a:lnTo>
                  <a:lnTo>
                    <a:pt x="69" y="61"/>
                  </a:lnTo>
                  <a:lnTo>
                    <a:pt x="73" y="69"/>
                  </a:lnTo>
                  <a:lnTo>
                    <a:pt x="73" y="73"/>
                  </a:lnTo>
                  <a:lnTo>
                    <a:pt x="73" y="76"/>
                  </a:lnTo>
                  <a:lnTo>
                    <a:pt x="77" y="76"/>
                  </a:lnTo>
                  <a:lnTo>
                    <a:pt x="81" y="76"/>
                  </a:lnTo>
                  <a:lnTo>
                    <a:pt x="46" y="76"/>
                  </a:lnTo>
                  <a:lnTo>
                    <a:pt x="50" y="76"/>
                  </a:lnTo>
                  <a:lnTo>
                    <a:pt x="54" y="73"/>
                  </a:lnTo>
                  <a:lnTo>
                    <a:pt x="58" y="69"/>
                  </a:lnTo>
                  <a:lnTo>
                    <a:pt x="58" y="65"/>
                  </a:lnTo>
                  <a:lnTo>
                    <a:pt x="58" y="61"/>
                  </a:lnTo>
                  <a:lnTo>
                    <a:pt x="58" y="30"/>
                  </a:lnTo>
                  <a:lnTo>
                    <a:pt x="58" y="23"/>
                  </a:lnTo>
                  <a:lnTo>
                    <a:pt x="54" y="15"/>
                  </a:lnTo>
                  <a:lnTo>
                    <a:pt x="50" y="11"/>
                  </a:lnTo>
                  <a:lnTo>
                    <a:pt x="46" y="11"/>
                  </a:lnTo>
                  <a:lnTo>
                    <a:pt x="35" y="15"/>
                  </a:lnTo>
                  <a:lnTo>
                    <a:pt x="27" y="23"/>
                  </a:lnTo>
                  <a:lnTo>
                    <a:pt x="27" y="61"/>
                  </a:lnTo>
                  <a:lnTo>
                    <a:pt x="27" y="69"/>
                  </a:lnTo>
                  <a:lnTo>
                    <a:pt x="27" y="73"/>
                  </a:lnTo>
                  <a:lnTo>
                    <a:pt x="27" y="76"/>
                  </a:lnTo>
                  <a:lnTo>
                    <a:pt x="31" y="76"/>
                  </a:lnTo>
                  <a:lnTo>
                    <a:pt x="35" y="76"/>
                  </a:lnTo>
                  <a:lnTo>
                    <a:pt x="0" y="76"/>
                  </a:lnTo>
                  <a:lnTo>
                    <a:pt x="4" y="76"/>
                  </a:lnTo>
                  <a:lnTo>
                    <a:pt x="8" y="76"/>
                  </a:lnTo>
                  <a:lnTo>
                    <a:pt x="8" y="73"/>
                  </a:lnTo>
                  <a:lnTo>
                    <a:pt x="12" y="69"/>
                  </a:lnTo>
                  <a:lnTo>
                    <a:pt x="12" y="61"/>
                  </a:lnTo>
                  <a:lnTo>
                    <a:pt x="12" y="30"/>
                  </a:lnTo>
                  <a:lnTo>
                    <a:pt x="12" y="23"/>
                  </a:lnTo>
                  <a:lnTo>
                    <a:pt x="12" y="15"/>
                  </a:lnTo>
                  <a:lnTo>
                    <a:pt x="12" y="11"/>
                  </a:lnTo>
                  <a:lnTo>
                    <a:pt x="8" y="11"/>
                  </a:lnTo>
                  <a:lnTo>
                    <a:pt x="4" y="11"/>
                  </a:lnTo>
                  <a:lnTo>
                    <a:pt x="0" y="11"/>
                  </a:lnTo>
                  <a:lnTo>
                    <a:pt x="23" y="0"/>
                  </a:lnTo>
                  <a:lnTo>
                    <a:pt x="27" y="0"/>
                  </a:lnTo>
                  <a:lnTo>
                    <a:pt x="27" y="19"/>
                  </a:lnTo>
                  <a:close/>
                </a:path>
              </a:pathLst>
            </a:custGeom>
            <a:solidFill>
              <a:srgbClr val="000000"/>
            </a:solidFill>
            <a:ln w="0">
              <a:solidFill>
                <a:srgbClr val="000000"/>
              </a:solidFill>
              <a:round/>
              <a:headEnd/>
              <a:tailEnd/>
            </a:ln>
          </p:spPr>
          <p:txBody>
            <a:bodyPr/>
            <a:lstStyle/>
            <a:p>
              <a:endParaRPr lang="en-CA"/>
            </a:p>
          </p:txBody>
        </p:sp>
        <p:sp>
          <p:nvSpPr>
            <p:cNvPr id="19517" name="Freeform 254"/>
            <p:cNvSpPr>
              <a:spLocks/>
            </p:cNvSpPr>
            <p:nvPr/>
          </p:nvSpPr>
          <p:spPr bwMode="auto">
            <a:xfrm>
              <a:off x="468" y="2815"/>
              <a:ext cx="62" cy="80"/>
            </a:xfrm>
            <a:custGeom>
              <a:avLst/>
              <a:gdLst>
                <a:gd name="T0" fmla="*/ 62 w 62"/>
                <a:gd name="T1" fmla="*/ 46 h 80"/>
                <a:gd name="T2" fmla="*/ 58 w 62"/>
                <a:gd name="T3" fmla="*/ 61 h 80"/>
                <a:gd name="T4" fmla="*/ 50 w 62"/>
                <a:gd name="T5" fmla="*/ 73 h 80"/>
                <a:gd name="T6" fmla="*/ 43 w 62"/>
                <a:gd name="T7" fmla="*/ 76 h 80"/>
                <a:gd name="T8" fmla="*/ 31 w 62"/>
                <a:gd name="T9" fmla="*/ 80 h 80"/>
                <a:gd name="T10" fmla="*/ 20 w 62"/>
                <a:gd name="T11" fmla="*/ 76 h 80"/>
                <a:gd name="T12" fmla="*/ 8 w 62"/>
                <a:gd name="T13" fmla="*/ 69 h 80"/>
                <a:gd name="T14" fmla="*/ 4 w 62"/>
                <a:gd name="T15" fmla="*/ 61 h 80"/>
                <a:gd name="T16" fmla="*/ 0 w 62"/>
                <a:gd name="T17" fmla="*/ 50 h 80"/>
                <a:gd name="T18" fmla="*/ 0 w 62"/>
                <a:gd name="T19" fmla="*/ 42 h 80"/>
                <a:gd name="T20" fmla="*/ 0 w 62"/>
                <a:gd name="T21" fmla="*/ 30 h 80"/>
                <a:gd name="T22" fmla="*/ 4 w 62"/>
                <a:gd name="T23" fmla="*/ 19 h 80"/>
                <a:gd name="T24" fmla="*/ 12 w 62"/>
                <a:gd name="T25" fmla="*/ 11 h 80"/>
                <a:gd name="T26" fmla="*/ 23 w 62"/>
                <a:gd name="T27" fmla="*/ 4 h 80"/>
                <a:gd name="T28" fmla="*/ 35 w 62"/>
                <a:gd name="T29" fmla="*/ 0 h 80"/>
                <a:gd name="T30" fmla="*/ 46 w 62"/>
                <a:gd name="T31" fmla="*/ 4 h 80"/>
                <a:gd name="T32" fmla="*/ 54 w 62"/>
                <a:gd name="T33" fmla="*/ 7 h 80"/>
                <a:gd name="T34" fmla="*/ 58 w 62"/>
                <a:gd name="T35" fmla="*/ 11 h 80"/>
                <a:gd name="T36" fmla="*/ 62 w 62"/>
                <a:gd name="T37" fmla="*/ 19 h 80"/>
                <a:gd name="T38" fmla="*/ 58 w 62"/>
                <a:gd name="T39" fmla="*/ 23 h 80"/>
                <a:gd name="T40" fmla="*/ 58 w 62"/>
                <a:gd name="T41" fmla="*/ 23 h 80"/>
                <a:gd name="T42" fmla="*/ 54 w 62"/>
                <a:gd name="T43" fmla="*/ 27 h 80"/>
                <a:gd name="T44" fmla="*/ 54 w 62"/>
                <a:gd name="T45" fmla="*/ 27 h 80"/>
                <a:gd name="T46" fmla="*/ 50 w 62"/>
                <a:gd name="T47" fmla="*/ 23 h 80"/>
                <a:gd name="T48" fmla="*/ 46 w 62"/>
                <a:gd name="T49" fmla="*/ 23 h 80"/>
                <a:gd name="T50" fmla="*/ 46 w 62"/>
                <a:gd name="T51" fmla="*/ 19 h 80"/>
                <a:gd name="T52" fmla="*/ 43 w 62"/>
                <a:gd name="T53" fmla="*/ 15 h 80"/>
                <a:gd name="T54" fmla="*/ 43 w 62"/>
                <a:gd name="T55" fmla="*/ 11 h 80"/>
                <a:gd name="T56" fmla="*/ 43 w 62"/>
                <a:gd name="T57" fmla="*/ 7 h 80"/>
                <a:gd name="T58" fmla="*/ 39 w 62"/>
                <a:gd name="T59" fmla="*/ 7 h 80"/>
                <a:gd name="T60" fmla="*/ 35 w 62"/>
                <a:gd name="T61" fmla="*/ 7 h 80"/>
                <a:gd name="T62" fmla="*/ 27 w 62"/>
                <a:gd name="T63" fmla="*/ 7 h 80"/>
                <a:gd name="T64" fmla="*/ 20 w 62"/>
                <a:gd name="T65" fmla="*/ 11 h 80"/>
                <a:gd name="T66" fmla="*/ 16 w 62"/>
                <a:gd name="T67" fmla="*/ 23 h 80"/>
                <a:gd name="T68" fmla="*/ 16 w 62"/>
                <a:gd name="T69" fmla="*/ 34 h 80"/>
                <a:gd name="T70" fmla="*/ 16 w 62"/>
                <a:gd name="T71" fmla="*/ 46 h 80"/>
                <a:gd name="T72" fmla="*/ 20 w 62"/>
                <a:gd name="T73" fmla="*/ 57 h 80"/>
                <a:gd name="T74" fmla="*/ 27 w 62"/>
                <a:gd name="T75" fmla="*/ 65 h 80"/>
                <a:gd name="T76" fmla="*/ 39 w 62"/>
                <a:gd name="T77" fmla="*/ 65 h 80"/>
                <a:gd name="T78" fmla="*/ 46 w 62"/>
                <a:gd name="T79" fmla="*/ 65 h 80"/>
                <a:gd name="T80" fmla="*/ 54 w 62"/>
                <a:gd name="T81" fmla="*/ 61 h 80"/>
                <a:gd name="T82" fmla="*/ 58 w 62"/>
                <a:gd name="T83" fmla="*/ 57 h 80"/>
                <a:gd name="T84" fmla="*/ 62 w 62"/>
                <a:gd name="T85" fmla="*/ 46 h 80"/>
                <a:gd name="T86" fmla="*/ 62 w 62"/>
                <a:gd name="T87" fmla="*/ 46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0"/>
                <a:gd name="T134" fmla="*/ 62 w 6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0">
                  <a:moveTo>
                    <a:pt x="62" y="46"/>
                  </a:moveTo>
                  <a:lnTo>
                    <a:pt x="58" y="61"/>
                  </a:lnTo>
                  <a:lnTo>
                    <a:pt x="50" y="73"/>
                  </a:lnTo>
                  <a:lnTo>
                    <a:pt x="43" y="76"/>
                  </a:lnTo>
                  <a:lnTo>
                    <a:pt x="31" y="80"/>
                  </a:lnTo>
                  <a:lnTo>
                    <a:pt x="20" y="76"/>
                  </a:lnTo>
                  <a:lnTo>
                    <a:pt x="8" y="69"/>
                  </a:lnTo>
                  <a:lnTo>
                    <a:pt x="4" y="61"/>
                  </a:lnTo>
                  <a:lnTo>
                    <a:pt x="0" y="50"/>
                  </a:lnTo>
                  <a:lnTo>
                    <a:pt x="0" y="42"/>
                  </a:lnTo>
                  <a:lnTo>
                    <a:pt x="0" y="30"/>
                  </a:lnTo>
                  <a:lnTo>
                    <a:pt x="4" y="19"/>
                  </a:lnTo>
                  <a:lnTo>
                    <a:pt x="12" y="11"/>
                  </a:lnTo>
                  <a:lnTo>
                    <a:pt x="23" y="4"/>
                  </a:lnTo>
                  <a:lnTo>
                    <a:pt x="35" y="0"/>
                  </a:lnTo>
                  <a:lnTo>
                    <a:pt x="46" y="4"/>
                  </a:lnTo>
                  <a:lnTo>
                    <a:pt x="54" y="7"/>
                  </a:lnTo>
                  <a:lnTo>
                    <a:pt x="58" y="11"/>
                  </a:lnTo>
                  <a:lnTo>
                    <a:pt x="62" y="19"/>
                  </a:lnTo>
                  <a:lnTo>
                    <a:pt x="58" y="23"/>
                  </a:lnTo>
                  <a:lnTo>
                    <a:pt x="54" y="27"/>
                  </a:lnTo>
                  <a:lnTo>
                    <a:pt x="50" y="23"/>
                  </a:lnTo>
                  <a:lnTo>
                    <a:pt x="46" y="23"/>
                  </a:lnTo>
                  <a:lnTo>
                    <a:pt x="46" y="19"/>
                  </a:lnTo>
                  <a:lnTo>
                    <a:pt x="43" y="15"/>
                  </a:lnTo>
                  <a:lnTo>
                    <a:pt x="43" y="11"/>
                  </a:lnTo>
                  <a:lnTo>
                    <a:pt x="43" y="7"/>
                  </a:lnTo>
                  <a:lnTo>
                    <a:pt x="39" y="7"/>
                  </a:lnTo>
                  <a:lnTo>
                    <a:pt x="35" y="7"/>
                  </a:lnTo>
                  <a:lnTo>
                    <a:pt x="27" y="7"/>
                  </a:lnTo>
                  <a:lnTo>
                    <a:pt x="20" y="11"/>
                  </a:lnTo>
                  <a:lnTo>
                    <a:pt x="16" y="23"/>
                  </a:lnTo>
                  <a:lnTo>
                    <a:pt x="16" y="34"/>
                  </a:lnTo>
                  <a:lnTo>
                    <a:pt x="16" y="46"/>
                  </a:lnTo>
                  <a:lnTo>
                    <a:pt x="20" y="57"/>
                  </a:lnTo>
                  <a:lnTo>
                    <a:pt x="27" y="65"/>
                  </a:lnTo>
                  <a:lnTo>
                    <a:pt x="39" y="65"/>
                  </a:lnTo>
                  <a:lnTo>
                    <a:pt x="46" y="65"/>
                  </a:lnTo>
                  <a:lnTo>
                    <a:pt x="54" y="61"/>
                  </a:lnTo>
                  <a:lnTo>
                    <a:pt x="58" y="57"/>
                  </a:lnTo>
                  <a:lnTo>
                    <a:pt x="62" y="46"/>
                  </a:lnTo>
                  <a:close/>
                </a:path>
              </a:pathLst>
            </a:custGeom>
            <a:solidFill>
              <a:srgbClr val="000000"/>
            </a:solidFill>
            <a:ln w="0">
              <a:solidFill>
                <a:srgbClr val="000000"/>
              </a:solidFill>
              <a:round/>
              <a:headEnd/>
              <a:tailEnd/>
            </a:ln>
          </p:spPr>
          <p:txBody>
            <a:bodyPr/>
            <a:lstStyle/>
            <a:p>
              <a:endParaRPr lang="en-CA"/>
            </a:p>
          </p:txBody>
        </p:sp>
        <p:sp>
          <p:nvSpPr>
            <p:cNvPr id="19518" name="Freeform 255"/>
            <p:cNvSpPr>
              <a:spLocks/>
            </p:cNvSpPr>
            <p:nvPr/>
          </p:nvSpPr>
          <p:spPr bwMode="auto">
            <a:xfrm>
              <a:off x="541" y="2776"/>
              <a:ext cx="81" cy="115"/>
            </a:xfrm>
            <a:custGeom>
              <a:avLst/>
              <a:gdLst>
                <a:gd name="T0" fmla="*/ 23 w 81"/>
                <a:gd name="T1" fmla="*/ 54 h 115"/>
                <a:gd name="T2" fmla="*/ 39 w 81"/>
                <a:gd name="T3" fmla="*/ 43 h 115"/>
                <a:gd name="T4" fmla="*/ 50 w 81"/>
                <a:gd name="T5" fmla="*/ 39 h 115"/>
                <a:gd name="T6" fmla="*/ 62 w 81"/>
                <a:gd name="T7" fmla="*/ 43 h 115"/>
                <a:gd name="T8" fmla="*/ 69 w 81"/>
                <a:gd name="T9" fmla="*/ 54 h 115"/>
                <a:gd name="T10" fmla="*/ 69 w 81"/>
                <a:gd name="T11" fmla="*/ 73 h 115"/>
                <a:gd name="T12" fmla="*/ 69 w 81"/>
                <a:gd name="T13" fmla="*/ 108 h 115"/>
                <a:gd name="T14" fmla="*/ 73 w 81"/>
                <a:gd name="T15" fmla="*/ 112 h 115"/>
                <a:gd name="T16" fmla="*/ 77 w 81"/>
                <a:gd name="T17" fmla="*/ 115 h 115"/>
                <a:gd name="T18" fmla="*/ 81 w 81"/>
                <a:gd name="T19" fmla="*/ 115 h 115"/>
                <a:gd name="T20" fmla="*/ 46 w 81"/>
                <a:gd name="T21" fmla="*/ 115 h 115"/>
                <a:gd name="T22" fmla="*/ 50 w 81"/>
                <a:gd name="T23" fmla="*/ 115 h 115"/>
                <a:gd name="T24" fmla="*/ 54 w 81"/>
                <a:gd name="T25" fmla="*/ 112 h 115"/>
                <a:gd name="T26" fmla="*/ 54 w 81"/>
                <a:gd name="T27" fmla="*/ 104 h 115"/>
                <a:gd name="T28" fmla="*/ 54 w 81"/>
                <a:gd name="T29" fmla="*/ 73 h 115"/>
                <a:gd name="T30" fmla="*/ 54 w 81"/>
                <a:gd name="T31" fmla="*/ 58 h 115"/>
                <a:gd name="T32" fmla="*/ 50 w 81"/>
                <a:gd name="T33" fmla="*/ 54 h 115"/>
                <a:gd name="T34" fmla="*/ 43 w 81"/>
                <a:gd name="T35" fmla="*/ 50 h 115"/>
                <a:gd name="T36" fmla="*/ 35 w 81"/>
                <a:gd name="T37" fmla="*/ 54 h 115"/>
                <a:gd name="T38" fmla="*/ 23 w 81"/>
                <a:gd name="T39" fmla="*/ 62 h 115"/>
                <a:gd name="T40" fmla="*/ 23 w 81"/>
                <a:gd name="T41" fmla="*/ 108 h 115"/>
                <a:gd name="T42" fmla="*/ 27 w 81"/>
                <a:gd name="T43" fmla="*/ 112 h 115"/>
                <a:gd name="T44" fmla="*/ 31 w 81"/>
                <a:gd name="T45" fmla="*/ 115 h 115"/>
                <a:gd name="T46" fmla="*/ 35 w 81"/>
                <a:gd name="T47" fmla="*/ 115 h 115"/>
                <a:gd name="T48" fmla="*/ 0 w 81"/>
                <a:gd name="T49" fmla="*/ 115 h 115"/>
                <a:gd name="T50" fmla="*/ 8 w 81"/>
                <a:gd name="T51" fmla="*/ 112 h 115"/>
                <a:gd name="T52" fmla="*/ 8 w 81"/>
                <a:gd name="T53" fmla="*/ 112 h 115"/>
                <a:gd name="T54" fmla="*/ 8 w 81"/>
                <a:gd name="T55" fmla="*/ 100 h 115"/>
                <a:gd name="T56" fmla="*/ 8 w 81"/>
                <a:gd name="T57" fmla="*/ 20 h 115"/>
                <a:gd name="T58" fmla="*/ 8 w 81"/>
                <a:gd name="T59" fmla="*/ 12 h 115"/>
                <a:gd name="T60" fmla="*/ 8 w 81"/>
                <a:gd name="T61" fmla="*/ 8 h 115"/>
                <a:gd name="T62" fmla="*/ 4 w 81"/>
                <a:gd name="T63" fmla="*/ 8 h 115"/>
                <a:gd name="T64" fmla="*/ 0 w 81"/>
                <a:gd name="T65" fmla="*/ 8 h 115"/>
                <a:gd name="T66" fmla="*/ 23 w 81"/>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115"/>
                <a:gd name="T104" fmla="*/ 81 w 81"/>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115">
                  <a:moveTo>
                    <a:pt x="23" y="0"/>
                  </a:moveTo>
                  <a:lnTo>
                    <a:pt x="23" y="54"/>
                  </a:lnTo>
                  <a:lnTo>
                    <a:pt x="31" y="46"/>
                  </a:lnTo>
                  <a:lnTo>
                    <a:pt x="39" y="43"/>
                  </a:lnTo>
                  <a:lnTo>
                    <a:pt x="43" y="39"/>
                  </a:lnTo>
                  <a:lnTo>
                    <a:pt x="50" y="39"/>
                  </a:lnTo>
                  <a:lnTo>
                    <a:pt x="54" y="43"/>
                  </a:lnTo>
                  <a:lnTo>
                    <a:pt x="62" y="43"/>
                  </a:lnTo>
                  <a:lnTo>
                    <a:pt x="66" y="46"/>
                  </a:lnTo>
                  <a:lnTo>
                    <a:pt x="69" y="54"/>
                  </a:lnTo>
                  <a:lnTo>
                    <a:pt x="69" y="62"/>
                  </a:lnTo>
                  <a:lnTo>
                    <a:pt x="69" y="73"/>
                  </a:lnTo>
                  <a:lnTo>
                    <a:pt x="69" y="100"/>
                  </a:lnTo>
                  <a:lnTo>
                    <a:pt x="69" y="108"/>
                  </a:lnTo>
                  <a:lnTo>
                    <a:pt x="69" y="112"/>
                  </a:lnTo>
                  <a:lnTo>
                    <a:pt x="73" y="112"/>
                  </a:lnTo>
                  <a:lnTo>
                    <a:pt x="73" y="115"/>
                  </a:lnTo>
                  <a:lnTo>
                    <a:pt x="77" y="115"/>
                  </a:lnTo>
                  <a:lnTo>
                    <a:pt x="81" y="115"/>
                  </a:lnTo>
                  <a:lnTo>
                    <a:pt x="46" y="115"/>
                  </a:lnTo>
                  <a:lnTo>
                    <a:pt x="50" y="115"/>
                  </a:lnTo>
                  <a:lnTo>
                    <a:pt x="54" y="112"/>
                  </a:lnTo>
                  <a:lnTo>
                    <a:pt x="54" y="108"/>
                  </a:lnTo>
                  <a:lnTo>
                    <a:pt x="54" y="104"/>
                  </a:lnTo>
                  <a:lnTo>
                    <a:pt x="54" y="100"/>
                  </a:lnTo>
                  <a:lnTo>
                    <a:pt x="54" y="73"/>
                  </a:lnTo>
                  <a:lnTo>
                    <a:pt x="54" y="62"/>
                  </a:lnTo>
                  <a:lnTo>
                    <a:pt x="54" y="58"/>
                  </a:lnTo>
                  <a:lnTo>
                    <a:pt x="54" y="54"/>
                  </a:lnTo>
                  <a:lnTo>
                    <a:pt x="50" y="54"/>
                  </a:lnTo>
                  <a:lnTo>
                    <a:pt x="46" y="50"/>
                  </a:lnTo>
                  <a:lnTo>
                    <a:pt x="43" y="50"/>
                  </a:lnTo>
                  <a:lnTo>
                    <a:pt x="39" y="50"/>
                  </a:lnTo>
                  <a:lnTo>
                    <a:pt x="35" y="54"/>
                  </a:lnTo>
                  <a:lnTo>
                    <a:pt x="31" y="54"/>
                  </a:lnTo>
                  <a:lnTo>
                    <a:pt x="23" y="62"/>
                  </a:lnTo>
                  <a:lnTo>
                    <a:pt x="23" y="100"/>
                  </a:lnTo>
                  <a:lnTo>
                    <a:pt x="23" y="108"/>
                  </a:lnTo>
                  <a:lnTo>
                    <a:pt x="23" y="112"/>
                  </a:lnTo>
                  <a:lnTo>
                    <a:pt x="27" y="112"/>
                  </a:lnTo>
                  <a:lnTo>
                    <a:pt x="27" y="115"/>
                  </a:lnTo>
                  <a:lnTo>
                    <a:pt x="31" y="115"/>
                  </a:lnTo>
                  <a:lnTo>
                    <a:pt x="35" y="115"/>
                  </a:lnTo>
                  <a:lnTo>
                    <a:pt x="0" y="115"/>
                  </a:lnTo>
                  <a:lnTo>
                    <a:pt x="4" y="115"/>
                  </a:lnTo>
                  <a:lnTo>
                    <a:pt x="8" y="112"/>
                  </a:lnTo>
                  <a:lnTo>
                    <a:pt x="8" y="108"/>
                  </a:lnTo>
                  <a:lnTo>
                    <a:pt x="8" y="100"/>
                  </a:lnTo>
                  <a:lnTo>
                    <a:pt x="8" y="31"/>
                  </a:lnTo>
                  <a:lnTo>
                    <a:pt x="8" y="20"/>
                  </a:lnTo>
                  <a:lnTo>
                    <a:pt x="8" y="16"/>
                  </a:lnTo>
                  <a:lnTo>
                    <a:pt x="8" y="12"/>
                  </a:lnTo>
                  <a:lnTo>
                    <a:pt x="8" y="8"/>
                  </a:lnTo>
                  <a:lnTo>
                    <a:pt x="4" y="8"/>
                  </a:lnTo>
                  <a:lnTo>
                    <a:pt x="0" y="12"/>
                  </a:lnTo>
                  <a:lnTo>
                    <a:pt x="0" y="8"/>
                  </a:lnTo>
                  <a:lnTo>
                    <a:pt x="20" y="0"/>
                  </a:lnTo>
                  <a:lnTo>
                    <a:pt x="23" y="0"/>
                  </a:lnTo>
                  <a:close/>
                </a:path>
              </a:pathLst>
            </a:custGeom>
            <a:solidFill>
              <a:srgbClr val="000000"/>
            </a:solidFill>
            <a:ln w="0">
              <a:solidFill>
                <a:srgbClr val="000000"/>
              </a:solidFill>
              <a:round/>
              <a:headEnd/>
              <a:tailEnd/>
            </a:ln>
          </p:spPr>
          <p:txBody>
            <a:bodyPr/>
            <a:lstStyle/>
            <a:p>
              <a:endParaRPr lang="en-CA"/>
            </a:p>
          </p:txBody>
        </p:sp>
        <p:sp>
          <p:nvSpPr>
            <p:cNvPr id="19519" name="Rectangle 256"/>
            <p:cNvSpPr>
              <a:spLocks noChangeArrowheads="1"/>
            </p:cNvSpPr>
            <p:nvPr/>
          </p:nvSpPr>
          <p:spPr bwMode="auto">
            <a:xfrm>
              <a:off x="833"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20" name="Rectangle 257"/>
            <p:cNvSpPr>
              <a:spLocks noChangeArrowheads="1"/>
            </p:cNvSpPr>
            <p:nvPr/>
          </p:nvSpPr>
          <p:spPr bwMode="auto">
            <a:xfrm>
              <a:off x="864"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21" name="Freeform 258"/>
            <p:cNvSpPr>
              <a:spLocks/>
            </p:cNvSpPr>
            <p:nvPr/>
          </p:nvSpPr>
          <p:spPr bwMode="auto">
            <a:xfrm>
              <a:off x="1063" y="2876"/>
              <a:ext cx="19" cy="19"/>
            </a:xfrm>
            <a:custGeom>
              <a:avLst/>
              <a:gdLst>
                <a:gd name="T0" fmla="*/ 8 w 19"/>
                <a:gd name="T1" fmla="*/ 0 h 19"/>
                <a:gd name="T2" fmla="*/ 12 w 19"/>
                <a:gd name="T3" fmla="*/ 0 h 19"/>
                <a:gd name="T4" fmla="*/ 15 w 19"/>
                <a:gd name="T5" fmla="*/ 4 h 19"/>
                <a:gd name="T6" fmla="*/ 19 w 19"/>
                <a:gd name="T7" fmla="*/ 4 h 19"/>
                <a:gd name="T8" fmla="*/ 19 w 19"/>
                <a:gd name="T9" fmla="*/ 8 h 19"/>
                <a:gd name="T10" fmla="*/ 19 w 19"/>
                <a:gd name="T11" fmla="*/ 12 h 19"/>
                <a:gd name="T12" fmla="*/ 15 w 19"/>
                <a:gd name="T13" fmla="*/ 15 h 19"/>
                <a:gd name="T14" fmla="*/ 12 w 19"/>
                <a:gd name="T15" fmla="*/ 19 h 19"/>
                <a:gd name="T16" fmla="*/ 8 w 19"/>
                <a:gd name="T17" fmla="*/ 19 h 19"/>
                <a:gd name="T18" fmla="*/ 4 w 19"/>
                <a:gd name="T19" fmla="*/ 19 h 19"/>
                <a:gd name="T20" fmla="*/ 0 w 19"/>
                <a:gd name="T21" fmla="*/ 15 h 19"/>
                <a:gd name="T22" fmla="*/ 0 w 19"/>
                <a:gd name="T23" fmla="*/ 12 h 19"/>
                <a:gd name="T24" fmla="*/ 0 w 19"/>
                <a:gd name="T25" fmla="*/ 8 h 19"/>
                <a:gd name="T26" fmla="*/ 0 w 19"/>
                <a:gd name="T27" fmla="*/ 4 h 19"/>
                <a:gd name="T28" fmla="*/ 0 w 19"/>
                <a:gd name="T29" fmla="*/ 4 h 19"/>
                <a:gd name="T30" fmla="*/ 4 w 19"/>
                <a:gd name="T31" fmla="*/ 0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0"/>
                  </a:lnTo>
                  <a:lnTo>
                    <a:pt x="15" y="4"/>
                  </a:lnTo>
                  <a:lnTo>
                    <a:pt x="19" y="4"/>
                  </a:lnTo>
                  <a:lnTo>
                    <a:pt x="19" y="8"/>
                  </a:lnTo>
                  <a:lnTo>
                    <a:pt x="19" y="12"/>
                  </a:lnTo>
                  <a:lnTo>
                    <a:pt x="15" y="15"/>
                  </a:lnTo>
                  <a:lnTo>
                    <a:pt x="12" y="19"/>
                  </a:lnTo>
                  <a:lnTo>
                    <a:pt x="8" y="19"/>
                  </a:lnTo>
                  <a:lnTo>
                    <a:pt x="4" y="19"/>
                  </a:lnTo>
                  <a:lnTo>
                    <a:pt x="0" y="15"/>
                  </a:lnTo>
                  <a:lnTo>
                    <a:pt x="0" y="12"/>
                  </a:lnTo>
                  <a:lnTo>
                    <a:pt x="0" y="8"/>
                  </a:lnTo>
                  <a:lnTo>
                    <a:pt x="0" y="4"/>
                  </a:lnTo>
                  <a:lnTo>
                    <a:pt x="4" y="0"/>
                  </a:lnTo>
                  <a:lnTo>
                    <a:pt x="8" y="0"/>
                  </a:lnTo>
                  <a:close/>
                </a:path>
              </a:pathLst>
            </a:custGeom>
            <a:solidFill>
              <a:srgbClr val="000000"/>
            </a:solidFill>
            <a:ln w="0">
              <a:solidFill>
                <a:srgbClr val="000000"/>
              </a:solidFill>
              <a:round/>
              <a:headEnd/>
              <a:tailEnd/>
            </a:ln>
          </p:spPr>
          <p:txBody>
            <a:bodyPr/>
            <a:lstStyle/>
            <a:p>
              <a:endParaRPr lang="en-CA"/>
            </a:p>
          </p:txBody>
        </p:sp>
        <p:sp>
          <p:nvSpPr>
            <p:cNvPr id="19522" name="Freeform 259"/>
            <p:cNvSpPr>
              <a:spLocks noEditPoints="1"/>
            </p:cNvSpPr>
            <p:nvPr/>
          </p:nvSpPr>
          <p:spPr bwMode="auto">
            <a:xfrm>
              <a:off x="1098" y="2780"/>
              <a:ext cx="73" cy="115"/>
            </a:xfrm>
            <a:custGeom>
              <a:avLst/>
              <a:gdLst>
                <a:gd name="T0" fmla="*/ 0 w 73"/>
                <a:gd name="T1" fmla="*/ 58 h 115"/>
                <a:gd name="T2" fmla="*/ 4 w 73"/>
                <a:gd name="T3" fmla="*/ 39 h 115"/>
                <a:gd name="T4" fmla="*/ 7 w 73"/>
                <a:gd name="T5" fmla="*/ 23 h 115"/>
                <a:gd name="T6" fmla="*/ 11 w 73"/>
                <a:gd name="T7" fmla="*/ 12 h 115"/>
                <a:gd name="T8" fmla="*/ 23 w 73"/>
                <a:gd name="T9" fmla="*/ 4 h 115"/>
                <a:gd name="T10" fmla="*/ 30 w 73"/>
                <a:gd name="T11" fmla="*/ 0 h 115"/>
                <a:gd name="T12" fmla="*/ 34 w 73"/>
                <a:gd name="T13" fmla="*/ 0 h 115"/>
                <a:gd name="T14" fmla="*/ 46 w 73"/>
                <a:gd name="T15" fmla="*/ 0 h 115"/>
                <a:gd name="T16" fmla="*/ 53 w 73"/>
                <a:gd name="T17" fmla="*/ 4 h 115"/>
                <a:gd name="T18" fmla="*/ 57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3 w 73"/>
                <a:gd name="T33" fmla="*/ 108 h 115"/>
                <a:gd name="T34" fmla="*/ 42 w 73"/>
                <a:gd name="T35" fmla="*/ 111 h 115"/>
                <a:gd name="T36" fmla="*/ 34 w 73"/>
                <a:gd name="T37" fmla="*/ 115 h 115"/>
                <a:gd name="T38" fmla="*/ 27 w 73"/>
                <a:gd name="T39" fmla="*/ 111 h 115"/>
                <a:gd name="T40" fmla="*/ 19 w 73"/>
                <a:gd name="T41" fmla="*/ 108 h 115"/>
                <a:gd name="T42" fmla="*/ 11 w 73"/>
                <a:gd name="T43" fmla="*/ 96 h 115"/>
                <a:gd name="T44" fmla="*/ 4 w 73"/>
                <a:gd name="T45" fmla="*/ 77 h 115"/>
                <a:gd name="T46" fmla="*/ 0 w 73"/>
                <a:gd name="T47" fmla="*/ 58 h 115"/>
                <a:gd name="T48" fmla="*/ 15 w 73"/>
                <a:gd name="T49" fmla="*/ 58 h 115"/>
                <a:gd name="T50" fmla="*/ 19 w 73"/>
                <a:gd name="T51" fmla="*/ 81 h 115"/>
                <a:gd name="T52" fmla="*/ 23 w 73"/>
                <a:gd name="T53" fmla="*/ 96 h 115"/>
                <a:gd name="T54" fmla="*/ 27 w 73"/>
                <a:gd name="T55" fmla="*/ 104 h 115"/>
                <a:gd name="T56" fmla="*/ 30 w 73"/>
                <a:gd name="T57" fmla="*/ 108 h 115"/>
                <a:gd name="T58" fmla="*/ 34 w 73"/>
                <a:gd name="T59" fmla="*/ 108 h 115"/>
                <a:gd name="T60" fmla="*/ 38 w 73"/>
                <a:gd name="T61" fmla="*/ 108 h 115"/>
                <a:gd name="T62" fmla="*/ 46 w 73"/>
                <a:gd name="T63" fmla="*/ 104 h 115"/>
                <a:gd name="T64" fmla="*/ 50 w 73"/>
                <a:gd name="T65" fmla="*/ 100 h 115"/>
                <a:gd name="T66" fmla="*/ 50 w 73"/>
                <a:gd name="T67" fmla="*/ 92 h 115"/>
                <a:gd name="T68" fmla="*/ 53 w 73"/>
                <a:gd name="T69" fmla="*/ 73 h 115"/>
                <a:gd name="T70" fmla="*/ 53 w 73"/>
                <a:gd name="T71" fmla="*/ 54 h 115"/>
                <a:gd name="T72" fmla="*/ 53 w 73"/>
                <a:gd name="T73" fmla="*/ 35 h 115"/>
                <a:gd name="T74" fmla="*/ 50 w 73"/>
                <a:gd name="T75" fmla="*/ 19 h 115"/>
                <a:gd name="T76" fmla="*/ 50 w 73"/>
                <a:gd name="T77" fmla="*/ 12 h 115"/>
                <a:gd name="T78" fmla="*/ 46 w 73"/>
                <a:gd name="T79" fmla="*/ 8 h 115"/>
                <a:gd name="T80" fmla="*/ 42 w 73"/>
                <a:gd name="T81" fmla="*/ 4 h 115"/>
                <a:gd name="T82" fmla="*/ 34 w 73"/>
                <a:gd name="T83" fmla="*/ 4 h 115"/>
                <a:gd name="T84" fmla="*/ 30 w 73"/>
                <a:gd name="T85" fmla="*/ 4 h 115"/>
                <a:gd name="T86" fmla="*/ 27 w 73"/>
                <a:gd name="T87" fmla="*/ 8 h 115"/>
                <a:gd name="T88" fmla="*/ 23 w 73"/>
                <a:gd name="T89" fmla="*/ 19 h 115"/>
                <a:gd name="T90" fmla="*/ 19 w 73"/>
                <a:gd name="T91" fmla="*/ 31 h 115"/>
                <a:gd name="T92" fmla="*/ 19 w 73"/>
                <a:gd name="T93" fmla="*/ 46 h 115"/>
                <a:gd name="T94" fmla="*/ 15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7" y="23"/>
                  </a:lnTo>
                  <a:lnTo>
                    <a:pt x="11" y="12"/>
                  </a:lnTo>
                  <a:lnTo>
                    <a:pt x="23" y="4"/>
                  </a:lnTo>
                  <a:lnTo>
                    <a:pt x="30" y="0"/>
                  </a:lnTo>
                  <a:lnTo>
                    <a:pt x="34" y="0"/>
                  </a:lnTo>
                  <a:lnTo>
                    <a:pt x="46" y="0"/>
                  </a:lnTo>
                  <a:lnTo>
                    <a:pt x="53" y="4"/>
                  </a:lnTo>
                  <a:lnTo>
                    <a:pt x="57" y="12"/>
                  </a:lnTo>
                  <a:lnTo>
                    <a:pt x="65" y="23"/>
                  </a:lnTo>
                  <a:lnTo>
                    <a:pt x="69" y="39"/>
                  </a:lnTo>
                  <a:lnTo>
                    <a:pt x="73" y="58"/>
                  </a:lnTo>
                  <a:lnTo>
                    <a:pt x="69" y="73"/>
                  </a:lnTo>
                  <a:lnTo>
                    <a:pt x="65" y="88"/>
                  </a:lnTo>
                  <a:lnTo>
                    <a:pt x="61" y="100"/>
                  </a:lnTo>
                  <a:lnTo>
                    <a:pt x="53" y="108"/>
                  </a:lnTo>
                  <a:lnTo>
                    <a:pt x="42" y="111"/>
                  </a:lnTo>
                  <a:lnTo>
                    <a:pt x="34" y="115"/>
                  </a:lnTo>
                  <a:lnTo>
                    <a:pt x="27" y="111"/>
                  </a:lnTo>
                  <a:lnTo>
                    <a:pt x="19" y="108"/>
                  </a:lnTo>
                  <a:lnTo>
                    <a:pt x="11" y="96"/>
                  </a:lnTo>
                  <a:lnTo>
                    <a:pt x="4" y="77"/>
                  </a:lnTo>
                  <a:lnTo>
                    <a:pt x="0" y="58"/>
                  </a:lnTo>
                  <a:close/>
                  <a:moveTo>
                    <a:pt x="15" y="58"/>
                  </a:moveTo>
                  <a:lnTo>
                    <a:pt x="19" y="81"/>
                  </a:lnTo>
                  <a:lnTo>
                    <a:pt x="23" y="96"/>
                  </a:lnTo>
                  <a:lnTo>
                    <a:pt x="27" y="104"/>
                  </a:lnTo>
                  <a:lnTo>
                    <a:pt x="30" y="108"/>
                  </a:lnTo>
                  <a:lnTo>
                    <a:pt x="34" y="108"/>
                  </a:lnTo>
                  <a:lnTo>
                    <a:pt x="38" y="108"/>
                  </a:lnTo>
                  <a:lnTo>
                    <a:pt x="46" y="104"/>
                  </a:lnTo>
                  <a:lnTo>
                    <a:pt x="50" y="100"/>
                  </a:lnTo>
                  <a:lnTo>
                    <a:pt x="50" y="92"/>
                  </a:lnTo>
                  <a:lnTo>
                    <a:pt x="53" y="73"/>
                  </a:lnTo>
                  <a:lnTo>
                    <a:pt x="53" y="54"/>
                  </a:lnTo>
                  <a:lnTo>
                    <a:pt x="53" y="35"/>
                  </a:lnTo>
                  <a:lnTo>
                    <a:pt x="50" y="19"/>
                  </a:lnTo>
                  <a:lnTo>
                    <a:pt x="50" y="12"/>
                  </a:lnTo>
                  <a:lnTo>
                    <a:pt x="46" y="8"/>
                  </a:lnTo>
                  <a:lnTo>
                    <a:pt x="42" y="4"/>
                  </a:lnTo>
                  <a:lnTo>
                    <a:pt x="34" y="4"/>
                  </a:lnTo>
                  <a:lnTo>
                    <a:pt x="30" y="4"/>
                  </a:lnTo>
                  <a:lnTo>
                    <a:pt x="27" y="8"/>
                  </a:lnTo>
                  <a:lnTo>
                    <a:pt x="23" y="19"/>
                  </a:lnTo>
                  <a:lnTo>
                    <a:pt x="19" y="31"/>
                  </a:lnTo>
                  <a:lnTo>
                    <a:pt x="19"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23" name="Freeform 260"/>
            <p:cNvSpPr>
              <a:spLocks noEditPoints="1"/>
            </p:cNvSpPr>
            <p:nvPr/>
          </p:nvSpPr>
          <p:spPr bwMode="auto">
            <a:xfrm>
              <a:off x="1182" y="2780"/>
              <a:ext cx="69" cy="115"/>
            </a:xfrm>
            <a:custGeom>
              <a:avLst/>
              <a:gdLst>
                <a:gd name="T0" fmla="*/ 0 w 69"/>
                <a:gd name="T1" fmla="*/ 58 h 115"/>
                <a:gd name="T2" fmla="*/ 4 w 69"/>
                <a:gd name="T3" fmla="*/ 39 h 115"/>
                <a:gd name="T4" fmla="*/ 8 w 69"/>
                <a:gd name="T5" fmla="*/ 23 h 115"/>
                <a:gd name="T6" fmla="*/ 12 w 69"/>
                <a:gd name="T7" fmla="*/ 12 h 115"/>
                <a:gd name="T8" fmla="*/ 23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6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4" y="39"/>
                  </a:lnTo>
                  <a:lnTo>
                    <a:pt x="8" y="23"/>
                  </a:lnTo>
                  <a:lnTo>
                    <a:pt x="12" y="12"/>
                  </a:lnTo>
                  <a:lnTo>
                    <a:pt x="23"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6"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24" name="Freeform 261"/>
            <p:cNvSpPr>
              <a:spLocks noEditPoints="1"/>
            </p:cNvSpPr>
            <p:nvPr/>
          </p:nvSpPr>
          <p:spPr bwMode="auto">
            <a:xfrm>
              <a:off x="1270" y="2780"/>
              <a:ext cx="66" cy="115"/>
            </a:xfrm>
            <a:custGeom>
              <a:avLst/>
              <a:gdLst>
                <a:gd name="T0" fmla="*/ 12 w 66"/>
                <a:gd name="T1" fmla="*/ 46 h 115"/>
                <a:gd name="T2" fmla="*/ 4 w 66"/>
                <a:gd name="T3" fmla="*/ 31 h 115"/>
                <a:gd name="T4" fmla="*/ 4 w 66"/>
                <a:gd name="T5" fmla="*/ 16 h 115"/>
                <a:gd name="T6" fmla="*/ 20 w 66"/>
                <a:gd name="T7" fmla="*/ 0 h 115"/>
                <a:gd name="T8" fmla="*/ 46 w 66"/>
                <a:gd name="T9" fmla="*/ 0 h 115"/>
                <a:gd name="T10" fmla="*/ 62 w 66"/>
                <a:gd name="T11" fmla="*/ 16 h 115"/>
                <a:gd name="T12" fmla="*/ 62 w 66"/>
                <a:gd name="T13" fmla="*/ 31 h 115"/>
                <a:gd name="T14" fmla="*/ 50 w 66"/>
                <a:gd name="T15" fmla="*/ 42 h 115"/>
                <a:gd name="T16" fmla="*/ 50 w 66"/>
                <a:gd name="T17" fmla="*/ 62 h 115"/>
                <a:gd name="T18" fmla="*/ 62 w 66"/>
                <a:gd name="T19" fmla="*/ 77 h 115"/>
                <a:gd name="T20" fmla="*/ 62 w 66"/>
                <a:gd name="T21" fmla="*/ 96 h 115"/>
                <a:gd name="T22" fmla="*/ 46 w 66"/>
                <a:gd name="T23" fmla="*/ 111 h 115"/>
                <a:gd name="T24" fmla="*/ 23 w 66"/>
                <a:gd name="T25" fmla="*/ 115 h 115"/>
                <a:gd name="T26" fmla="*/ 8 w 66"/>
                <a:gd name="T27" fmla="*/ 104 h 115"/>
                <a:gd name="T28" fmla="*/ 0 w 66"/>
                <a:gd name="T29" fmla="*/ 88 h 115"/>
                <a:gd name="T30" fmla="*/ 4 w 66"/>
                <a:gd name="T31" fmla="*/ 73 h 115"/>
                <a:gd name="T32" fmla="*/ 23 w 66"/>
                <a:gd name="T33" fmla="*/ 58 h 115"/>
                <a:gd name="T34" fmla="*/ 43 w 66"/>
                <a:gd name="T35" fmla="*/ 39 h 115"/>
                <a:gd name="T36" fmla="*/ 46 w 66"/>
                <a:gd name="T37" fmla="*/ 27 h 115"/>
                <a:gd name="T38" fmla="*/ 46 w 66"/>
                <a:gd name="T39" fmla="*/ 16 h 115"/>
                <a:gd name="T40" fmla="*/ 39 w 66"/>
                <a:gd name="T41" fmla="*/ 4 h 115"/>
                <a:gd name="T42" fmla="*/ 27 w 66"/>
                <a:gd name="T43" fmla="*/ 4 h 115"/>
                <a:gd name="T44" fmla="*/ 20 w 66"/>
                <a:gd name="T45" fmla="*/ 16 h 115"/>
                <a:gd name="T46" fmla="*/ 20 w 66"/>
                <a:gd name="T47" fmla="*/ 23 h 115"/>
                <a:gd name="T48" fmla="*/ 23 w 66"/>
                <a:gd name="T49" fmla="*/ 35 h 115"/>
                <a:gd name="T50" fmla="*/ 35 w 66"/>
                <a:gd name="T51" fmla="*/ 46 h 115"/>
                <a:gd name="T52" fmla="*/ 23 w 66"/>
                <a:gd name="T53" fmla="*/ 65 h 115"/>
                <a:gd name="T54" fmla="*/ 16 w 66"/>
                <a:gd name="T55" fmla="*/ 81 h 115"/>
                <a:gd name="T56" fmla="*/ 16 w 66"/>
                <a:gd name="T57" fmla="*/ 96 h 115"/>
                <a:gd name="T58" fmla="*/ 27 w 66"/>
                <a:gd name="T59" fmla="*/ 108 h 115"/>
                <a:gd name="T60" fmla="*/ 39 w 66"/>
                <a:gd name="T61" fmla="*/ 108 h 115"/>
                <a:gd name="T62" fmla="*/ 46 w 66"/>
                <a:gd name="T63" fmla="*/ 100 h 115"/>
                <a:gd name="T64" fmla="*/ 50 w 66"/>
                <a:gd name="T65" fmla="*/ 88 h 115"/>
                <a:gd name="T66" fmla="*/ 43 w 66"/>
                <a:gd name="T67" fmla="*/ 77 h 115"/>
                <a:gd name="T68" fmla="*/ 27 w 66"/>
                <a:gd name="T69" fmla="*/ 62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
                <a:gd name="T106" fmla="*/ 0 h 115"/>
                <a:gd name="T107" fmla="*/ 66 w 66"/>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 h="115">
                  <a:moveTo>
                    <a:pt x="23" y="58"/>
                  </a:moveTo>
                  <a:lnTo>
                    <a:pt x="12" y="46"/>
                  </a:lnTo>
                  <a:lnTo>
                    <a:pt x="4" y="39"/>
                  </a:lnTo>
                  <a:lnTo>
                    <a:pt x="4" y="31"/>
                  </a:lnTo>
                  <a:lnTo>
                    <a:pt x="0" y="27"/>
                  </a:lnTo>
                  <a:lnTo>
                    <a:pt x="4" y="16"/>
                  </a:lnTo>
                  <a:lnTo>
                    <a:pt x="12" y="8"/>
                  </a:lnTo>
                  <a:lnTo>
                    <a:pt x="20" y="0"/>
                  </a:lnTo>
                  <a:lnTo>
                    <a:pt x="35" y="0"/>
                  </a:lnTo>
                  <a:lnTo>
                    <a:pt x="46" y="0"/>
                  </a:lnTo>
                  <a:lnTo>
                    <a:pt x="54" y="8"/>
                  </a:lnTo>
                  <a:lnTo>
                    <a:pt x="62" y="16"/>
                  </a:lnTo>
                  <a:lnTo>
                    <a:pt x="62" y="23"/>
                  </a:lnTo>
                  <a:lnTo>
                    <a:pt x="62" y="31"/>
                  </a:lnTo>
                  <a:lnTo>
                    <a:pt x="58" y="35"/>
                  </a:lnTo>
                  <a:lnTo>
                    <a:pt x="50" y="42"/>
                  </a:lnTo>
                  <a:lnTo>
                    <a:pt x="39" y="50"/>
                  </a:lnTo>
                  <a:lnTo>
                    <a:pt x="50" y="62"/>
                  </a:lnTo>
                  <a:lnTo>
                    <a:pt x="58" y="69"/>
                  </a:lnTo>
                  <a:lnTo>
                    <a:pt x="62" y="77"/>
                  </a:lnTo>
                  <a:lnTo>
                    <a:pt x="66" y="85"/>
                  </a:lnTo>
                  <a:lnTo>
                    <a:pt x="62" y="96"/>
                  </a:lnTo>
                  <a:lnTo>
                    <a:pt x="58" y="108"/>
                  </a:lnTo>
                  <a:lnTo>
                    <a:pt x="46" y="111"/>
                  </a:lnTo>
                  <a:lnTo>
                    <a:pt x="31" y="115"/>
                  </a:lnTo>
                  <a:lnTo>
                    <a:pt x="23" y="115"/>
                  </a:lnTo>
                  <a:lnTo>
                    <a:pt x="16" y="111"/>
                  </a:lnTo>
                  <a:lnTo>
                    <a:pt x="8" y="104"/>
                  </a:lnTo>
                  <a:lnTo>
                    <a:pt x="0" y="96"/>
                  </a:lnTo>
                  <a:lnTo>
                    <a:pt x="0" y="88"/>
                  </a:lnTo>
                  <a:lnTo>
                    <a:pt x="0" y="81"/>
                  </a:lnTo>
                  <a:lnTo>
                    <a:pt x="4" y="73"/>
                  </a:lnTo>
                  <a:lnTo>
                    <a:pt x="12" y="65"/>
                  </a:lnTo>
                  <a:lnTo>
                    <a:pt x="23" y="58"/>
                  </a:lnTo>
                  <a:close/>
                  <a:moveTo>
                    <a:pt x="35" y="46"/>
                  </a:moveTo>
                  <a:lnTo>
                    <a:pt x="43" y="39"/>
                  </a:lnTo>
                  <a:lnTo>
                    <a:pt x="46" y="35"/>
                  </a:lnTo>
                  <a:lnTo>
                    <a:pt x="46" y="27"/>
                  </a:lnTo>
                  <a:lnTo>
                    <a:pt x="46" y="23"/>
                  </a:lnTo>
                  <a:lnTo>
                    <a:pt x="46" y="16"/>
                  </a:lnTo>
                  <a:lnTo>
                    <a:pt x="43" y="8"/>
                  </a:lnTo>
                  <a:lnTo>
                    <a:pt x="39" y="4"/>
                  </a:lnTo>
                  <a:lnTo>
                    <a:pt x="35" y="4"/>
                  </a:lnTo>
                  <a:lnTo>
                    <a:pt x="27" y="4"/>
                  </a:lnTo>
                  <a:lnTo>
                    <a:pt x="23" y="8"/>
                  </a:lnTo>
                  <a:lnTo>
                    <a:pt x="20" y="16"/>
                  </a:lnTo>
                  <a:lnTo>
                    <a:pt x="20" y="19"/>
                  </a:lnTo>
                  <a:lnTo>
                    <a:pt x="20" y="23"/>
                  </a:lnTo>
                  <a:lnTo>
                    <a:pt x="20" y="27"/>
                  </a:lnTo>
                  <a:lnTo>
                    <a:pt x="23" y="35"/>
                  </a:lnTo>
                  <a:lnTo>
                    <a:pt x="23" y="39"/>
                  </a:lnTo>
                  <a:lnTo>
                    <a:pt x="35" y="46"/>
                  </a:lnTo>
                  <a:close/>
                  <a:moveTo>
                    <a:pt x="27" y="62"/>
                  </a:moveTo>
                  <a:lnTo>
                    <a:pt x="23" y="65"/>
                  </a:lnTo>
                  <a:lnTo>
                    <a:pt x="20" y="73"/>
                  </a:lnTo>
                  <a:lnTo>
                    <a:pt x="16" y="81"/>
                  </a:lnTo>
                  <a:lnTo>
                    <a:pt x="16" y="88"/>
                  </a:lnTo>
                  <a:lnTo>
                    <a:pt x="16" y="96"/>
                  </a:lnTo>
                  <a:lnTo>
                    <a:pt x="20" y="104"/>
                  </a:lnTo>
                  <a:lnTo>
                    <a:pt x="27" y="108"/>
                  </a:lnTo>
                  <a:lnTo>
                    <a:pt x="35" y="108"/>
                  </a:lnTo>
                  <a:lnTo>
                    <a:pt x="39" y="108"/>
                  </a:lnTo>
                  <a:lnTo>
                    <a:pt x="46" y="104"/>
                  </a:lnTo>
                  <a:lnTo>
                    <a:pt x="46" y="100"/>
                  </a:lnTo>
                  <a:lnTo>
                    <a:pt x="50" y="92"/>
                  </a:lnTo>
                  <a:lnTo>
                    <a:pt x="50" y="88"/>
                  </a:lnTo>
                  <a:lnTo>
                    <a:pt x="46" y="81"/>
                  </a:lnTo>
                  <a:lnTo>
                    <a:pt x="43" y="77"/>
                  </a:lnTo>
                  <a:lnTo>
                    <a:pt x="35" y="69"/>
                  </a:lnTo>
                  <a:lnTo>
                    <a:pt x="27" y="62"/>
                  </a:lnTo>
                  <a:close/>
                </a:path>
              </a:pathLst>
            </a:custGeom>
            <a:solidFill>
              <a:srgbClr val="000000"/>
            </a:solidFill>
            <a:ln w="0">
              <a:solidFill>
                <a:srgbClr val="000000"/>
              </a:solidFill>
              <a:round/>
              <a:headEnd/>
              <a:tailEnd/>
            </a:ln>
          </p:spPr>
          <p:txBody>
            <a:bodyPr/>
            <a:lstStyle/>
            <a:p>
              <a:endParaRPr lang="en-CA"/>
            </a:p>
          </p:txBody>
        </p:sp>
        <p:sp>
          <p:nvSpPr>
            <p:cNvPr id="19525" name="Freeform 262"/>
            <p:cNvSpPr>
              <a:spLocks/>
            </p:cNvSpPr>
            <p:nvPr/>
          </p:nvSpPr>
          <p:spPr bwMode="auto">
            <a:xfrm>
              <a:off x="1351" y="2780"/>
              <a:ext cx="69" cy="115"/>
            </a:xfrm>
            <a:custGeom>
              <a:avLst/>
              <a:gdLst>
                <a:gd name="T0" fmla="*/ 11 w 69"/>
                <a:gd name="T1" fmla="*/ 0 h 115"/>
                <a:gd name="T2" fmla="*/ 69 w 69"/>
                <a:gd name="T3" fmla="*/ 0 h 115"/>
                <a:gd name="T4" fmla="*/ 69 w 69"/>
                <a:gd name="T5" fmla="*/ 4 h 115"/>
                <a:gd name="T6" fmla="*/ 31 w 69"/>
                <a:gd name="T7" fmla="*/ 115 h 115"/>
                <a:gd name="T8" fmla="*/ 19 w 69"/>
                <a:gd name="T9" fmla="*/ 115 h 115"/>
                <a:gd name="T10" fmla="*/ 57 w 69"/>
                <a:gd name="T11" fmla="*/ 16 h 115"/>
                <a:gd name="T12" fmla="*/ 27 w 69"/>
                <a:gd name="T13" fmla="*/ 16 h 115"/>
                <a:gd name="T14" fmla="*/ 19 w 69"/>
                <a:gd name="T15" fmla="*/ 16 h 115"/>
                <a:gd name="T16" fmla="*/ 11 w 69"/>
                <a:gd name="T17" fmla="*/ 16 h 115"/>
                <a:gd name="T18" fmla="*/ 8 w 69"/>
                <a:gd name="T19" fmla="*/ 23 h 115"/>
                <a:gd name="T20" fmla="*/ 4 w 69"/>
                <a:gd name="T21" fmla="*/ 27 h 115"/>
                <a:gd name="T22" fmla="*/ 0 w 69"/>
                <a:gd name="T23" fmla="*/ 27 h 115"/>
                <a:gd name="T24" fmla="*/ 11 w 69"/>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15"/>
                <a:gd name="T41" fmla="*/ 69 w 69"/>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15">
                  <a:moveTo>
                    <a:pt x="11" y="0"/>
                  </a:moveTo>
                  <a:lnTo>
                    <a:pt x="69" y="0"/>
                  </a:lnTo>
                  <a:lnTo>
                    <a:pt x="69" y="4"/>
                  </a:lnTo>
                  <a:lnTo>
                    <a:pt x="31" y="115"/>
                  </a:lnTo>
                  <a:lnTo>
                    <a:pt x="19" y="115"/>
                  </a:lnTo>
                  <a:lnTo>
                    <a:pt x="57" y="16"/>
                  </a:lnTo>
                  <a:lnTo>
                    <a:pt x="27" y="16"/>
                  </a:lnTo>
                  <a:lnTo>
                    <a:pt x="19" y="16"/>
                  </a:lnTo>
                  <a:lnTo>
                    <a:pt x="11" y="16"/>
                  </a:lnTo>
                  <a:lnTo>
                    <a:pt x="8" y="23"/>
                  </a:lnTo>
                  <a:lnTo>
                    <a:pt x="4" y="27"/>
                  </a:lnTo>
                  <a:lnTo>
                    <a:pt x="0" y="27"/>
                  </a:lnTo>
                  <a:lnTo>
                    <a:pt x="11" y="0"/>
                  </a:lnTo>
                  <a:close/>
                </a:path>
              </a:pathLst>
            </a:custGeom>
            <a:solidFill>
              <a:srgbClr val="000000"/>
            </a:solidFill>
            <a:ln w="0">
              <a:solidFill>
                <a:srgbClr val="000000"/>
              </a:solidFill>
              <a:round/>
              <a:headEnd/>
              <a:tailEnd/>
            </a:ln>
          </p:spPr>
          <p:txBody>
            <a:bodyPr/>
            <a:lstStyle/>
            <a:p>
              <a:endParaRPr lang="en-CA"/>
            </a:p>
          </p:txBody>
        </p:sp>
        <p:sp>
          <p:nvSpPr>
            <p:cNvPr id="19526" name="Rectangle 263"/>
            <p:cNvSpPr>
              <a:spLocks noChangeArrowheads="1"/>
            </p:cNvSpPr>
            <p:nvPr/>
          </p:nvSpPr>
          <p:spPr bwMode="auto">
            <a:xfrm>
              <a:off x="1554"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27" name="Freeform 264"/>
            <p:cNvSpPr>
              <a:spLocks noEditPoints="1"/>
            </p:cNvSpPr>
            <p:nvPr/>
          </p:nvSpPr>
          <p:spPr bwMode="auto">
            <a:xfrm>
              <a:off x="1746" y="2780"/>
              <a:ext cx="73" cy="115"/>
            </a:xfrm>
            <a:custGeom>
              <a:avLst/>
              <a:gdLst>
                <a:gd name="T0" fmla="*/ 0 w 73"/>
                <a:gd name="T1" fmla="*/ 58 h 115"/>
                <a:gd name="T2" fmla="*/ 4 w 73"/>
                <a:gd name="T3" fmla="*/ 39 h 115"/>
                <a:gd name="T4" fmla="*/ 8 w 73"/>
                <a:gd name="T5" fmla="*/ 23 h 115"/>
                <a:gd name="T6" fmla="*/ 15 w 73"/>
                <a:gd name="T7" fmla="*/ 12 h 115"/>
                <a:gd name="T8" fmla="*/ 23 w 73"/>
                <a:gd name="T9" fmla="*/ 4 h 115"/>
                <a:gd name="T10" fmla="*/ 31 w 73"/>
                <a:gd name="T11" fmla="*/ 0 h 115"/>
                <a:gd name="T12" fmla="*/ 38 w 73"/>
                <a:gd name="T13" fmla="*/ 0 h 115"/>
                <a:gd name="T14" fmla="*/ 46 w 73"/>
                <a:gd name="T15" fmla="*/ 0 h 115"/>
                <a:gd name="T16" fmla="*/ 54 w 73"/>
                <a:gd name="T17" fmla="*/ 4 h 115"/>
                <a:gd name="T18" fmla="*/ 61 w 73"/>
                <a:gd name="T19" fmla="*/ 12 h 115"/>
                <a:gd name="T20" fmla="*/ 65 w 73"/>
                <a:gd name="T21" fmla="*/ 23 h 115"/>
                <a:gd name="T22" fmla="*/ 69 w 73"/>
                <a:gd name="T23" fmla="*/ 39 h 115"/>
                <a:gd name="T24" fmla="*/ 73 w 73"/>
                <a:gd name="T25" fmla="*/ 58 h 115"/>
                <a:gd name="T26" fmla="*/ 69 w 73"/>
                <a:gd name="T27" fmla="*/ 73 h 115"/>
                <a:gd name="T28" fmla="*/ 65 w 73"/>
                <a:gd name="T29" fmla="*/ 88 h 115"/>
                <a:gd name="T30" fmla="*/ 61 w 73"/>
                <a:gd name="T31" fmla="*/ 100 h 115"/>
                <a:gd name="T32" fmla="*/ 54 w 73"/>
                <a:gd name="T33" fmla="*/ 108 h 115"/>
                <a:gd name="T34" fmla="*/ 46 w 73"/>
                <a:gd name="T35" fmla="*/ 111 h 115"/>
                <a:gd name="T36" fmla="*/ 35 w 73"/>
                <a:gd name="T37" fmla="*/ 115 h 115"/>
                <a:gd name="T38" fmla="*/ 27 w 73"/>
                <a:gd name="T39" fmla="*/ 111 h 115"/>
                <a:gd name="T40" fmla="*/ 19 w 73"/>
                <a:gd name="T41" fmla="*/ 108 h 115"/>
                <a:gd name="T42" fmla="*/ 12 w 73"/>
                <a:gd name="T43" fmla="*/ 96 h 115"/>
                <a:gd name="T44" fmla="*/ 4 w 73"/>
                <a:gd name="T45" fmla="*/ 77 h 115"/>
                <a:gd name="T46" fmla="*/ 0 w 73"/>
                <a:gd name="T47" fmla="*/ 58 h 115"/>
                <a:gd name="T48" fmla="*/ 19 w 73"/>
                <a:gd name="T49" fmla="*/ 58 h 115"/>
                <a:gd name="T50" fmla="*/ 19 w 73"/>
                <a:gd name="T51" fmla="*/ 81 h 115"/>
                <a:gd name="T52" fmla="*/ 23 w 73"/>
                <a:gd name="T53" fmla="*/ 96 h 115"/>
                <a:gd name="T54" fmla="*/ 27 w 73"/>
                <a:gd name="T55" fmla="*/ 104 h 115"/>
                <a:gd name="T56" fmla="*/ 31 w 73"/>
                <a:gd name="T57" fmla="*/ 108 h 115"/>
                <a:gd name="T58" fmla="*/ 38 w 73"/>
                <a:gd name="T59" fmla="*/ 108 h 115"/>
                <a:gd name="T60" fmla="*/ 42 w 73"/>
                <a:gd name="T61" fmla="*/ 108 h 115"/>
                <a:gd name="T62" fmla="*/ 46 w 73"/>
                <a:gd name="T63" fmla="*/ 104 h 115"/>
                <a:gd name="T64" fmla="*/ 50 w 73"/>
                <a:gd name="T65" fmla="*/ 100 h 115"/>
                <a:gd name="T66" fmla="*/ 54 w 73"/>
                <a:gd name="T67" fmla="*/ 92 h 115"/>
                <a:gd name="T68" fmla="*/ 54 w 73"/>
                <a:gd name="T69" fmla="*/ 73 h 115"/>
                <a:gd name="T70" fmla="*/ 58 w 73"/>
                <a:gd name="T71" fmla="*/ 54 h 115"/>
                <a:gd name="T72" fmla="*/ 54 w 73"/>
                <a:gd name="T73" fmla="*/ 35 h 115"/>
                <a:gd name="T74" fmla="*/ 54 w 73"/>
                <a:gd name="T75" fmla="*/ 19 h 115"/>
                <a:gd name="T76" fmla="*/ 50 w 73"/>
                <a:gd name="T77" fmla="*/ 12 h 115"/>
                <a:gd name="T78" fmla="*/ 46 w 73"/>
                <a:gd name="T79" fmla="*/ 8 h 115"/>
                <a:gd name="T80" fmla="*/ 42 w 73"/>
                <a:gd name="T81" fmla="*/ 4 h 115"/>
                <a:gd name="T82" fmla="*/ 38 w 73"/>
                <a:gd name="T83" fmla="*/ 4 h 115"/>
                <a:gd name="T84" fmla="*/ 31 w 73"/>
                <a:gd name="T85" fmla="*/ 4 h 115"/>
                <a:gd name="T86" fmla="*/ 27 w 73"/>
                <a:gd name="T87" fmla="*/ 8 h 115"/>
                <a:gd name="T88" fmla="*/ 23 w 73"/>
                <a:gd name="T89" fmla="*/ 19 h 115"/>
                <a:gd name="T90" fmla="*/ 19 w 73"/>
                <a:gd name="T91" fmla="*/ 31 h 115"/>
                <a:gd name="T92" fmla="*/ 19 w 73"/>
                <a:gd name="T93" fmla="*/ 46 h 115"/>
                <a:gd name="T94" fmla="*/ 19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5" y="12"/>
                  </a:lnTo>
                  <a:lnTo>
                    <a:pt x="23" y="4"/>
                  </a:lnTo>
                  <a:lnTo>
                    <a:pt x="31" y="0"/>
                  </a:lnTo>
                  <a:lnTo>
                    <a:pt x="38" y="0"/>
                  </a:lnTo>
                  <a:lnTo>
                    <a:pt x="46" y="0"/>
                  </a:lnTo>
                  <a:lnTo>
                    <a:pt x="54" y="4"/>
                  </a:lnTo>
                  <a:lnTo>
                    <a:pt x="61" y="12"/>
                  </a:lnTo>
                  <a:lnTo>
                    <a:pt x="65" y="23"/>
                  </a:lnTo>
                  <a:lnTo>
                    <a:pt x="69" y="39"/>
                  </a:lnTo>
                  <a:lnTo>
                    <a:pt x="73" y="58"/>
                  </a:lnTo>
                  <a:lnTo>
                    <a:pt x="69" y="73"/>
                  </a:lnTo>
                  <a:lnTo>
                    <a:pt x="65" y="88"/>
                  </a:lnTo>
                  <a:lnTo>
                    <a:pt x="61" y="100"/>
                  </a:lnTo>
                  <a:lnTo>
                    <a:pt x="54" y="108"/>
                  </a:lnTo>
                  <a:lnTo>
                    <a:pt x="46" y="111"/>
                  </a:lnTo>
                  <a:lnTo>
                    <a:pt x="35" y="115"/>
                  </a:lnTo>
                  <a:lnTo>
                    <a:pt x="27" y="111"/>
                  </a:lnTo>
                  <a:lnTo>
                    <a:pt x="19" y="108"/>
                  </a:lnTo>
                  <a:lnTo>
                    <a:pt x="12" y="96"/>
                  </a:lnTo>
                  <a:lnTo>
                    <a:pt x="4" y="77"/>
                  </a:lnTo>
                  <a:lnTo>
                    <a:pt x="0" y="58"/>
                  </a:lnTo>
                  <a:close/>
                  <a:moveTo>
                    <a:pt x="19" y="58"/>
                  </a:moveTo>
                  <a:lnTo>
                    <a:pt x="19" y="81"/>
                  </a:lnTo>
                  <a:lnTo>
                    <a:pt x="23" y="96"/>
                  </a:lnTo>
                  <a:lnTo>
                    <a:pt x="27" y="104"/>
                  </a:lnTo>
                  <a:lnTo>
                    <a:pt x="31" y="108"/>
                  </a:lnTo>
                  <a:lnTo>
                    <a:pt x="38" y="108"/>
                  </a:lnTo>
                  <a:lnTo>
                    <a:pt x="42" y="108"/>
                  </a:lnTo>
                  <a:lnTo>
                    <a:pt x="46" y="104"/>
                  </a:lnTo>
                  <a:lnTo>
                    <a:pt x="50" y="100"/>
                  </a:lnTo>
                  <a:lnTo>
                    <a:pt x="54" y="92"/>
                  </a:lnTo>
                  <a:lnTo>
                    <a:pt x="54" y="73"/>
                  </a:lnTo>
                  <a:lnTo>
                    <a:pt x="58" y="54"/>
                  </a:lnTo>
                  <a:lnTo>
                    <a:pt x="54" y="35"/>
                  </a:lnTo>
                  <a:lnTo>
                    <a:pt x="54" y="19"/>
                  </a:lnTo>
                  <a:lnTo>
                    <a:pt x="50" y="12"/>
                  </a:lnTo>
                  <a:lnTo>
                    <a:pt x="46" y="8"/>
                  </a:lnTo>
                  <a:lnTo>
                    <a:pt x="42" y="4"/>
                  </a:lnTo>
                  <a:lnTo>
                    <a:pt x="38" y="4"/>
                  </a:lnTo>
                  <a:lnTo>
                    <a:pt x="31" y="4"/>
                  </a:lnTo>
                  <a:lnTo>
                    <a:pt x="27" y="8"/>
                  </a:lnTo>
                  <a:lnTo>
                    <a:pt x="23" y="19"/>
                  </a:lnTo>
                  <a:lnTo>
                    <a:pt x="19" y="31"/>
                  </a:lnTo>
                  <a:lnTo>
                    <a:pt x="19" y="46"/>
                  </a:lnTo>
                  <a:lnTo>
                    <a:pt x="19" y="58"/>
                  </a:lnTo>
                  <a:close/>
                </a:path>
              </a:pathLst>
            </a:custGeom>
            <a:solidFill>
              <a:srgbClr val="000000"/>
            </a:solidFill>
            <a:ln w="0">
              <a:solidFill>
                <a:srgbClr val="000000"/>
              </a:solidFill>
              <a:round/>
              <a:headEnd/>
              <a:tailEnd/>
            </a:ln>
          </p:spPr>
          <p:txBody>
            <a:bodyPr/>
            <a:lstStyle/>
            <a:p>
              <a:endParaRPr lang="en-CA"/>
            </a:p>
          </p:txBody>
        </p:sp>
        <p:sp>
          <p:nvSpPr>
            <p:cNvPr id="19528" name="Rectangle 265"/>
            <p:cNvSpPr>
              <a:spLocks noChangeArrowheads="1"/>
            </p:cNvSpPr>
            <p:nvPr/>
          </p:nvSpPr>
          <p:spPr bwMode="auto">
            <a:xfrm>
              <a:off x="2107"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29" name="Freeform 266"/>
            <p:cNvSpPr>
              <a:spLocks noEditPoints="1"/>
            </p:cNvSpPr>
            <p:nvPr/>
          </p:nvSpPr>
          <p:spPr bwMode="auto">
            <a:xfrm>
              <a:off x="2299" y="2780"/>
              <a:ext cx="69" cy="115"/>
            </a:xfrm>
            <a:custGeom>
              <a:avLst/>
              <a:gdLst>
                <a:gd name="T0" fmla="*/ 0 w 69"/>
                <a:gd name="T1" fmla="*/ 58 h 115"/>
                <a:gd name="T2" fmla="*/ 0 w 69"/>
                <a:gd name="T3" fmla="*/ 39 h 115"/>
                <a:gd name="T4" fmla="*/ 3 w 69"/>
                <a:gd name="T5" fmla="*/ 23 h 115"/>
                <a:gd name="T6" fmla="*/ 11 w 69"/>
                <a:gd name="T7" fmla="*/ 12 h 115"/>
                <a:gd name="T8" fmla="*/ 19 w 69"/>
                <a:gd name="T9" fmla="*/ 4 h 115"/>
                <a:gd name="T10" fmla="*/ 26 w 69"/>
                <a:gd name="T11" fmla="*/ 0 h 115"/>
                <a:gd name="T12" fmla="*/ 34 w 69"/>
                <a:gd name="T13" fmla="*/ 0 h 115"/>
                <a:gd name="T14" fmla="*/ 42 w 69"/>
                <a:gd name="T15" fmla="*/ 0 h 115"/>
                <a:gd name="T16" fmla="*/ 49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49 w 69"/>
                <a:gd name="T33" fmla="*/ 108 h 115"/>
                <a:gd name="T34" fmla="*/ 42 w 69"/>
                <a:gd name="T35" fmla="*/ 111 h 115"/>
                <a:gd name="T36" fmla="*/ 34 w 69"/>
                <a:gd name="T37" fmla="*/ 115 h 115"/>
                <a:gd name="T38" fmla="*/ 23 w 69"/>
                <a:gd name="T39" fmla="*/ 111 h 115"/>
                <a:gd name="T40" fmla="*/ 15 w 69"/>
                <a:gd name="T41" fmla="*/ 108 h 115"/>
                <a:gd name="T42" fmla="*/ 7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6 w 69"/>
                <a:gd name="T57" fmla="*/ 108 h 115"/>
                <a:gd name="T58" fmla="*/ 34 w 69"/>
                <a:gd name="T59" fmla="*/ 108 h 115"/>
                <a:gd name="T60" fmla="*/ 38 w 69"/>
                <a:gd name="T61" fmla="*/ 108 h 115"/>
                <a:gd name="T62" fmla="*/ 42 w 69"/>
                <a:gd name="T63" fmla="*/ 104 h 115"/>
                <a:gd name="T64" fmla="*/ 46 w 69"/>
                <a:gd name="T65" fmla="*/ 100 h 115"/>
                <a:gd name="T66" fmla="*/ 49 w 69"/>
                <a:gd name="T67" fmla="*/ 92 h 115"/>
                <a:gd name="T68" fmla="*/ 53 w 69"/>
                <a:gd name="T69" fmla="*/ 73 h 115"/>
                <a:gd name="T70" fmla="*/ 53 w 69"/>
                <a:gd name="T71" fmla="*/ 54 h 115"/>
                <a:gd name="T72" fmla="*/ 53 w 69"/>
                <a:gd name="T73" fmla="*/ 35 h 115"/>
                <a:gd name="T74" fmla="*/ 49 w 69"/>
                <a:gd name="T75" fmla="*/ 19 h 115"/>
                <a:gd name="T76" fmla="*/ 46 w 69"/>
                <a:gd name="T77" fmla="*/ 12 h 115"/>
                <a:gd name="T78" fmla="*/ 42 w 69"/>
                <a:gd name="T79" fmla="*/ 8 h 115"/>
                <a:gd name="T80" fmla="*/ 38 w 69"/>
                <a:gd name="T81" fmla="*/ 4 h 115"/>
                <a:gd name="T82" fmla="*/ 34 w 69"/>
                <a:gd name="T83" fmla="*/ 4 h 115"/>
                <a:gd name="T84" fmla="*/ 30 w 69"/>
                <a:gd name="T85" fmla="*/ 4 h 115"/>
                <a:gd name="T86" fmla="*/ 26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3" y="23"/>
                  </a:lnTo>
                  <a:lnTo>
                    <a:pt x="11" y="12"/>
                  </a:lnTo>
                  <a:lnTo>
                    <a:pt x="19" y="4"/>
                  </a:lnTo>
                  <a:lnTo>
                    <a:pt x="26" y="0"/>
                  </a:lnTo>
                  <a:lnTo>
                    <a:pt x="34" y="0"/>
                  </a:lnTo>
                  <a:lnTo>
                    <a:pt x="42" y="0"/>
                  </a:lnTo>
                  <a:lnTo>
                    <a:pt x="49" y="4"/>
                  </a:lnTo>
                  <a:lnTo>
                    <a:pt x="57" y="12"/>
                  </a:lnTo>
                  <a:lnTo>
                    <a:pt x="65" y="23"/>
                  </a:lnTo>
                  <a:lnTo>
                    <a:pt x="69" y="39"/>
                  </a:lnTo>
                  <a:lnTo>
                    <a:pt x="69" y="58"/>
                  </a:lnTo>
                  <a:lnTo>
                    <a:pt x="69" y="73"/>
                  </a:lnTo>
                  <a:lnTo>
                    <a:pt x="65" y="88"/>
                  </a:lnTo>
                  <a:lnTo>
                    <a:pt x="57" y="100"/>
                  </a:lnTo>
                  <a:lnTo>
                    <a:pt x="49" y="108"/>
                  </a:lnTo>
                  <a:lnTo>
                    <a:pt x="42" y="111"/>
                  </a:lnTo>
                  <a:lnTo>
                    <a:pt x="34" y="115"/>
                  </a:lnTo>
                  <a:lnTo>
                    <a:pt x="23" y="111"/>
                  </a:lnTo>
                  <a:lnTo>
                    <a:pt x="15" y="108"/>
                  </a:lnTo>
                  <a:lnTo>
                    <a:pt x="7" y="96"/>
                  </a:lnTo>
                  <a:lnTo>
                    <a:pt x="0" y="77"/>
                  </a:lnTo>
                  <a:lnTo>
                    <a:pt x="0" y="58"/>
                  </a:lnTo>
                  <a:close/>
                  <a:moveTo>
                    <a:pt x="15" y="58"/>
                  </a:moveTo>
                  <a:lnTo>
                    <a:pt x="15" y="81"/>
                  </a:lnTo>
                  <a:lnTo>
                    <a:pt x="19" y="96"/>
                  </a:lnTo>
                  <a:lnTo>
                    <a:pt x="23" y="104"/>
                  </a:lnTo>
                  <a:lnTo>
                    <a:pt x="26" y="108"/>
                  </a:lnTo>
                  <a:lnTo>
                    <a:pt x="34" y="108"/>
                  </a:lnTo>
                  <a:lnTo>
                    <a:pt x="38" y="108"/>
                  </a:lnTo>
                  <a:lnTo>
                    <a:pt x="42" y="104"/>
                  </a:lnTo>
                  <a:lnTo>
                    <a:pt x="46" y="100"/>
                  </a:lnTo>
                  <a:lnTo>
                    <a:pt x="49" y="92"/>
                  </a:lnTo>
                  <a:lnTo>
                    <a:pt x="53" y="73"/>
                  </a:lnTo>
                  <a:lnTo>
                    <a:pt x="53" y="54"/>
                  </a:lnTo>
                  <a:lnTo>
                    <a:pt x="53" y="35"/>
                  </a:lnTo>
                  <a:lnTo>
                    <a:pt x="49" y="19"/>
                  </a:lnTo>
                  <a:lnTo>
                    <a:pt x="46" y="12"/>
                  </a:lnTo>
                  <a:lnTo>
                    <a:pt x="42" y="8"/>
                  </a:lnTo>
                  <a:lnTo>
                    <a:pt x="38" y="4"/>
                  </a:lnTo>
                  <a:lnTo>
                    <a:pt x="34" y="4"/>
                  </a:lnTo>
                  <a:lnTo>
                    <a:pt x="30" y="4"/>
                  </a:lnTo>
                  <a:lnTo>
                    <a:pt x="26"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0" name="Rectangle 267"/>
            <p:cNvSpPr>
              <a:spLocks noChangeArrowheads="1"/>
            </p:cNvSpPr>
            <p:nvPr/>
          </p:nvSpPr>
          <p:spPr bwMode="auto">
            <a:xfrm>
              <a:off x="2705"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1" name="Freeform 268"/>
            <p:cNvSpPr>
              <a:spLocks noEditPoints="1"/>
            </p:cNvSpPr>
            <p:nvPr/>
          </p:nvSpPr>
          <p:spPr bwMode="auto">
            <a:xfrm>
              <a:off x="2901" y="2780"/>
              <a:ext cx="69" cy="115"/>
            </a:xfrm>
            <a:custGeom>
              <a:avLst/>
              <a:gdLst>
                <a:gd name="T0" fmla="*/ 0 w 69"/>
                <a:gd name="T1" fmla="*/ 58 h 115"/>
                <a:gd name="T2" fmla="*/ 0 w 69"/>
                <a:gd name="T3" fmla="*/ 39 h 115"/>
                <a:gd name="T4" fmla="*/ 8 w 69"/>
                <a:gd name="T5" fmla="*/ 23 h 115"/>
                <a:gd name="T6" fmla="*/ 11 w 69"/>
                <a:gd name="T7" fmla="*/ 12 h 115"/>
                <a:gd name="T8" fmla="*/ 19 w 69"/>
                <a:gd name="T9" fmla="*/ 4 h 115"/>
                <a:gd name="T10" fmla="*/ 27 w 69"/>
                <a:gd name="T11" fmla="*/ 0 h 115"/>
                <a:gd name="T12" fmla="*/ 35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5 w 69"/>
                <a:gd name="T37" fmla="*/ 115 h 115"/>
                <a:gd name="T38" fmla="*/ 27 w 69"/>
                <a:gd name="T39" fmla="*/ 111 h 115"/>
                <a:gd name="T40" fmla="*/ 15 w 69"/>
                <a:gd name="T41" fmla="*/ 108 h 115"/>
                <a:gd name="T42" fmla="*/ 8 w 69"/>
                <a:gd name="T43" fmla="*/ 96 h 115"/>
                <a:gd name="T44" fmla="*/ 4 w 69"/>
                <a:gd name="T45" fmla="*/ 77 h 115"/>
                <a:gd name="T46" fmla="*/ 0 w 69"/>
                <a:gd name="T47" fmla="*/ 58 h 115"/>
                <a:gd name="T48" fmla="*/ 15 w 69"/>
                <a:gd name="T49" fmla="*/ 58 h 115"/>
                <a:gd name="T50" fmla="*/ 19 w 69"/>
                <a:gd name="T51" fmla="*/ 81 h 115"/>
                <a:gd name="T52" fmla="*/ 23 w 69"/>
                <a:gd name="T53" fmla="*/ 96 h 115"/>
                <a:gd name="T54" fmla="*/ 27 w 69"/>
                <a:gd name="T55" fmla="*/ 104 h 115"/>
                <a:gd name="T56" fmla="*/ 31 w 69"/>
                <a:gd name="T57" fmla="*/ 108 h 115"/>
                <a:gd name="T58" fmla="*/ 35 w 69"/>
                <a:gd name="T59" fmla="*/ 108 h 115"/>
                <a:gd name="T60" fmla="*/ 38 w 69"/>
                <a:gd name="T61" fmla="*/ 108 h 115"/>
                <a:gd name="T62" fmla="*/ 42 w 69"/>
                <a:gd name="T63" fmla="*/ 104 h 115"/>
                <a:gd name="T64" fmla="*/ 50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5 w 69"/>
                <a:gd name="T83" fmla="*/ 4 h 115"/>
                <a:gd name="T84" fmla="*/ 31 w 69"/>
                <a:gd name="T85" fmla="*/ 4 h 115"/>
                <a:gd name="T86" fmla="*/ 27 w 69"/>
                <a:gd name="T87" fmla="*/ 8 h 115"/>
                <a:gd name="T88" fmla="*/ 23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8" y="23"/>
                  </a:lnTo>
                  <a:lnTo>
                    <a:pt x="11" y="12"/>
                  </a:lnTo>
                  <a:lnTo>
                    <a:pt x="19" y="4"/>
                  </a:lnTo>
                  <a:lnTo>
                    <a:pt x="27" y="0"/>
                  </a:lnTo>
                  <a:lnTo>
                    <a:pt x="35"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5" y="115"/>
                  </a:lnTo>
                  <a:lnTo>
                    <a:pt x="27" y="111"/>
                  </a:lnTo>
                  <a:lnTo>
                    <a:pt x="15" y="108"/>
                  </a:lnTo>
                  <a:lnTo>
                    <a:pt x="8" y="96"/>
                  </a:lnTo>
                  <a:lnTo>
                    <a:pt x="4" y="77"/>
                  </a:lnTo>
                  <a:lnTo>
                    <a:pt x="0" y="58"/>
                  </a:lnTo>
                  <a:close/>
                  <a:moveTo>
                    <a:pt x="15" y="58"/>
                  </a:moveTo>
                  <a:lnTo>
                    <a:pt x="19" y="81"/>
                  </a:lnTo>
                  <a:lnTo>
                    <a:pt x="23" y="96"/>
                  </a:lnTo>
                  <a:lnTo>
                    <a:pt x="27" y="104"/>
                  </a:lnTo>
                  <a:lnTo>
                    <a:pt x="31" y="108"/>
                  </a:lnTo>
                  <a:lnTo>
                    <a:pt x="35" y="108"/>
                  </a:lnTo>
                  <a:lnTo>
                    <a:pt x="38" y="108"/>
                  </a:lnTo>
                  <a:lnTo>
                    <a:pt x="42" y="104"/>
                  </a:lnTo>
                  <a:lnTo>
                    <a:pt x="50" y="100"/>
                  </a:lnTo>
                  <a:lnTo>
                    <a:pt x="50" y="92"/>
                  </a:lnTo>
                  <a:lnTo>
                    <a:pt x="54" y="73"/>
                  </a:lnTo>
                  <a:lnTo>
                    <a:pt x="54" y="54"/>
                  </a:lnTo>
                  <a:lnTo>
                    <a:pt x="54" y="35"/>
                  </a:lnTo>
                  <a:lnTo>
                    <a:pt x="50" y="19"/>
                  </a:lnTo>
                  <a:lnTo>
                    <a:pt x="46" y="12"/>
                  </a:lnTo>
                  <a:lnTo>
                    <a:pt x="42" y="8"/>
                  </a:lnTo>
                  <a:lnTo>
                    <a:pt x="38" y="4"/>
                  </a:lnTo>
                  <a:lnTo>
                    <a:pt x="35" y="4"/>
                  </a:lnTo>
                  <a:lnTo>
                    <a:pt x="31" y="4"/>
                  </a:lnTo>
                  <a:lnTo>
                    <a:pt x="27" y="8"/>
                  </a:lnTo>
                  <a:lnTo>
                    <a:pt x="23"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2" name="Rectangle 269"/>
            <p:cNvSpPr>
              <a:spLocks noChangeArrowheads="1"/>
            </p:cNvSpPr>
            <p:nvPr/>
          </p:nvSpPr>
          <p:spPr bwMode="auto">
            <a:xfrm>
              <a:off x="3304"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3" name="Freeform 270"/>
            <p:cNvSpPr>
              <a:spLocks noEditPoints="1"/>
            </p:cNvSpPr>
            <p:nvPr/>
          </p:nvSpPr>
          <p:spPr bwMode="auto">
            <a:xfrm>
              <a:off x="3503" y="2780"/>
              <a:ext cx="73" cy="115"/>
            </a:xfrm>
            <a:custGeom>
              <a:avLst/>
              <a:gdLst>
                <a:gd name="T0" fmla="*/ 0 w 73"/>
                <a:gd name="T1" fmla="*/ 58 h 115"/>
                <a:gd name="T2" fmla="*/ 4 w 73"/>
                <a:gd name="T3" fmla="*/ 39 h 115"/>
                <a:gd name="T4" fmla="*/ 8 w 73"/>
                <a:gd name="T5" fmla="*/ 23 h 115"/>
                <a:gd name="T6" fmla="*/ 16 w 73"/>
                <a:gd name="T7" fmla="*/ 12 h 115"/>
                <a:gd name="T8" fmla="*/ 23 w 73"/>
                <a:gd name="T9" fmla="*/ 4 h 115"/>
                <a:gd name="T10" fmla="*/ 31 w 73"/>
                <a:gd name="T11" fmla="*/ 0 h 115"/>
                <a:gd name="T12" fmla="*/ 39 w 73"/>
                <a:gd name="T13" fmla="*/ 0 h 115"/>
                <a:gd name="T14" fmla="*/ 46 w 73"/>
                <a:gd name="T15" fmla="*/ 0 h 115"/>
                <a:gd name="T16" fmla="*/ 54 w 73"/>
                <a:gd name="T17" fmla="*/ 4 h 115"/>
                <a:gd name="T18" fmla="*/ 58 w 73"/>
                <a:gd name="T19" fmla="*/ 12 h 115"/>
                <a:gd name="T20" fmla="*/ 66 w 73"/>
                <a:gd name="T21" fmla="*/ 23 h 115"/>
                <a:gd name="T22" fmla="*/ 69 w 73"/>
                <a:gd name="T23" fmla="*/ 39 h 115"/>
                <a:gd name="T24" fmla="*/ 73 w 73"/>
                <a:gd name="T25" fmla="*/ 58 h 115"/>
                <a:gd name="T26" fmla="*/ 69 w 73"/>
                <a:gd name="T27" fmla="*/ 73 h 115"/>
                <a:gd name="T28" fmla="*/ 66 w 73"/>
                <a:gd name="T29" fmla="*/ 88 h 115"/>
                <a:gd name="T30" fmla="*/ 62 w 73"/>
                <a:gd name="T31" fmla="*/ 100 h 115"/>
                <a:gd name="T32" fmla="*/ 54 w 73"/>
                <a:gd name="T33" fmla="*/ 108 h 115"/>
                <a:gd name="T34" fmla="*/ 43 w 73"/>
                <a:gd name="T35" fmla="*/ 111 h 115"/>
                <a:gd name="T36" fmla="*/ 35 w 73"/>
                <a:gd name="T37" fmla="*/ 115 h 115"/>
                <a:gd name="T38" fmla="*/ 27 w 73"/>
                <a:gd name="T39" fmla="*/ 111 h 115"/>
                <a:gd name="T40" fmla="*/ 20 w 73"/>
                <a:gd name="T41" fmla="*/ 108 h 115"/>
                <a:gd name="T42" fmla="*/ 12 w 73"/>
                <a:gd name="T43" fmla="*/ 96 h 115"/>
                <a:gd name="T44" fmla="*/ 4 w 73"/>
                <a:gd name="T45" fmla="*/ 77 h 115"/>
                <a:gd name="T46" fmla="*/ 0 w 73"/>
                <a:gd name="T47" fmla="*/ 58 h 115"/>
                <a:gd name="T48" fmla="*/ 16 w 73"/>
                <a:gd name="T49" fmla="*/ 58 h 115"/>
                <a:gd name="T50" fmla="*/ 20 w 73"/>
                <a:gd name="T51" fmla="*/ 81 h 115"/>
                <a:gd name="T52" fmla="*/ 23 w 73"/>
                <a:gd name="T53" fmla="*/ 96 h 115"/>
                <a:gd name="T54" fmla="*/ 27 w 73"/>
                <a:gd name="T55" fmla="*/ 104 h 115"/>
                <a:gd name="T56" fmla="*/ 31 w 73"/>
                <a:gd name="T57" fmla="*/ 108 h 115"/>
                <a:gd name="T58" fmla="*/ 35 w 73"/>
                <a:gd name="T59" fmla="*/ 108 h 115"/>
                <a:gd name="T60" fmla="*/ 43 w 73"/>
                <a:gd name="T61" fmla="*/ 108 h 115"/>
                <a:gd name="T62" fmla="*/ 46 w 73"/>
                <a:gd name="T63" fmla="*/ 104 h 115"/>
                <a:gd name="T64" fmla="*/ 50 w 73"/>
                <a:gd name="T65" fmla="*/ 100 h 115"/>
                <a:gd name="T66" fmla="*/ 54 w 73"/>
                <a:gd name="T67" fmla="*/ 92 h 115"/>
                <a:gd name="T68" fmla="*/ 54 w 73"/>
                <a:gd name="T69" fmla="*/ 73 h 115"/>
                <a:gd name="T70" fmla="*/ 54 w 73"/>
                <a:gd name="T71" fmla="*/ 54 h 115"/>
                <a:gd name="T72" fmla="*/ 54 w 73"/>
                <a:gd name="T73" fmla="*/ 35 h 115"/>
                <a:gd name="T74" fmla="*/ 54 w 73"/>
                <a:gd name="T75" fmla="*/ 19 h 115"/>
                <a:gd name="T76" fmla="*/ 50 w 73"/>
                <a:gd name="T77" fmla="*/ 12 h 115"/>
                <a:gd name="T78" fmla="*/ 46 w 73"/>
                <a:gd name="T79" fmla="*/ 8 h 115"/>
                <a:gd name="T80" fmla="*/ 43 w 73"/>
                <a:gd name="T81" fmla="*/ 4 h 115"/>
                <a:gd name="T82" fmla="*/ 39 w 73"/>
                <a:gd name="T83" fmla="*/ 4 h 115"/>
                <a:gd name="T84" fmla="*/ 31 w 73"/>
                <a:gd name="T85" fmla="*/ 4 h 115"/>
                <a:gd name="T86" fmla="*/ 27 w 73"/>
                <a:gd name="T87" fmla="*/ 8 h 115"/>
                <a:gd name="T88" fmla="*/ 23 w 73"/>
                <a:gd name="T89" fmla="*/ 19 h 115"/>
                <a:gd name="T90" fmla="*/ 20 w 73"/>
                <a:gd name="T91" fmla="*/ 31 h 115"/>
                <a:gd name="T92" fmla="*/ 20 w 73"/>
                <a:gd name="T93" fmla="*/ 46 h 115"/>
                <a:gd name="T94" fmla="*/ 16 w 73"/>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115"/>
                <a:gd name="T146" fmla="*/ 73 w 73"/>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115">
                  <a:moveTo>
                    <a:pt x="0" y="58"/>
                  </a:moveTo>
                  <a:lnTo>
                    <a:pt x="4" y="39"/>
                  </a:lnTo>
                  <a:lnTo>
                    <a:pt x="8" y="23"/>
                  </a:lnTo>
                  <a:lnTo>
                    <a:pt x="16" y="12"/>
                  </a:lnTo>
                  <a:lnTo>
                    <a:pt x="23" y="4"/>
                  </a:lnTo>
                  <a:lnTo>
                    <a:pt x="31" y="0"/>
                  </a:lnTo>
                  <a:lnTo>
                    <a:pt x="39" y="0"/>
                  </a:lnTo>
                  <a:lnTo>
                    <a:pt x="46" y="0"/>
                  </a:lnTo>
                  <a:lnTo>
                    <a:pt x="54" y="4"/>
                  </a:lnTo>
                  <a:lnTo>
                    <a:pt x="58" y="12"/>
                  </a:lnTo>
                  <a:lnTo>
                    <a:pt x="66" y="23"/>
                  </a:lnTo>
                  <a:lnTo>
                    <a:pt x="69" y="39"/>
                  </a:lnTo>
                  <a:lnTo>
                    <a:pt x="73" y="58"/>
                  </a:lnTo>
                  <a:lnTo>
                    <a:pt x="69" y="73"/>
                  </a:lnTo>
                  <a:lnTo>
                    <a:pt x="66" y="88"/>
                  </a:lnTo>
                  <a:lnTo>
                    <a:pt x="62" y="100"/>
                  </a:lnTo>
                  <a:lnTo>
                    <a:pt x="54" y="108"/>
                  </a:lnTo>
                  <a:lnTo>
                    <a:pt x="43" y="111"/>
                  </a:lnTo>
                  <a:lnTo>
                    <a:pt x="35" y="115"/>
                  </a:lnTo>
                  <a:lnTo>
                    <a:pt x="27" y="111"/>
                  </a:lnTo>
                  <a:lnTo>
                    <a:pt x="20" y="108"/>
                  </a:lnTo>
                  <a:lnTo>
                    <a:pt x="12" y="96"/>
                  </a:lnTo>
                  <a:lnTo>
                    <a:pt x="4" y="77"/>
                  </a:lnTo>
                  <a:lnTo>
                    <a:pt x="0" y="58"/>
                  </a:lnTo>
                  <a:close/>
                  <a:moveTo>
                    <a:pt x="16" y="58"/>
                  </a:moveTo>
                  <a:lnTo>
                    <a:pt x="20" y="81"/>
                  </a:lnTo>
                  <a:lnTo>
                    <a:pt x="23" y="96"/>
                  </a:lnTo>
                  <a:lnTo>
                    <a:pt x="27" y="104"/>
                  </a:lnTo>
                  <a:lnTo>
                    <a:pt x="31" y="108"/>
                  </a:lnTo>
                  <a:lnTo>
                    <a:pt x="35" y="108"/>
                  </a:lnTo>
                  <a:lnTo>
                    <a:pt x="43" y="108"/>
                  </a:lnTo>
                  <a:lnTo>
                    <a:pt x="46" y="104"/>
                  </a:lnTo>
                  <a:lnTo>
                    <a:pt x="50" y="100"/>
                  </a:lnTo>
                  <a:lnTo>
                    <a:pt x="54" y="92"/>
                  </a:lnTo>
                  <a:lnTo>
                    <a:pt x="54" y="73"/>
                  </a:lnTo>
                  <a:lnTo>
                    <a:pt x="54" y="54"/>
                  </a:lnTo>
                  <a:lnTo>
                    <a:pt x="54" y="35"/>
                  </a:lnTo>
                  <a:lnTo>
                    <a:pt x="54" y="19"/>
                  </a:lnTo>
                  <a:lnTo>
                    <a:pt x="50" y="12"/>
                  </a:lnTo>
                  <a:lnTo>
                    <a:pt x="46" y="8"/>
                  </a:lnTo>
                  <a:lnTo>
                    <a:pt x="43" y="4"/>
                  </a:lnTo>
                  <a:lnTo>
                    <a:pt x="39" y="4"/>
                  </a:lnTo>
                  <a:lnTo>
                    <a:pt x="31" y="4"/>
                  </a:lnTo>
                  <a:lnTo>
                    <a:pt x="27" y="8"/>
                  </a:lnTo>
                  <a:lnTo>
                    <a:pt x="23" y="19"/>
                  </a:lnTo>
                  <a:lnTo>
                    <a:pt x="20" y="31"/>
                  </a:lnTo>
                  <a:lnTo>
                    <a:pt x="20" y="46"/>
                  </a:lnTo>
                  <a:lnTo>
                    <a:pt x="16" y="58"/>
                  </a:lnTo>
                  <a:close/>
                </a:path>
              </a:pathLst>
            </a:custGeom>
            <a:solidFill>
              <a:srgbClr val="000000"/>
            </a:solidFill>
            <a:ln w="0">
              <a:solidFill>
                <a:srgbClr val="000000"/>
              </a:solidFill>
              <a:round/>
              <a:headEnd/>
              <a:tailEnd/>
            </a:ln>
          </p:spPr>
          <p:txBody>
            <a:bodyPr/>
            <a:lstStyle/>
            <a:p>
              <a:endParaRPr lang="en-CA"/>
            </a:p>
          </p:txBody>
        </p:sp>
        <p:sp>
          <p:nvSpPr>
            <p:cNvPr id="19534" name="Rectangle 271"/>
            <p:cNvSpPr>
              <a:spLocks noChangeArrowheads="1"/>
            </p:cNvSpPr>
            <p:nvPr/>
          </p:nvSpPr>
          <p:spPr bwMode="auto">
            <a:xfrm>
              <a:off x="4071"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35" name="Freeform 272"/>
            <p:cNvSpPr>
              <a:spLocks/>
            </p:cNvSpPr>
            <p:nvPr/>
          </p:nvSpPr>
          <p:spPr bwMode="auto">
            <a:xfrm>
              <a:off x="4275" y="2876"/>
              <a:ext cx="19" cy="19"/>
            </a:xfrm>
            <a:custGeom>
              <a:avLst/>
              <a:gdLst>
                <a:gd name="T0" fmla="*/ 11 w 19"/>
                <a:gd name="T1" fmla="*/ 0 h 19"/>
                <a:gd name="T2" fmla="*/ 15 w 19"/>
                <a:gd name="T3" fmla="*/ 0 h 19"/>
                <a:gd name="T4" fmla="*/ 19 w 19"/>
                <a:gd name="T5" fmla="*/ 4 h 19"/>
                <a:gd name="T6" fmla="*/ 19 w 19"/>
                <a:gd name="T7" fmla="*/ 4 h 19"/>
                <a:gd name="T8" fmla="*/ 19 w 19"/>
                <a:gd name="T9" fmla="*/ 8 h 19"/>
                <a:gd name="T10" fmla="*/ 19 w 19"/>
                <a:gd name="T11" fmla="*/ 12 h 19"/>
                <a:gd name="T12" fmla="*/ 19 w 19"/>
                <a:gd name="T13" fmla="*/ 15 h 19"/>
                <a:gd name="T14" fmla="*/ 15 w 19"/>
                <a:gd name="T15" fmla="*/ 19 h 19"/>
                <a:gd name="T16" fmla="*/ 11 w 19"/>
                <a:gd name="T17" fmla="*/ 19 h 19"/>
                <a:gd name="T18" fmla="*/ 7 w 19"/>
                <a:gd name="T19" fmla="*/ 19 h 19"/>
                <a:gd name="T20" fmla="*/ 3 w 19"/>
                <a:gd name="T21" fmla="*/ 15 h 19"/>
                <a:gd name="T22" fmla="*/ 0 w 19"/>
                <a:gd name="T23" fmla="*/ 12 h 19"/>
                <a:gd name="T24" fmla="*/ 0 w 19"/>
                <a:gd name="T25" fmla="*/ 8 h 19"/>
                <a:gd name="T26" fmla="*/ 0 w 19"/>
                <a:gd name="T27" fmla="*/ 4 h 19"/>
                <a:gd name="T28" fmla="*/ 3 w 19"/>
                <a:gd name="T29" fmla="*/ 4 h 19"/>
                <a:gd name="T30" fmla="*/ 7 w 19"/>
                <a:gd name="T31" fmla="*/ 0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0"/>
                  </a:lnTo>
                  <a:lnTo>
                    <a:pt x="19" y="4"/>
                  </a:lnTo>
                  <a:lnTo>
                    <a:pt x="19" y="8"/>
                  </a:lnTo>
                  <a:lnTo>
                    <a:pt x="19" y="12"/>
                  </a:lnTo>
                  <a:lnTo>
                    <a:pt x="19" y="15"/>
                  </a:lnTo>
                  <a:lnTo>
                    <a:pt x="15" y="19"/>
                  </a:lnTo>
                  <a:lnTo>
                    <a:pt x="11" y="19"/>
                  </a:lnTo>
                  <a:lnTo>
                    <a:pt x="7" y="19"/>
                  </a:lnTo>
                  <a:lnTo>
                    <a:pt x="3" y="15"/>
                  </a:lnTo>
                  <a:lnTo>
                    <a:pt x="0" y="12"/>
                  </a:lnTo>
                  <a:lnTo>
                    <a:pt x="0" y="8"/>
                  </a:lnTo>
                  <a:lnTo>
                    <a:pt x="0" y="4"/>
                  </a:lnTo>
                  <a:lnTo>
                    <a:pt x="3" y="4"/>
                  </a:lnTo>
                  <a:lnTo>
                    <a:pt x="7" y="0"/>
                  </a:lnTo>
                  <a:lnTo>
                    <a:pt x="11" y="0"/>
                  </a:lnTo>
                  <a:close/>
                </a:path>
              </a:pathLst>
            </a:custGeom>
            <a:solidFill>
              <a:srgbClr val="000000"/>
            </a:solidFill>
            <a:ln w="0">
              <a:solidFill>
                <a:srgbClr val="000000"/>
              </a:solidFill>
              <a:round/>
              <a:headEnd/>
              <a:tailEnd/>
            </a:ln>
          </p:spPr>
          <p:txBody>
            <a:bodyPr/>
            <a:lstStyle/>
            <a:p>
              <a:endParaRPr lang="en-CA"/>
            </a:p>
          </p:txBody>
        </p:sp>
        <p:sp>
          <p:nvSpPr>
            <p:cNvPr id="19536" name="Freeform 273"/>
            <p:cNvSpPr>
              <a:spLocks noEditPoints="1"/>
            </p:cNvSpPr>
            <p:nvPr/>
          </p:nvSpPr>
          <p:spPr bwMode="auto">
            <a:xfrm>
              <a:off x="4313"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7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7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27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3 w 69"/>
                <a:gd name="T87" fmla="*/ 8 h 115"/>
                <a:gd name="T88" fmla="*/ 19 w 69"/>
                <a:gd name="T89" fmla="*/ 19 h 115"/>
                <a:gd name="T90" fmla="*/ 15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7" y="12"/>
                  </a:lnTo>
                  <a:lnTo>
                    <a:pt x="65" y="23"/>
                  </a:lnTo>
                  <a:lnTo>
                    <a:pt x="69" y="39"/>
                  </a:lnTo>
                  <a:lnTo>
                    <a:pt x="69" y="58"/>
                  </a:lnTo>
                  <a:lnTo>
                    <a:pt x="69" y="73"/>
                  </a:lnTo>
                  <a:lnTo>
                    <a:pt x="65" y="88"/>
                  </a:lnTo>
                  <a:lnTo>
                    <a:pt x="57"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27"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3" y="8"/>
                  </a:lnTo>
                  <a:lnTo>
                    <a:pt x="19" y="19"/>
                  </a:lnTo>
                  <a:lnTo>
                    <a:pt x="15"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37" name="Freeform 274"/>
            <p:cNvSpPr>
              <a:spLocks noEditPoints="1"/>
            </p:cNvSpPr>
            <p:nvPr/>
          </p:nvSpPr>
          <p:spPr bwMode="auto">
            <a:xfrm>
              <a:off x="4397" y="2780"/>
              <a:ext cx="69" cy="115"/>
            </a:xfrm>
            <a:custGeom>
              <a:avLst/>
              <a:gdLst>
                <a:gd name="T0" fmla="*/ 0 w 69"/>
                <a:gd name="T1" fmla="*/ 58 h 115"/>
                <a:gd name="T2" fmla="*/ 0 w 69"/>
                <a:gd name="T3" fmla="*/ 39 h 115"/>
                <a:gd name="T4" fmla="*/ 4 w 69"/>
                <a:gd name="T5" fmla="*/ 23 h 115"/>
                <a:gd name="T6" fmla="*/ 12 w 69"/>
                <a:gd name="T7" fmla="*/ 12 h 115"/>
                <a:gd name="T8" fmla="*/ 20 w 69"/>
                <a:gd name="T9" fmla="*/ 4 h 115"/>
                <a:gd name="T10" fmla="*/ 27 w 69"/>
                <a:gd name="T11" fmla="*/ 0 h 115"/>
                <a:gd name="T12" fmla="*/ 35 w 69"/>
                <a:gd name="T13" fmla="*/ 0 h 115"/>
                <a:gd name="T14" fmla="*/ 43 w 69"/>
                <a:gd name="T15" fmla="*/ 0 h 115"/>
                <a:gd name="T16" fmla="*/ 50 w 69"/>
                <a:gd name="T17" fmla="*/ 4 h 115"/>
                <a:gd name="T18" fmla="*/ 58 w 69"/>
                <a:gd name="T19" fmla="*/ 12 h 115"/>
                <a:gd name="T20" fmla="*/ 66 w 69"/>
                <a:gd name="T21" fmla="*/ 23 h 115"/>
                <a:gd name="T22" fmla="*/ 69 w 69"/>
                <a:gd name="T23" fmla="*/ 39 h 115"/>
                <a:gd name="T24" fmla="*/ 69 w 69"/>
                <a:gd name="T25" fmla="*/ 58 h 115"/>
                <a:gd name="T26" fmla="*/ 69 w 69"/>
                <a:gd name="T27" fmla="*/ 73 h 115"/>
                <a:gd name="T28" fmla="*/ 66 w 69"/>
                <a:gd name="T29" fmla="*/ 88 h 115"/>
                <a:gd name="T30" fmla="*/ 58 w 69"/>
                <a:gd name="T31" fmla="*/ 100 h 115"/>
                <a:gd name="T32" fmla="*/ 50 w 69"/>
                <a:gd name="T33" fmla="*/ 108 h 115"/>
                <a:gd name="T34" fmla="*/ 43 w 69"/>
                <a:gd name="T35" fmla="*/ 111 h 115"/>
                <a:gd name="T36" fmla="*/ 35 w 69"/>
                <a:gd name="T37" fmla="*/ 115 h 115"/>
                <a:gd name="T38" fmla="*/ 23 w 69"/>
                <a:gd name="T39" fmla="*/ 111 h 115"/>
                <a:gd name="T40" fmla="*/ 16 w 69"/>
                <a:gd name="T41" fmla="*/ 108 h 115"/>
                <a:gd name="T42" fmla="*/ 8 w 69"/>
                <a:gd name="T43" fmla="*/ 96 h 115"/>
                <a:gd name="T44" fmla="*/ 0 w 69"/>
                <a:gd name="T45" fmla="*/ 77 h 115"/>
                <a:gd name="T46" fmla="*/ 0 w 69"/>
                <a:gd name="T47" fmla="*/ 58 h 115"/>
                <a:gd name="T48" fmla="*/ 16 w 69"/>
                <a:gd name="T49" fmla="*/ 58 h 115"/>
                <a:gd name="T50" fmla="*/ 16 w 69"/>
                <a:gd name="T51" fmla="*/ 81 h 115"/>
                <a:gd name="T52" fmla="*/ 20 w 69"/>
                <a:gd name="T53" fmla="*/ 96 h 115"/>
                <a:gd name="T54" fmla="*/ 23 w 69"/>
                <a:gd name="T55" fmla="*/ 104 h 115"/>
                <a:gd name="T56" fmla="*/ 27 w 69"/>
                <a:gd name="T57" fmla="*/ 108 h 115"/>
                <a:gd name="T58" fmla="*/ 35 w 69"/>
                <a:gd name="T59" fmla="*/ 108 h 115"/>
                <a:gd name="T60" fmla="*/ 39 w 69"/>
                <a:gd name="T61" fmla="*/ 108 h 115"/>
                <a:gd name="T62" fmla="*/ 43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3 w 69"/>
                <a:gd name="T79" fmla="*/ 8 h 115"/>
                <a:gd name="T80" fmla="*/ 39 w 69"/>
                <a:gd name="T81" fmla="*/ 4 h 115"/>
                <a:gd name="T82" fmla="*/ 35 w 69"/>
                <a:gd name="T83" fmla="*/ 4 h 115"/>
                <a:gd name="T84" fmla="*/ 31 w 69"/>
                <a:gd name="T85" fmla="*/ 4 h 115"/>
                <a:gd name="T86" fmla="*/ 23 w 69"/>
                <a:gd name="T87" fmla="*/ 8 h 115"/>
                <a:gd name="T88" fmla="*/ 20 w 69"/>
                <a:gd name="T89" fmla="*/ 19 h 115"/>
                <a:gd name="T90" fmla="*/ 16 w 69"/>
                <a:gd name="T91" fmla="*/ 31 h 115"/>
                <a:gd name="T92" fmla="*/ 16 w 69"/>
                <a:gd name="T93" fmla="*/ 46 h 115"/>
                <a:gd name="T94" fmla="*/ 16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2" y="12"/>
                  </a:lnTo>
                  <a:lnTo>
                    <a:pt x="20" y="4"/>
                  </a:lnTo>
                  <a:lnTo>
                    <a:pt x="27" y="0"/>
                  </a:lnTo>
                  <a:lnTo>
                    <a:pt x="35" y="0"/>
                  </a:lnTo>
                  <a:lnTo>
                    <a:pt x="43" y="0"/>
                  </a:lnTo>
                  <a:lnTo>
                    <a:pt x="50" y="4"/>
                  </a:lnTo>
                  <a:lnTo>
                    <a:pt x="58" y="12"/>
                  </a:lnTo>
                  <a:lnTo>
                    <a:pt x="66" y="23"/>
                  </a:lnTo>
                  <a:lnTo>
                    <a:pt x="69" y="39"/>
                  </a:lnTo>
                  <a:lnTo>
                    <a:pt x="69" y="58"/>
                  </a:lnTo>
                  <a:lnTo>
                    <a:pt x="69" y="73"/>
                  </a:lnTo>
                  <a:lnTo>
                    <a:pt x="66" y="88"/>
                  </a:lnTo>
                  <a:lnTo>
                    <a:pt x="58" y="100"/>
                  </a:lnTo>
                  <a:lnTo>
                    <a:pt x="50" y="108"/>
                  </a:lnTo>
                  <a:lnTo>
                    <a:pt x="43" y="111"/>
                  </a:lnTo>
                  <a:lnTo>
                    <a:pt x="35" y="115"/>
                  </a:lnTo>
                  <a:lnTo>
                    <a:pt x="23" y="111"/>
                  </a:lnTo>
                  <a:lnTo>
                    <a:pt x="16" y="108"/>
                  </a:lnTo>
                  <a:lnTo>
                    <a:pt x="8" y="96"/>
                  </a:lnTo>
                  <a:lnTo>
                    <a:pt x="0" y="77"/>
                  </a:lnTo>
                  <a:lnTo>
                    <a:pt x="0" y="58"/>
                  </a:lnTo>
                  <a:close/>
                  <a:moveTo>
                    <a:pt x="16" y="58"/>
                  </a:moveTo>
                  <a:lnTo>
                    <a:pt x="16" y="81"/>
                  </a:lnTo>
                  <a:lnTo>
                    <a:pt x="20" y="96"/>
                  </a:lnTo>
                  <a:lnTo>
                    <a:pt x="23" y="104"/>
                  </a:lnTo>
                  <a:lnTo>
                    <a:pt x="27" y="108"/>
                  </a:lnTo>
                  <a:lnTo>
                    <a:pt x="35" y="108"/>
                  </a:lnTo>
                  <a:lnTo>
                    <a:pt x="39" y="108"/>
                  </a:lnTo>
                  <a:lnTo>
                    <a:pt x="43" y="104"/>
                  </a:lnTo>
                  <a:lnTo>
                    <a:pt x="46" y="100"/>
                  </a:lnTo>
                  <a:lnTo>
                    <a:pt x="50" y="92"/>
                  </a:lnTo>
                  <a:lnTo>
                    <a:pt x="54" y="73"/>
                  </a:lnTo>
                  <a:lnTo>
                    <a:pt x="54" y="54"/>
                  </a:lnTo>
                  <a:lnTo>
                    <a:pt x="54" y="35"/>
                  </a:lnTo>
                  <a:lnTo>
                    <a:pt x="50" y="19"/>
                  </a:lnTo>
                  <a:lnTo>
                    <a:pt x="46" y="12"/>
                  </a:lnTo>
                  <a:lnTo>
                    <a:pt x="43" y="8"/>
                  </a:lnTo>
                  <a:lnTo>
                    <a:pt x="39" y="4"/>
                  </a:lnTo>
                  <a:lnTo>
                    <a:pt x="35" y="4"/>
                  </a:lnTo>
                  <a:lnTo>
                    <a:pt x="31" y="4"/>
                  </a:lnTo>
                  <a:lnTo>
                    <a:pt x="23" y="8"/>
                  </a:lnTo>
                  <a:lnTo>
                    <a:pt x="20" y="19"/>
                  </a:lnTo>
                  <a:lnTo>
                    <a:pt x="16" y="31"/>
                  </a:lnTo>
                  <a:lnTo>
                    <a:pt x="16" y="46"/>
                  </a:lnTo>
                  <a:lnTo>
                    <a:pt x="16" y="58"/>
                  </a:lnTo>
                  <a:close/>
                </a:path>
              </a:pathLst>
            </a:custGeom>
            <a:solidFill>
              <a:srgbClr val="000000"/>
            </a:solidFill>
            <a:ln w="0">
              <a:solidFill>
                <a:srgbClr val="000000"/>
              </a:solidFill>
              <a:round/>
              <a:headEnd/>
              <a:tailEnd/>
            </a:ln>
          </p:spPr>
          <p:txBody>
            <a:bodyPr/>
            <a:lstStyle/>
            <a:p>
              <a:endParaRPr lang="en-CA"/>
            </a:p>
          </p:txBody>
        </p:sp>
        <p:sp>
          <p:nvSpPr>
            <p:cNvPr id="19538" name="Freeform 275"/>
            <p:cNvSpPr>
              <a:spLocks/>
            </p:cNvSpPr>
            <p:nvPr/>
          </p:nvSpPr>
          <p:spPr bwMode="auto">
            <a:xfrm>
              <a:off x="4478" y="2780"/>
              <a:ext cx="73" cy="111"/>
            </a:xfrm>
            <a:custGeom>
              <a:avLst/>
              <a:gdLst>
                <a:gd name="T0" fmla="*/ 73 w 73"/>
                <a:gd name="T1" fmla="*/ 92 h 111"/>
                <a:gd name="T2" fmla="*/ 65 w 73"/>
                <a:gd name="T3" fmla="*/ 111 h 111"/>
                <a:gd name="T4" fmla="*/ 0 w 73"/>
                <a:gd name="T5" fmla="*/ 111 h 111"/>
                <a:gd name="T6" fmla="*/ 0 w 73"/>
                <a:gd name="T7" fmla="*/ 111 h 111"/>
                <a:gd name="T8" fmla="*/ 15 w 73"/>
                <a:gd name="T9" fmla="*/ 92 h 111"/>
                <a:gd name="T10" fmla="*/ 31 w 73"/>
                <a:gd name="T11" fmla="*/ 81 h 111"/>
                <a:gd name="T12" fmla="*/ 38 w 73"/>
                <a:gd name="T13" fmla="*/ 65 h 111"/>
                <a:gd name="T14" fmla="*/ 50 w 73"/>
                <a:gd name="T15" fmla="*/ 50 h 111"/>
                <a:gd name="T16" fmla="*/ 50 w 73"/>
                <a:gd name="T17" fmla="*/ 35 h 111"/>
                <a:gd name="T18" fmla="*/ 50 w 73"/>
                <a:gd name="T19" fmla="*/ 27 h 111"/>
                <a:gd name="T20" fmla="*/ 46 w 73"/>
                <a:gd name="T21" fmla="*/ 19 h 111"/>
                <a:gd name="T22" fmla="*/ 38 w 73"/>
                <a:gd name="T23" fmla="*/ 12 h 111"/>
                <a:gd name="T24" fmla="*/ 27 w 73"/>
                <a:gd name="T25" fmla="*/ 12 h 111"/>
                <a:gd name="T26" fmla="*/ 19 w 73"/>
                <a:gd name="T27" fmla="*/ 12 h 111"/>
                <a:gd name="T28" fmla="*/ 15 w 73"/>
                <a:gd name="T29" fmla="*/ 16 h 111"/>
                <a:gd name="T30" fmla="*/ 8 w 73"/>
                <a:gd name="T31" fmla="*/ 23 h 111"/>
                <a:gd name="T32" fmla="*/ 4 w 73"/>
                <a:gd name="T33" fmla="*/ 31 h 111"/>
                <a:gd name="T34" fmla="*/ 0 w 73"/>
                <a:gd name="T35" fmla="*/ 31 h 111"/>
                <a:gd name="T36" fmla="*/ 4 w 73"/>
                <a:gd name="T37" fmla="*/ 16 h 111"/>
                <a:gd name="T38" fmla="*/ 11 w 73"/>
                <a:gd name="T39" fmla="*/ 8 h 111"/>
                <a:gd name="T40" fmla="*/ 19 w 73"/>
                <a:gd name="T41" fmla="*/ 0 h 111"/>
                <a:gd name="T42" fmla="*/ 34 w 73"/>
                <a:gd name="T43" fmla="*/ 0 h 111"/>
                <a:gd name="T44" fmla="*/ 46 w 73"/>
                <a:gd name="T45" fmla="*/ 0 h 111"/>
                <a:gd name="T46" fmla="*/ 57 w 73"/>
                <a:gd name="T47" fmla="*/ 8 h 111"/>
                <a:gd name="T48" fmla="*/ 61 w 73"/>
                <a:gd name="T49" fmla="*/ 16 h 111"/>
                <a:gd name="T50" fmla="*/ 65 w 73"/>
                <a:gd name="T51" fmla="*/ 27 h 111"/>
                <a:gd name="T52" fmla="*/ 65 w 73"/>
                <a:gd name="T53" fmla="*/ 39 h 111"/>
                <a:gd name="T54" fmla="*/ 61 w 73"/>
                <a:gd name="T55" fmla="*/ 46 h 111"/>
                <a:gd name="T56" fmla="*/ 54 w 73"/>
                <a:gd name="T57" fmla="*/ 58 h 111"/>
                <a:gd name="T58" fmla="*/ 42 w 73"/>
                <a:gd name="T59" fmla="*/ 73 h 111"/>
                <a:gd name="T60" fmla="*/ 31 w 73"/>
                <a:gd name="T61" fmla="*/ 85 h 111"/>
                <a:gd name="T62" fmla="*/ 19 w 73"/>
                <a:gd name="T63" fmla="*/ 96 h 111"/>
                <a:gd name="T64" fmla="*/ 15 w 73"/>
                <a:gd name="T65" fmla="*/ 100 h 111"/>
                <a:gd name="T66" fmla="*/ 46 w 73"/>
                <a:gd name="T67" fmla="*/ 100 h 111"/>
                <a:gd name="T68" fmla="*/ 54 w 73"/>
                <a:gd name="T69" fmla="*/ 100 h 111"/>
                <a:gd name="T70" fmla="*/ 57 w 73"/>
                <a:gd name="T71" fmla="*/ 100 h 111"/>
                <a:gd name="T72" fmla="*/ 61 w 73"/>
                <a:gd name="T73" fmla="*/ 100 h 111"/>
                <a:gd name="T74" fmla="*/ 65 w 73"/>
                <a:gd name="T75" fmla="*/ 96 h 111"/>
                <a:gd name="T76" fmla="*/ 65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5" y="111"/>
                  </a:lnTo>
                  <a:lnTo>
                    <a:pt x="0" y="111"/>
                  </a:lnTo>
                  <a:lnTo>
                    <a:pt x="15" y="92"/>
                  </a:lnTo>
                  <a:lnTo>
                    <a:pt x="31" y="81"/>
                  </a:lnTo>
                  <a:lnTo>
                    <a:pt x="38" y="65"/>
                  </a:lnTo>
                  <a:lnTo>
                    <a:pt x="50" y="50"/>
                  </a:lnTo>
                  <a:lnTo>
                    <a:pt x="50" y="35"/>
                  </a:lnTo>
                  <a:lnTo>
                    <a:pt x="50" y="27"/>
                  </a:lnTo>
                  <a:lnTo>
                    <a:pt x="46" y="19"/>
                  </a:lnTo>
                  <a:lnTo>
                    <a:pt x="38" y="12"/>
                  </a:lnTo>
                  <a:lnTo>
                    <a:pt x="27" y="12"/>
                  </a:lnTo>
                  <a:lnTo>
                    <a:pt x="19" y="12"/>
                  </a:lnTo>
                  <a:lnTo>
                    <a:pt x="15" y="16"/>
                  </a:lnTo>
                  <a:lnTo>
                    <a:pt x="8" y="23"/>
                  </a:lnTo>
                  <a:lnTo>
                    <a:pt x="4" y="31"/>
                  </a:lnTo>
                  <a:lnTo>
                    <a:pt x="0" y="31"/>
                  </a:lnTo>
                  <a:lnTo>
                    <a:pt x="4" y="16"/>
                  </a:lnTo>
                  <a:lnTo>
                    <a:pt x="11" y="8"/>
                  </a:lnTo>
                  <a:lnTo>
                    <a:pt x="19" y="0"/>
                  </a:lnTo>
                  <a:lnTo>
                    <a:pt x="34" y="0"/>
                  </a:lnTo>
                  <a:lnTo>
                    <a:pt x="46" y="0"/>
                  </a:lnTo>
                  <a:lnTo>
                    <a:pt x="57" y="8"/>
                  </a:lnTo>
                  <a:lnTo>
                    <a:pt x="61" y="16"/>
                  </a:lnTo>
                  <a:lnTo>
                    <a:pt x="65" y="27"/>
                  </a:lnTo>
                  <a:lnTo>
                    <a:pt x="65" y="39"/>
                  </a:lnTo>
                  <a:lnTo>
                    <a:pt x="61" y="46"/>
                  </a:lnTo>
                  <a:lnTo>
                    <a:pt x="54" y="58"/>
                  </a:lnTo>
                  <a:lnTo>
                    <a:pt x="42" y="73"/>
                  </a:lnTo>
                  <a:lnTo>
                    <a:pt x="31" y="85"/>
                  </a:lnTo>
                  <a:lnTo>
                    <a:pt x="19" y="96"/>
                  </a:lnTo>
                  <a:lnTo>
                    <a:pt x="15" y="100"/>
                  </a:lnTo>
                  <a:lnTo>
                    <a:pt x="46" y="100"/>
                  </a:lnTo>
                  <a:lnTo>
                    <a:pt x="54" y="100"/>
                  </a:lnTo>
                  <a:lnTo>
                    <a:pt x="57" y="100"/>
                  </a:lnTo>
                  <a:lnTo>
                    <a:pt x="61" y="100"/>
                  </a:lnTo>
                  <a:lnTo>
                    <a:pt x="65"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39" name="Freeform 276"/>
            <p:cNvSpPr>
              <a:spLocks/>
            </p:cNvSpPr>
            <p:nvPr/>
          </p:nvSpPr>
          <p:spPr bwMode="auto">
            <a:xfrm>
              <a:off x="4562" y="2780"/>
              <a:ext cx="73" cy="111"/>
            </a:xfrm>
            <a:custGeom>
              <a:avLst/>
              <a:gdLst>
                <a:gd name="T0" fmla="*/ 73 w 73"/>
                <a:gd name="T1" fmla="*/ 92 h 111"/>
                <a:gd name="T2" fmla="*/ 66 w 73"/>
                <a:gd name="T3" fmla="*/ 111 h 111"/>
                <a:gd name="T4" fmla="*/ 0 w 73"/>
                <a:gd name="T5" fmla="*/ 111 h 111"/>
                <a:gd name="T6" fmla="*/ 0 w 73"/>
                <a:gd name="T7" fmla="*/ 111 h 111"/>
                <a:gd name="T8" fmla="*/ 16 w 73"/>
                <a:gd name="T9" fmla="*/ 92 h 111"/>
                <a:gd name="T10" fmla="*/ 31 w 73"/>
                <a:gd name="T11" fmla="*/ 81 h 111"/>
                <a:gd name="T12" fmla="*/ 39 w 73"/>
                <a:gd name="T13" fmla="*/ 65 h 111"/>
                <a:gd name="T14" fmla="*/ 50 w 73"/>
                <a:gd name="T15" fmla="*/ 50 h 111"/>
                <a:gd name="T16" fmla="*/ 50 w 73"/>
                <a:gd name="T17" fmla="*/ 35 h 111"/>
                <a:gd name="T18" fmla="*/ 50 w 73"/>
                <a:gd name="T19" fmla="*/ 27 h 111"/>
                <a:gd name="T20" fmla="*/ 46 w 73"/>
                <a:gd name="T21" fmla="*/ 19 h 111"/>
                <a:gd name="T22" fmla="*/ 39 w 73"/>
                <a:gd name="T23" fmla="*/ 12 h 111"/>
                <a:gd name="T24" fmla="*/ 27 w 73"/>
                <a:gd name="T25" fmla="*/ 12 h 111"/>
                <a:gd name="T26" fmla="*/ 20 w 73"/>
                <a:gd name="T27" fmla="*/ 12 h 111"/>
                <a:gd name="T28" fmla="*/ 12 w 73"/>
                <a:gd name="T29" fmla="*/ 16 h 111"/>
                <a:gd name="T30" fmla="*/ 8 w 73"/>
                <a:gd name="T31" fmla="*/ 23 h 111"/>
                <a:gd name="T32" fmla="*/ 4 w 73"/>
                <a:gd name="T33" fmla="*/ 31 h 111"/>
                <a:gd name="T34" fmla="*/ 0 w 73"/>
                <a:gd name="T35" fmla="*/ 31 h 111"/>
                <a:gd name="T36" fmla="*/ 4 w 73"/>
                <a:gd name="T37" fmla="*/ 16 h 111"/>
                <a:gd name="T38" fmla="*/ 12 w 73"/>
                <a:gd name="T39" fmla="*/ 8 h 111"/>
                <a:gd name="T40" fmla="*/ 20 w 73"/>
                <a:gd name="T41" fmla="*/ 0 h 111"/>
                <a:gd name="T42" fmla="*/ 35 w 73"/>
                <a:gd name="T43" fmla="*/ 0 h 111"/>
                <a:gd name="T44" fmla="*/ 46 w 73"/>
                <a:gd name="T45" fmla="*/ 0 h 111"/>
                <a:gd name="T46" fmla="*/ 58 w 73"/>
                <a:gd name="T47" fmla="*/ 8 h 111"/>
                <a:gd name="T48" fmla="*/ 62 w 73"/>
                <a:gd name="T49" fmla="*/ 16 h 111"/>
                <a:gd name="T50" fmla="*/ 66 w 73"/>
                <a:gd name="T51" fmla="*/ 27 h 111"/>
                <a:gd name="T52" fmla="*/ 66 w 73"/>
                <a:gd name="T53" fmla="*/ 39 h 111"/>
                <a:gd name="T54" fmla="*/ 62 w 73"/>
                <a:gd name="T55" fmla="*/ 46 h 111"/>
                <a:gd name="T56" fmla="*/ 54 w 73"/>
                <a:gd name="T57" fmla="*/ 58 h 111"/>
                <a:gd name="T58" fmla="*/ 43 w 73"/>
                <a:gd name="T59" fmla="*/ 73 h 111"/>
                <a:gd name="T60" fmla="*/ 31 w 73"/>
                <a:gd name="T61" fmla="*/ 85 h 111"/>
                <a:gd name="T62" fmla="*/ 20 w 73"/>
                <a:gd name="T63" fmla="*/ 96 h 111"/>
                <a:gd name="T64" fmla="*/ 16 w 73"/>
                <a:gd name="T65" fmla="*/ 100 h 111"/>
                <a:gd name="T66" fmla="*/ 43 w 73"/>
                <a:gd name="T67" fmla="*/ 100 h 111"/>
                <a:gd name="T68" fmla="*/ 50 w 73"/>
                <a:gd name="T69" fmla="*/ 100 h 111"/>
                <a:gd name="T70" fmla="*/ 58 w 73"/>
                <a:gd name="T71" fmla="*/ 100 h 111"/>
                <a:gd name="T72" fmla="*/ 62 w 73"/>
                <a:gd name="T73" fmla="*/ 100 h 111"/>
                <a:gd name="T74" fmla="*/ 66 w 73"/>
                <a:gd name="T75" fmla="*/ 96 h 111"/>
                <a:gd name="T76" fmla="*/ 66 w 73"/>
                <a:gd name="T77" fmla="*/ 96 h 111"/>
                <a:gd name="T78" fmla="*/ 69 w 73"/>
                <a:gd name="T79" fmla="*/ 92 h 111"/>
                <a:gd name="T80" fmla="*/ 73 w 73"/>
                <a:gd name="T81" fmla="*/ 9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111"/>
                <a:gd name="T125" fmla="*/ 73 w 73"/>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111">
                  <a:moveTo>
                    <a:pt x="73" y="92"/>
                  </a:moveTo>
                  <a:lnTo>
                    <a:pt x="66" y="111"/>
                  </a:lnTo>
                  <a:lnTo>
                    <a:pt x="0" y="111"/>
                  </a:lnTo>
                  <a:lnTo>
                    <a:pt x="16" y="92"/>
                  </a:lnTo>
                  <a:lnTo>
                    <a:pt x="31" y="81"/>
                  </a:lnTo>
                  <a:lnTo>
                    <a:pt x="39" y="65"/>
                  </a:lnTo>
                  <a:lnTo>
                    <a:pt x="50" y="50"/>
                  </a:lnTo>
                  <a:lnTo>
                    <a:pt x="50" y="35"/>
                  </a:lnTo>
                  <a:lnTo>
                    <a:pt x="50" y="27"/>
                  </a:lnTo>
                  <a:lnTo>
                    <a:pt x="46" y="19"/>
                  </a:lnTo>
                  <a:lnTo>
                    <a:pt x="39" y="12"/>
                  </a:lnTo>
                  <a:lnTo>
                    <a:pt x="27" y="12"/>
                  </a:lnTo>
                  <a:lnTo>
                    <a:pt x="20" y="12"/>
                  </a:lnTo>
                  <a:lnTo>
                    <a:pt x="12" y="16"/>
                  </a:lnTo>
                  <a:lnTo>
                    <a:pt x="8" y="23"/>
                  </a:lnTo>
                  <a:lnTo>
                    <a:pt x="4" y="31"/>
                  </a:lnTo>
                  <a:lnTo>
                    <a:pt x="0" y="31"/>
                  </a:lnTo>
                  <a:lnTo>
                    <a:pt x="4" y="16"/>
                  </a:lnTo>
                  <a:lnTo>
                    <a:pt x="12" y="8"/>
                  </a:lnTo>
                  <a:lnTo>
                    <a:pt x="20" y="0"/>
                  </a:lnTo>
                  <a:lnTo>
                    <a:pt x="35" y="0"/>
                  </a:lnTo>
                  <a:lnTo>
                    <a:pt x="46" y="0"/>
                  </a:lnTo>
                  <a:lnTo>
                    <a:pt x="58" y="8"/>
                  </a:lnTo>
                  <a:lnTo>
                    <a:pt x="62" y="16"/>
                  </a:lnTo>
                  <a:lnTo>
                    <a:pt x="66" y="27"/>
                  </a:lnTo>
                  <a:lnTo>
                    <a:pt x="66" y="39"/>
                  </a:lnTo>
                  <a:lnTo>
                    <a:pt x="62" y="46"/>
                  </a:lnTo>
                  <a:lnTo>
                    <a:pt x="54" y="58"/>
                  </a:lnTo>
                  <a:lnTo>
                    <a:pt x="43" y="73"/>
                  </a:lnTo>
                  <a:lnTo>
                    <a:pt x="31" y="85"/>
                  </a:lnTo>
                  <a:lnTo>
                    <a:pt x="20" y="96"/>
                  </a:lnTo>
                  <a:lnTo>
                    <a:pt x="16" y="100"/>
                  </a:lnTo>
                  <a:lnTo>
                    <a:pt x="43" y="100"/>
                  </a:lnTo>
                  <a:lnTo>
                    <a:pt x="50" y="100"/>
                  </a:lnTo>
                  <a:lnTo>
                    <a:pt x="58" y="100"/>
                  </a:lnTo>
                  <a:lnTo>
                    <a:pt x="62" y="100"/>
                  </a:lnTo>
                  <a:lnTo>
                    <a:pt x="66" y="96"/>
                  </a:lnTo>
                  <a:lnTo>
                    <a:pt x="69" y="92"/>
                  </a:lnTo>
                  <a:lnTo>
                    <a:pt x="73" y="92"/>
                  </a:lnTo>
                  <a:close/>
                </a:path>
              </a:pathLst>
            </a:custGeom>
            <a:solidFill>
              <a:srgbClr val="000000"/>
            </a:solidFill>
            <a:ln w="0">
              <a:solidFill>
                <a:srgbClr val="000000"/>
              </a:solidFill>
              <a:round/>
              <a:headEnd/>
              <a:tailEnd/>
            </a:ln>
          </p:spPr>
          <p:txBody>
            <a:bodyPr/>
            <a:lstStyle/>
            <a:p>
              <a:endParaRPr lang="en-CA"/>
            </a:p>
          </p:txBody>
        </p:sp>
        <p:sp>
          <p:nvSpPr>
            <p:cNvPr id="19540" name="Rectangle 277"/>
            <p:cNvSpPr>
              <a:spLocks noChangeArrowheads="1"/>
            </p:cNvSpPr>
            <p:nvPr/>
          </p:nvSpPr>
          <p:spPr bwMode="auto">
            <a:xfrm>
              <a:off x="4670" y="2749"/>
              <a:ext cx="7" cy="208"/>
            </a:xfrm>
            <a:prstGeom prst="rect">
              <a:avLst/>
            </a:prstGeom>
            <a:solidFill>
              <a:srgbClr val="000000"/>
            </a:solidFill>
            <a:ln w="0">
              <a:solidFill>
                <a:srgbClr val="000000"/>
              </a:solidFill>
              <a:miter lim="800000"/>
              <a:headEnd/>
              <a:tailEnd/>
            </a:ln>
          </p:spPr>
          <p:txBody>
            <a:bodyPr/>
            <a:lstStyle/>
            <a:p>
              <a:endParaRPr lang="en-US"/>
            </a:p>
          </p:txBody>
        </p:sp>
        <p:sp>
          <p:nvSpPr>
            <p:cNvPr id="19541" name="Freeform 278"/>
            <p:cNvSpPr>
              <a:spLocks noEditPoints="1"/>
            </p:cNvSpPr>
            <p:nvPr/>
          </p:nvSpPr>
          <p:spPr bwMode="auto">
            <a:xfrm>
              <a:off x="4877" y="2780"/>
              <a:ext cx="69" cy="115"/>
            </a:xfrm>
            <a:custGeom>
              <a:avLst/>
              <a:gdLst>
                <a:gd name="T0" fmla="*/ 0 w 69"/>
                <a:gd name="T1" fmla="*/ 58 h 115"/>
                <a:gd name="T2" fmla="*/ 0 w 69"/>
                <a:gd name="T3" fmla="*/ 39 h 115"/>
                <a:gd name="T4" fmla="*/ 4 w 69"/>
                <a:gd name="T5" fmla="*/ 23 h 115"/>
                <a:gd name="T6" fmla="*/ 11 w 69"/>
                <a:gd name="T7" fmla="*/ 12 h 115"/>
                <a:gd name="T8" fmla="*/ 19 w 69"/>
                <a:gd name="T9" fmla="*/ 4 h 115"/>
                <a:gd name="T10" fmla="*/ 27 w 69"/>
                <a:gd name="T11" fmla="*/ 0 h 115"/>
                <a:gd name="T12" fmla="*/ 34 w 69"/>
                <a:gd name="T13" fmla="*/ 0 h 115"/>
                <a:gd name="T14" fmla="*/ 42 w 69"/>
                <a:gd name="T15" fmla="*/ 0 h 115"/>
                <a:gd name="T16" fmla="*/ 50 w 69"/>
                <a:gd name="T17" fmla="*/ 4 h 115"/>
                <a:gd name="T18" fmla="*/ 58 w 69"/>
                <a:gd name="T19" fmla="*/ 12 h 115"/>
                <a:gd name="T20" fmla="*/ 65 w 69"/>
                <a:gd name="T21" fmla="*/ 23 h 115"/>
                <a:gd name="T22" fmla="*/ 69 w 69"/>
                <a:gd name="T23" fmla="*/ 39 h 115"/>
                <a:gd name="T24" fmla="*/ 69 w 69"/>
                <a:gd name="T25" fmla="*/ 58 h 115"/>
                <a:gd name="T26" fmla="*/ 69 w 69"/>
                <a:gd name="T27" fmla="*/ 73 h 115"/>
                <a:gd name="T28" fmla="*/ 65 w 69"/>
                <a:gd name="T29" fmla="*/ 88 h 115"/>
                <a:gd name="T30" fmla="*/ 58 w 69"/>
                <a:gd name="T31" fmla="*/ 100 h 115"/>
                <a:gd name="T32" fmla="*/ 50 w 69"/>
                <a:gd name="T33" fmla="*/ 108 h 115"/>
                <a:gd name="T34" fmla="*/ 42 w 69"/>
                <a:gd name="T35" fmla="*/ 111 h 115"/>
                <a:gd name="T36" fmla="*/ 34 w 69"/>
                <a:gd name="T37" fmla="*/ 115 h 115"/>
                <a:gd name="T38" fmla="*/ 23 w 69"/>
                <a:gd name="T39" fmla="*/ 111 h 115"/>
                <a:gd name="T40" fmla="*/ 15 w 69"/>
                <a:gd name="T41" fmla="*/ 108 h 115"/>
                <a:gd name="T42" fmla="*/ 8 w 69"/>
                <a:gd name="T43" fmla="*/ 96 h 115"/>
                <a:gd name="T44" fmla="*/ 0 w 69"/>
                <a:gd name="T45" fmla="*/ 77 h 115"/>
                <a:gd name="T46" fmla="*/ 0 w 69"/>
                <a:gd name="T47" fmla="*/ 58 h 115"/>
                <a:gd name="T48" fmla="*/ 15 w 69"/>
                <a:gd name="T49" fmla="*/ 58 h 115"/>
                <a:gd name="T50" fmla="*/ 15 w 69"/>
                <a:gd name="T51" fmla="*/ 81 h 115"/>
                <a:gd name="T52" fmla="*/ 19 w 69"/>
                <a:gd name="T53" fmla="*/ 96 h 115"/>
                <a:gd name="T54" fmla="*/ 23 w 69"/>
                <a:gd name="T55" fmla="*/ 104 h 115"/>
                <a:gd name="T56" fmla="*/ 31 w 69"/>
                <a:gd name="T57" fmla="*/ 108 h 115"/>
                <a:gd name="T58" fmla="*/ 34 w 69"/>
                <a:gd name="T59" fmla="*/ 108 h 115"/>
                <a:gd name="T60" fmla="*/ 38 w 69"/>
                <a:gd name="T61" fmla="*/ 108 h 115"/>
                <a:gd name="T62" fmla="*/ 42 w 69"/>
                <a:gd name="T63" fmla="*/ 104 h 115"/>
                <a:gd name="T64" fmla="*/ 46 w 69"/>
                <a:gd name="T65" fmla="*/ 100 h 115"/>
                <a:gd name="T66" fmla="*/ 50 w 69"/>
                <a:gd name="T67" fmla="*/ 92 h 115"/>
                <a:gd name="T68" fmla="*/ 54 w 69"/>
                <a:gd name="T69" fmla="*/ 73 h 115"/>
                <a:gd name="T70" fmla="*/ 54 w 69"/>
                <a:gd name="T71" fmla="*/ 54 h 115"/>
                <a:gd name="T72" fmla="*/ 54 w 69"/>
                <a:gd name="T73" fmla="*/ 35 h 115"/>
                <a:gd name="T74" fmla="*/ 50 w 69"/>
                <a:gd name="T75" fmla="*/ 19 h 115"/>
                <a:gd name="T76" fmla="*/ 46 w 69"/>
                <a:gd name="T77" fmla="*/ 12 h 115"/>
                <a:gd name="T78" fmla="*/ 42 w 69"/>
                <a:gd name="T79" fmla="*/ 8 h 115"/>
                <a:gd name="T80" fmla="*/ 38 w 69"/>
                <a:gd name="T81" fmla="*/ 4 h 115"/>
                <a:gd name="T82" fmla="*/ 34 w 69"/>
                <a:gd name="T83" fmla="*/ 4 h 115"/>
                <a:gd name="T84" fmla="*/ 31 w 69"/>
                <a:gd name="T85" fmla="*/ 4 h 115"/>
                <a:gd name="T86" fmla="*/ 27 w 69"/>
                <a:gd name="T87" fmla="*/ 8 h 115"/>
                <a:gd name="T88" fmla="*/ 19 w 69"/>
                <a:gd name="T89" fmla="*/ 19 h 115"/>
                <a:gd name="T90" fmla="*/ 19 w 69"/>
                <a:gd name="T91" fmla="*/ 31 h 115"/>
                <a:gd name="T92" fmla="*/ 15 w 69"/>
                <a:gd name="T93" fmla="*/ 46 h 115"/>
                <a:gd name="T94" fmla="*/ 15 w 69"/>
                <a:gd name="T95" fmla="*/ 58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115"/>
                <a:gd name="T146" fmla="*/ 69 w 69"/>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115">
                  <a:moveTo>
                    <a:pt x="0" y="58"/>
                  </a:moveTo>
                  <a:lnTo>
                    <a:pt x="0" y="39"/>
                  </a:lnTo>
                  <a:lnTo>
                    <a:pt x="4" y="23"/>
                  </a:lnTo>
                  <a:lnTo>
                    <a:pt x="11" y="12"/>
                  </a:lnTo>
                  <a:lnTo>
                    <a:pt x="19" y="4"/>
                  </a:lnTo>
                  <a:lnTo>
                    <a:pt x="27" y="0"/>
                  </a:lnTo>
                  <a:lnTo>
                    <a:pt x="34" y="0"/>
                  </a:lnTo>
                  <a:lnTo>
                    <a:pt x="42" y="0"/>
                  </a:lnTo>
                  <a:lnTo>
                    <a:pt x="50" y="4"/>
                  </a:lnTo>
                  <a:lnTo>
                    <a:pt x="58" y="12"/>
                  </a:lnTo>
                  <a:lnTo>
                    <a:pt x="65" y="23"/>
                  </a:lnTo>
                  <a:lnTo>
                    <a:pt x="69" y="39"/>
                  </a:lnTo>
                  <a:lnTo>
                    <a:pt x="69" y="58"/>
                  </a:lnTo>
                  <a:lnTo>
                    <a:pt x="69" y="73"/>
                  </a:lnTo>
                  <a:lnTo>
                    <a:pt x="65" y="88"/>
                  </a:lnTo>
                  <a:lnTo>
                    <a:pt x="58" y="100"/>
                  </a:lnTo>
                  <a:lnTo>
                    <a:pt x="50" y="108"/>
                  </a:lnTo>
                  <a:lnTo>
                    <a:pt x="42" y="111"/>
                  </a:lnTo>
                  <a:lnTo>
                    <a:pt x="34" y="115"/>
                  </a:lnTo>
                  <a:lnTo>
                    <a:pt x="23" y="111"/>
                  </a:lnTo>
                  <a:lnTo>
                    <a:pt x="15" y="108"/>
                  </a:lnTo>
                  <a:lnTo>
                    <a:pt x="8" y="96"/>
                  </a:lnTo>
                  <a:lnTo>
                    <a:pt x="0" y="77"/>
                  </a:lnTo>
                  <a:lnTo>
                    <a:pt x="0" y="58"/>
                  </a:lnTo>
                  <a:close/>
                  <a:moveTo>
                    <a:pt x="15" y="58"/>
                  </a:moveTo>
                  <a:lnTo>
                    <a:pt x="15" y="81"/>
                  </a:lnTo>
                  <a:lnTo>
                    <a:pt x="19" y="96"/>
                  </a:lnTo>
                  <a:lnTo>
                    <a:pt x="23" y="104"/>
                  </a:lnTo>
                  <a:lnTo>
                    <a:pt x="31" y="108"/>
                  </a:lnTo>
                  <a:lnTo>
                    <a:pt x="34" y="108"/>
                  </a:lnTo>
                  <a:lnTo>
                    <a:pt x="38" y="108"/>
                  </a:lnTo>
                  <a:lnTo>
                    <a:pt x="42" y="104"/>
                  </a:lnTo>
                  <a:lnTo>
                    <a:pt x="46" y="100"/>
                  </a:lnTo>
                  <a:lnTo>
                    <a:pt x="50" y="92"/>
                  </a:lnTo>
                  <a:lnTo>
                    <a:pt x="54" y="73"/>
                  </a:lnTo>
                  <a:lnTo>
                    <a:pt x="54" y="54"/>
                  </a:lnTo>
                  <a:lnTo>
                    <a:pt x="54" y="35"/>
                  </a:lnTo>
                  <a:lnTo>
                    <a:pt x="50" y="19"/>
                  </a:lnTo>
                  <a:lnTo>
                    <a:pt x="46" y="12"/>
                  </a:lnTo>
                  <a:lnTo>
                    <a:pt x="42" y="8"/>
                  </a:lnTo>
                  <a:lnTo>
                    <a:pt x="38" y="4"/>
                  </a:lnTo>
                  <a:lnTo>
                    <a:pt x="34" y="4"/>
                  </a:lnTo>
                  <a:lnTo>
                    <a:pt x="31" y="4"/>
                  </a:lnTo>
                  <a:lnTo>
                    <a:pt x="27" y="8"/>
                  </a:lnTo>
                  <a:lnTo>
                    <a:pt x="19" y="19"/>
                  </a:lnTo>
                  <a:lnTo>
                    <a:pt x="19" y="31"/>
                  </a:lnTo>
                  <a:lnTo>
                    <a:pt x="15" y="46"/>
                  </a:lnTo>
                  <a:lnTo>
                    <a:pt x="15" y="58"/>
                  </a:lnTo>
                  <a:close/>
                </a:path>
              </a:pathLst>
            </a:custGeom>
            <a:solidFill>
              <a:srgbClr val="000000"/>
            </a:solidFill>
            <a:ln w="0">
              <a:solidFill>
                <a:srgbClr val="000000"/>
              </a:solidFill>
              <a:round/>
              <a:headEnd/>
              <a:tailEnd/>
            </a:ln>
          </p:spPr>
          <p:txBody>
            <a:bodyPr/>
            <a:lstStyle/>
            <a:p>
              <a:endParaRPr lang="en-CA"/>
            </a:p>
          </p:txBody>
        </p:sp>
        <p:sp>
          <p:nvSpPr>
            <p:cNvPr id="19542" name="Rectangle 279"/>
            <p:cNvSpPr>
              <a:spLocks noChangeArrowheads="1"/>
            </p:cNvSpPr>
            <p:nvPr/>
          </p:nvSpPr>
          <p:spPr bwMode="auto">
            <a:xfrm>
              <a:off x="5268" y="2749"/>
              <a:ext cx="8" cy="208"/>
            </a:xfrm>
            <a:prstGeom prst="rect">
              <a:avLst/>
            </a:prstGeom>
            <a:solidFill>
              <a:srgbClr val="000000"/>
            </a:solidFill>
            <a:ln w="0">
              <a:solidFill>
                <a:srgbClr val="000000"/>
              </a:solidFill>
              <a:miter lim="800000"/>
              <a:headEnd/>
              <a:tailEnd/>
            </a:ln>
          </p:spPr>
          <p:txBody>
            <a:bodyPr/>
            <a:lstStyle/>
            <a:p>
              <a:endParaRPr lang="en-US"/>
            </a:p>
          </p:txBody>
        </p:sp>
        <p:sp>
          <p:nvSpPr>
            <p:cNvPr id="19543" name="Rectangle 280"/>
            <p:cNvSpPr>
              <a:spLocks noChangeArrowheads="1"/>
            </p:cNvSpPr>
            <p:nvPr/>
          </p:nvSpPr>
          <p:spPr bwMode="auto">
            <a:xfrm>
              <a:off x="188" y="2949"/>
              <a:ext cx="5084" cy="8"/>
            </a:xfrm>
            <a:prstGeom prst="rect">
              <a:avLst/>
            </a:prstGeom>
            <a:solidFill>
              <a:srgbClr val="000000"/>
            </a:solidFill>
            <a:ln w="0">
              <a:solidFill>
                <a:srgbClr val="000000"/>
              </a:solidFill>
              <a:miter lim="800000"/>
              <a:headEnd/>
              <a:tailEnd/>
            </a:ln>
          </p:spPr>
          <p:txBody>
            <a:bodyPr/>
            <a:lstStyle/>
            <a:p>
              <a:endParaRPr lang="en-US"/>
            </a:p>
          </p:txBody>
        </p:sp>
      </p:grpSp>
      <p:graphicFrame>
        <p:nvGraphicFramePr>
          <p:cNvPr id="19459" name="Object 281"/>
          <p:cNvGraphicFramePr>
            <a:graphicFrameLocks noChangeAspect="1"/>
          </p:cNvGraphicFramePr>
          <p:nvPr/>
        </p:nvGraphicFramePr>
        <p:xfrm>
          <a:off x="1447800" y="2819400"/>
          <a:ext cx="482600" cy="331788"/>
        </p:xfrm>
        <a:graphic>
          <a:graphicData uri="http://schemas.openxmlformats.org/presentationml/2006/ole">
            <mc:AlternateContent xmlns:mc="http://schemas.openxmlformats.org/markup-compatibility/2006">
              <mc:Choice xmlns:v="urn:schemas-microsoft-com:vml" Requires="v">
                <p:oleObj spid="_x0000_s117973" name="Equation" r:id="rId6" imgW="203040" imgH="139680" progId="Equation.3">
                  <p:embed/>
                </p:oleObj>
              </mc:Choice>
              <mc:Fallback>
                <p:oleObj name="Equation" r:id="rId6" imgW="203040" imgH="1396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819400"/>
                        <a:ext cx="482600" cy="331788"/>
                      </a:xfrm>
                      <a:prstGeom prst="rect">
                        <a:avLst/>
                      </a:prstGeom>
                      <a:solidFill>
                        <a:schemeClr val="bg1"/>
                      </a:solidFill>
                      <a:ln w="19050">
                        <a:solidFill>
                          <a:schemeClr val="accent2"/>
                        </a:solidFill>
                        <a:miter lim="800000"/>
                        <a:headEnd/>
                        <a:tailEnd/>
                      </a:ln>
                    </p:spPr>
                  </p:pic>
                </p:oleObj>
              </mc:Fallback>
            </mc:AlternateContent>
          </a:graphicData>
        </a:graphic>
      </p:graphicFrame>
      <p:graphicFrame>
        <p:nvGraphicFramePr>
          <p:cNvPr id="19460" name="Object 282"/>
          <p:cNvGraphicFramePr>
            <a:graphicFrameLocks noChangeAspect="1"/>
          </p:cNvGraphicFramePr>
          <p:nvPr/>
        </p:nvGraphicFramePr>
        <p:xfrm>
          <a:off x="304800" y="3581400"/>
          <a:ext cx="842963" cy="357188"/>
        </p:xfrm>
        <a:graphic>
          <a:graphicData uri="http://schemas.openxmlformats.org/presentationml/2006/ole">
            <mc:AlternateContent xmlns:mc="http://schemas.openxmlformats.org/markup-compatibility/2006">
              <mc:Choice xmlns:v="urn:schemas-microsoft-com:vml" Requires="v">
                <p:oleObj spid="_x0000_s117974" name="Equation" r:id="rId8" imgW="330120" imgH="139680" progId="Equation.3">
                  <p:embed/>
                </p:oleObj>
              </mc:Choice>
              <mc:Fallback>
                <p:oleObj name="Equation" r:id="rId8" imgW="330120" imgH="139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81400"/>
                        <a:ext cx="842963" cy="357188"/>
                      </a:xfrm>
                      <a:prstGeom prst="rect">
                        <a:avLst/>
                      </a:prstGeom>
                      <a:solidFill>
                        <a:schemeClr val="bg1"/>
                      </a:solidFill>
                      <a:ln w="28575">
                        <a:solidFill>
                          <a:schemeClr val="accent2"/>
                        </a:solidFill>
                        <a:miter lim="800000"/>
                        <a:headEnd/>
                        <a:tailEnd/>
                      </a:ln>
                    </p:spPr>
                  </p:pic>
                </p:oleObj>
              </mc:Fallback>
            </mc:AlternateContent>
          </a:graphicData>
        </a:graphic>
      </p:graphicFrame>
      <p:sp>
        <p:nvSpPr>
          <p:cNvPr id="19467" name="Rectangle 283"/>
          <p:cNvSpPr>
            <a:spLocks noChangeArrowheads="1"/>
          </p:cNvSpPr>
          <p:nvPr/>
        </p:nvSpPr>
        <p:spPr bwMode="auto">
          <a:xfrm>
            <a:off x="3505200" y="2057400"/>
            <a:ext cx="18288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to</a:t>
            </a:r>
          </a:p>
        </p:txBody>
      </p:sp>
      <p:sp>
        <p:nvSpPr>
          <p:cNvPr id="19468" name="Line 284"/>
          <p:cNvSpPr>
            <a:spLocks noChangeShapeType="1"/>
          </p:cNvSpPr>
          <p:nvPr/>
        </p:nvSpPr>
        <p:spPr bwMode="auto">
          <a:xfrm>
            <a:off x="7772400" y="3276600"/>
            <a:ext cx="838200" cy="0"/>
          </a:xfrm>
          <a:prstGeom prst="line">
            <a:avLst/>
          </a:prstGeom>
          <a:noFill/>
          <a:ln w="19050">
            <a:solidFill>
              <a:schemeClr val="tx1"/>
            </a:solidFill>
            <a:prstDash val="dash"/>
            <a:round/>
            <a:headEnd/>
            <a:tailEnd/>
          </a:ln>
        </p:spPr>
        <p:txBody>
          <a:bodyPr/>
          <a:lstStyle/>
          <a:p>
            <a:endParaRPr lang="en-CA"/>
          </a:p>
        </p:txBody>
      </p:sp>
      <p:sp>
        <p:nvSpPr>
          <p:cNvPr id="19469" name="Line 285"/>
          <p:cNvSpPr>
            <a:spLocks noChangeShapeType="1"/>
          </p:cNvSpPr>
          <p:nvPr/>
        </p:nvSpPr>
        <p:spPr bwMode="auto">
          <a:xfrm flipV="1">
            <a:off x="1295400" y="5486400"/>
            <a:ext cx="0" cy="609600"/>
          </a:xfrm>
          <a:prstGeom prst="line">
            <a:avLst/>
          </a:prstGeom>
          <a:noFill/>
          <a:ln w="19050">
            <a:solidFill>
              <a:schemeClr val="tx1"/>
            </a:solidFill>
            <a:prstDash val="dash"/>
            <a:round/>
            <a:headEnd/>
            <a:tailEnd/>
          </a:ln>
        </p:spPr>
        <p:txBody>
          <a:bodyPr/>
          <a:lstStyle/>
          <a:p>
            <a:endParaRPr lang="en-CA"/>
          </a:p>
        </p:txBody>
      </p:sp>
      <mc:AlternateContent xmlns:mc="http://schemas.openxmlformats.org/markup-compatibility/2006" xmlns:p14="http://schemas.microsoft.com/office/powerpoint/2010/main">
        <mc:Choice Requires="p14">
          <p:contentPart p14:bwMode="auto" r:id="rId10">
            <p14:nvContentPartPr>
              <p14:cNvPr id="144389" name="Ink 289"/>
              <p14:cNvContentPartPr>
                <a14:cpLocks xmlns:a14="http://schemas.microsoft.com/office/drawing/2010/main" noRot="1" noChangeAspect="1" noEditPoints="1" noChangeArrowheads="1" noChangeShapeType="1"/>
              </p14:cNvContentPartPr>
              <p14:nvPr/>
            </p14:nvContentPartPr>
            <p14:xfrm>
              <a:off x="4016375" y="2286000"/>
              <a:ext cx="2922588" cy="55563"/>
            </p14:xfrm>
          </p:contentPart>
        </mc:Choice>
        <mc:Fallback xmlns="">
          <p:pic>
            <p:nvPicPr>
              <p:cNvPr id="144389" name="Ink 289"/>
              <p:cNvPicPr>
                <a:picLocks noRot="1" noChangeAspect="1" noEditPoints="1" noChangeArrowheads="1" noChangeShapeType="1"/>
              </p:cNvPicPr>
              <p:nvPr/>
            </p:nvPicPr>
            <p:blipFill>
              <a:blip r:embed="rId11"/>
              <a:stretch>
                <a:fillRect/>
              </a:stretch>
            </p:blipFill>
            <p:spPr>
              <a:xfrm>
                <a:off x="4013495" y="2278784"/>
                <a:ext cx="2936269" cy="73242"/>
              </a:xfrm>
              <a:prstGeom prst="rect">
                <a:avLst/>
              </a:prstGeom>
            </p:spPr>
          </p:pic>
        </mc:Fallback>
      </mc:AlternateContent>
    </p:spTree>
    <p:extLst>
      <p:ext uri="{BB962C8B-B14F-4D97-AF65-F5344CB8AC3E}">
        <p14:creationId xmlns:p14="http://schemas.microsoft.com/office/powerpoint/2010/main" val="373562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9" name="Date Placeholder 6"/>
          <p:cNvSpPr>
            <a:spLocks noGrp="1"/>
          </p:cNvSpPr>
          <p:nvPr>
            <p:ph type="dt" sz="quarter" idx="10"/>
          </p:nvPr>
        </p:nvSpPr>
        <p:spPr>
          <a:noFill/>
        </p:spPr>
        <p:txBody>
          <a:bodyPr/>
          <a:lstStyle/>
          <a:p>
            <a:fld id="{5CD4E435-FCAF-4EAC-B459-7F55DB51975C}" type="datetime1">
              <a:rPr lang="en-US" smtClean="0"/>
              <a:t>9/22/2020</a:t>
            </a:fld>
            <a:endParaRPr lang="en-US"/>
          </a:p>
        </p:txBody>
      </p:sp>
      <p:sp>
        <p:nvSpPr>
          <p:cNvPr id="9230" name="Footer Placeholder 7"/>
          <p:cNvSpPr>
            <a:spLocks noGrp="1"/>
          </p:cNvSpPr>
          <p:nvPr>
            <p:ph type="ftr" sz="quarter" idx="11"/>
          </p:nvPr>
        </p:nvSpPr>
        <p:spPr>
          <a:noFill/>
        </p:spPr>
        <p:txBody>
          <a:bodyPr/>
          <a:lstStyle/>
          <a:p>
            <a:r>
              <a:rPr lang="en-US"/>
              <a:t>CPSC503 Winter 2020</a:t>
            </a:r>
          </a:p>
        </p:txBody>
      </p:sp>
      <p:sp>
        <p:nvSpPr>
          <p:cNvPr id="9231" name="Slide Number Placeholder 8"/>
          <p:cNvSpPr>
            <a:spLocks noGrp="1"/>
          </p:cNvSpPr>
          <p:nvPr>
            <p:ph type="sldNum" sz="quarter" idx="12"/>
          </p:nvPr>
        </p:nvSpPr>
        <p:spPr>
          <a:noFill/>
        </p:spPr>
        <p:txBody>
          <a:bodyPr/>
          <a:lstStyle/>
          <a:p>
            <a:fld id="{2F8C7575-44E6-4330-AC89-4B8513C6E0EC}" type="slidenum">
              <a:rPr lang="en-US" smtClean="0"/>
              <a:pPr/>
              <a:t>28</a:t>
            </a:fld>
            <a:endParaRPr lang="en-US"/>
          </a:p>
        </p:txBody>
      </p:sp>
      <p:sp>
        <p:nvSpPr>
          <p:cNvPr id="9232" name="Rectangle 2"/>
          <p:cNvSpPr>
            <a:spLocks noGrp="1" noChangeArrowheads="1"/>
          </p:cNvSpPr>
          <p:nvPr>
            <p:ph type="title" sz="quarter"/>
          </p:nvPr>
        </p:nvSpPr>
        <p:spPr>
          <a:xfrm>
            <a:off x="-228600" y="0"/>
            <a:ext cx="4800600" cy="1143000"/>
          </a:xfrm>
        </p:spPr>
        <p:txBody>
          <a:bodyPr/>
          <a:lstStyle/>
          <a:p>
            <a:pPr eaLnBrk="1" hangingPunct="1"/>
            <a:r>
              <a:rPr lang="de-DE" dirty="0"/>
              <a:t>Markov-Chain</a:t>
            </a:r>
          </a:p>
        </p:txBody>
      </p:sp>
      <p:sp>
        <p:nvSpPr>
          <p:cNvPr id="9233" name="Rectangle 3"/>
          <p:cNvSpPr>
            <a:spLocks noChangeArrowheads="1"/>
          </p:cNvSpPr>
          <p:nvPr/>
        </p:nvSpPr>
        <p:spPr bwMode="auto">
          <a:xfrm>
            <a:off x="0" y="1752600"/>
            <a:ext cx="60452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Probability of a sequence of states X</a:t>
            </a:r>
            <a:r>
              <a:rPr lang="de-DE" sz="2400" baseline="-25000">
                <a:solidFill>
                  <a:srgbClr val="000066"/>
                </a:solidFill>
                <a:latin typeface="Arial" charset="0"/>
              </a:rPr>
              <a:t>1</a:t>
            </a:r>
            <a:r>
              <a:rPr lang="de-DE" sz="2400">
                <a:solidFill>
                  <a:srgbClr val="000066"/>
                </a:solidFill>
                <a:latin typeface="Arial" charset="0"/>
              </a:rPr>
              <a:t> … X</a:t>
            </a:r>
            <a:r>
              <a:rPr lang="de-DE" sz="2400" baseline="-25000">
                <a:solidFill>
                  <a:srgbClr val="000066"/>
                </a:solidFill>
                <a:latin typeface="Arial" charset="0"/>
              </a:rPr>
              <a:t>T</a:t>
            </a:r>
          </a:p>
        </p:txBody>
      </p:sp>
      <p:graphicFrame>
        <p:nvGraphicFramePr>
          <p:cNvPr id="9218" name="Object 5"/>
          <p:cNvGraphicFramePr>
            <a:graphicFrameLocks noGrp="1" noChangeAspect="1"/>
          </p:cNvGraphicFramePr>
          <p:nvPr>
            <p:ph sz="quarter" idx="1"/>
          </p:nvPr>
        </p:nvGraphicFramePr>
        <p:xfrm>
          <a:off x="381000" y="2209800"/>
          <a:ext cx="1981200" cy="503238"/>
        </p:xfrm>
        <a:graphic>
          <a:graphicData uri="http://schemas.openxmlformats.org/presentationml/2006/ole">
            <mc:AlternateContent xmlns:mc="http://schemas.openxmlformats.org/markup-compatibility/2006">
              <mc:Choice xmlns:v="urn:schemas-microsoft-com:vml" Requires="v">
                <p:oleObj spid="_x0000_s119066" name="Formel" r:id="rId4" imgW="799920" imgH="203040" progId="Equation.3">
                  <p:embed/>
                </p:oleObj>
              </mc:Choice>
              <mc:Fallback>
                <p:oleObj name="Formel" r:id="rId4" imgW="799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209800"/>
                        <a:ext cx="198120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0" name="Object 7"/>
          <p:cNvGraphicFramePr>
            <a:graphicFrameLocks noGrp="1" noChangeAspect="1"/>
          </p:cNvGraphicFramePr>
          <p:nvPr>
            <p:ph sz="quarter" idx="3"/>
            <p:extLst>
              <p:ext uri="{D42A27DB-BD31-4B8C-83A1-F6EECF244321}">
                <p14:modId xmlns:p14="http://schemas.microsoft.com/office/powerpoint/2010/main" val="2225778863"/>
              </p:ext>
            </p:extLst>
          </p:nvPr>
        </p:nvGraphicFramePr>
        <p:xfrm>
          <a:off x="562469" y="2763043"/>
          <a:ext cx="6694488" cy="503238"/>
        </p:xfrm>
        <a:graphic>
          <a:graphicData uri="http://schemas.openxmlformats.org/presentationml/2006/ole">
            <mc:AlternateContent xmlns:mc="http://schemas.openxmlformats.org/markup-compatibility/2006">
              <mc:Choice xmlns:v="urn:schemas-microsoft-com:vml" Requires="v">
                <p:oleObj spid="_x0000_s119067" name="Formel" r:id="rId6" imgW="2705040" imgH="203040" progId="Equation.3">
                  <p:embed/>
                </p:oleObj>
              </mc:Choice>
              <mc:Fallback>
                <p:oleObj name="Formel" r:id="rId6" imgW="270504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469" y="2763043"/>
                        <a:ext cx="6694488"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1" name="Object 8"/>
          <p:cNvGraphicFramePr>
            <a:graphicFrameLocks noChangeAspect="1"/>
          </p:cNvGraphicFramePr>
          <p:nvPr>
            <p:extLst>
              <p:ext uri="{D42A27DB-BD31-4B8C-83A1-F6EECF244321}">
                <p14:modId xmlns:p14="http://schemas.microsoft.com/office/powerpoint/2010/main" val="2280290313"/>
              </p:ext>
            </p:extLst>
          </p:nvPr>
        </p:nvGraphicFramePr>
        <p:xfrm>
          <a:off x="582612" y="3171031"/>
          <a:ext cx="2166938" cy="865188"/>
        </p:xfrm>
        <a:graphic>
          <a:graphicData uri="http://schemas.openxmlformats.org/presentationml/2006/ole">
            <mc:AlternateContent xmlns:mc="http://schemas.openxmlformats.org/markup-compatibility/2006">
              <mc:Choice xmlns:v="urn:schemas-microsoft-com:vml" Requires="v">
                <p:oleObj spid="_x0000_s119068" name="Formel" r:id="rId8" imgW="1015920" imgH="406080" progId="Equation.3">
                  <p:embed/>
                </p:oleObj>
              </mc:Choice>
              <mc:Fallback>
                <p:oleObj name="Formel" r:id="rId8" imgW="101592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 y="3171031"/>
                        <a:ext cx="2166938" cy="86518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9222" name="Object 9"/>
          <p:cNvGraphicFramePr>
            <a:graphicFrameLocks noChangeAspect="1"/>
          </p:cNvGraphicFramePr>
          <p:nvPr/>
        </p:nvGraphicFramePr>
        <p:xfrm>
          <a:off x="304800" y="4876800"/>
          <a:ext cx="8361363" cy="823913"/>
        </p:xfrm>
        <a:graphic>
          <a:graphicData uri="http://schemas.openxmlformats.org/presentationml/2006/ole">
            <mc:AlternateContent xmlns:mc="http://schemas.openxmlformats.org/markup-compatibility/2006">
              <mc:Choice xmlns:v="urn:schemas-microsoft-com:vml" Requires="v">
                <p:oleObj spid="_x0000_s119069" name="Equation" r:id="rId10" imgW="3377880" imgH="330120" progId="Equation.3">
                  <p:embed/>
                </p:oleObj>
              </mc:Choice>
              <mc:Fallback>
                <p:oleObj name="Equation" r:id="rId10" imgW="3377880" imgH="3301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876800"/>
                        <a:ext cx="8361363" cy="82391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9234" name="Rectangle 10"/>
          <p:cNvSpPr>
            <a:spLocks noChangeArrowheads="1"/>
          </p:cNvSpPr>
          <p:nvPr/>
        </p:nvSpPr>
        <p:spPr bwMode="auto">
          <a:xfrm>
            <a:off x="0" y="4495800"/>
            <a:ext cx="2133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Example:</a:t>
            </a:r>
          </a:p>
        </p:txBody>
      </p:sp>
      <p:grpSp>
        <p:nvGrpSpPr>
          <p:cNvPr id="9235" name="Group 77"/>
          <p:cNvGrpSpPr>
            <a:grpSpLocks/>
          </p:cNvGrpSpPr>
          <p:nvPr/>
        </p:nvGrpSpPr>
        <p:grpSpPr bwMode="auto">
          <a:xfrm>
            <a:off x="4572000" y="0"/>
            <a:ext cx="4572000" cy="2514600"/>
            <a:chOff x="1355725" y="1641475"/>
            <a:chExt cx="6817540" cy="4704157"/>
          </a:xfrm>
        </p:grpSpPr>
        <p:sp>
          <p:nvSpPr>
            <p:cNvPr id="9236" name="Oval 3"/>
            <p:cNvSpPr>
              <a:spLocks noChangeArrowheads="1"/>
            </p:cNvSpPr>
            <p:nvPr/>
          </p:nvSpPr>
          <p:spPr bwMode="auto">
            <a:xfrm>
              <a:off x="4648200" y="2438400"/>
              <a:ext cx="685800" cy="685800"/>
            </a:xfrm>
            <a:prstGeom prst="ellipse">
              <a:avLst/>
            </a:prstGeom>
            <a:noFill/>
            <a:ln w="9525">
              <a:solidFill>
                <a:schemeClr val="tx1"/>
              </a:solidFill>
              <a:round/>
              <a:headEnd/>
              <a:tailEnd/>
            </a:ln>
          </p:spPr>
          <p:txBody>
            <a:bodyPr wrap="none" anchor="ctr"/>
            <a:lstStyle/>
            <a:p>
              <a:endParaRPr lang="en-US" sz="1100"/>
            </a:p>
          </p:txBody>
        </p:sp>
        <p:sp>
          <p:nvSpPr>
            <p:cNvPr id="9237" name="Oval 4"/>
            <p:cNvSpPr>
              <a:spLocks noChangeArrowheads="1"/>
            </p:cNvSpPr>
            <p:nvPr/>
          </p:nvSpPr>
          <p:spPr bwMode="auto">
            <a:xfrm>
              <a:off x="6705600" y="2590800"/>
              <a:ext cx="685800" cy="685800"/>
            </a:xfrm>
            <a:prstGeom prst="ellipse">
              <a:avLst/>
            </a:prstGeom>
            <a:noFill/>
            <a:ln w="9525">
              <a:solidFill>
                <a:schemeClr val="tx1"/>
              </a:solidFill>
              <a:round/>
              <a:headEnd/>
              <a:tailEnd/>
            </a:ln>
          </p:spPr>
          <p:txBody>
            <a:bodyPr wrap="none" anchor="ctr"/>
            <a:lstStyle/>
            <a:p>
              <a:endParaRPr lang="en-US" sz="1100"/>
            </a:p>
          </p:txBody>
        </p:sp>
        <p:sp>
          <p:nvSpPr>
            <p:cNvPr id="9238" name="Oval 5"/>
            <p:cNvSpPr>
              <a:spLocks noChangeArrowheads="1"/>
            </p:cNvSpPr>
            <p:nvPr/>
          </p:nvSpPr>
          <p:spPr bwMode="auto">
            <a:xfrm>
              <a:off x="2057400" y="2667000"/>
              <a:ext cx="685800" cy="685800"/>
            </a:xfrm>
            <a:prstGeom prst="ellipse">
              <a:avLst/>
            </a:prstGeom>
            <a:noFill/>
            <a:ln w="9525">
              <a:solidFill>
                <a:schemeClr val="tx1"/>
              </a:solidFill>
              <a:round/>
              <a:headEnd/>
              <a:tailEnd/>
            </a:ln>
          </p:spPr>
          <p:txBody>
            <a:bodyPr wrap="none" anchor="ctr"/>
            <a:lstStyle/>
            <a:p>
              <a:endParaRPr lang="en-US" sz="1100"/>
            </a:p>
          </p:txBody>
        </p:sp>
        <p:sp>
          <p:nvSpPr>
            <p:cNvPr id="9239" name="Oval 6"/>
            <p:cNvSpPr>
              <a:spLocks noChangeArrowheads="1"/>
            </p:cNvSpPr>
            <p:nvPr/>
          </p:nvSpPr>
          <p:spPr bwMode="auto">
            <a:xfrm>
              <a:off x="22098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9240" name="Oval 7"/>
            <p:cNvSpPr>
              <a:spLocks noChangeArrowheads="1"/>
            </p:cNvSpPr>
            <p:nvPr/>
          </p:nvSpPr>
          <p:spPr bwMode="auto">
            <a:xfrm>
              <a:off x="4724400" y="4267200"/>
              <a:ext cx="685800" cy="685800"/>
            </a:xfrm>
            <a:prstGeom prst="ellipse">
              <a:avLst/>
            </a:prstGeom>
            <a:noFill/>
            <a:ln w="9525">
              <a:solidFill>
                <a:schemeClr val="tx1"/>
              </a:solidFill>
              <a:round/>
              <a:headEnd/>
              <a:tailEnd/>
            </a:ln>
          </p:spPr>
          <p:txBody>
            <a:bodyPr wrap="none" anchor="ctr"/>
            <a:lstStyle/>
            <a:p>
              <a:endParaRPr lang="en-US" sz="1100"/>
            </a:p>
          </p:txBody>
        </p:sp>
        <p:sp>
          <p:nvSpPr>
            <p:cNvPr id="9241" name="Oval 8"/>
            <p:cNvSpPr>
              <a:spLocks noChangeArrowheads="1"/>
            </p:cNvSpPr>
            <p:nvPr/>
          </p:nvSpPr>
          <p:spPr bwMode="auto">
            <a:xfrm>
              <a:off x="6705600" y="4419600"/>
              <a:ext cx="685800" cy="685800"/>
            </a:xfrm>
            <a:prstGeom prst="ellipse">
              <a:avLst/>
            </a:prstGeom>
            <a:noFill/>
            <a:ln w="9525">
              <a:solidFill>
                <a:schemeClr val="tx1"/>
              </a:solidFill>
              <a:round/>
              <a:headEnd/>
              <a:tailEnd/>
            </a:ln>
          </p:spPr>
          <p:txBody>
            <a:bodyPr wrap="none" anchor="ctr"/>
            <a:lstStyle/>
            <a:p>
              <a:endParaRPr lang="en-US" sz="1100"/>
            </a:p>
          </p:txBody>
        </p:sp>
        <p:sp>
          <p:nvSpPr>
            <p:cNvPr id="9242" name="Freeform 9"/>
            <p:cNvSpPr>
              <a:spLocks/>
            </p:cNvSpPr>
            <p:nvPr/>
          </p:nvSpPr>
          <p:spPr bwMode="auto">
            <a:xfrm>
              <a:off x="1498600" y="2971800"/>
              <a:ext cx="635000" cy="1600200"/>
            </a:xfrm>
            <a:custGeom>
              <a:avLst/>
              <a:gdLst>
                <a:gd name="T0" fmla="*/ 2147483647 w 400"/>
                <a:gd name="T1" fmla="*/ 0 h 1008"/>
                <a:gd name="T2" fmla="*/ 2147483647 w 400"/>
                <a:gd name="T3" fmla="*/ 2147483647 h 1008"/>
                <a:gd name="T4" fmla="*/ 2147483647 w 400"/>
                <a:gd name="T5" fmla="*/ 2147483647 h 1008"/>
                <a:gd name="T6" fmla="*/ 0 60000 65536"/>
                <a:gd name="T7" fmla="*/ 0 60000 65536"/>
                <a:gd name="T8" fmla="*/ 0 60000 65536"/>
                <a:gd name="T9" fmla="*/ 0 w 400"/>
                <a:gd name="T10" fmla="*/ 0 h 1008"/>
                <a:gd name="T11" fmla="*/ 400 w 400"/>
                <a:gd name="T12" fmla="*/ 1008 h 1008"/>
              </a:gdLst>
              <a:ahLst/>
              <a:cxnLst>
                <a:cxn ang="T6">
                  <a:pos x="T0" y="T1"/>
                </a:cxn>
                <a:cxn ang="T7">
                  <a:pos x="T2" y="T3"/>
                </a:cxn>
                <a:cxn ang="T8">
                  <a:pos x="T4" y="T5"/>
                </a:cxn>
              </a:cxnLst>
              <a:rect l="T9" t="T10" r="T11" b="T12"/>
              <a:pathLst>
                <a:path w="400" h="1008">
                  <a:moveTo>
                    <a:pt x="304" y="0"/>
                  </a:moveTo>
                  <a:cubicBezTo>
                    <a:pt x="152" y="60"/>
                    <a:pt x="0" y="120"/>
                    <a:pt x="16" y="288"/>
                  </a:cubicBezTo>
                  <a:cubicBezTo>
                    <a:pt x="32" y="456"/>
                    <a:pt x="216" y="732"/>
                    <a:pt x="400" y="1008"/>
                  </a:cubicBezTo>
                </a:path>
              </a:pathLst>
            </a:custGeom>
            <a:noFill/>
            <a:ln w="9525">
              <a:solidFill>
                <a:schemeClr val="tx1"/>
              </a:solidFill>
              <a:round/>
              <a:headEnd/>
              <a:tailEnd type="triangle" w="med" len="med"/>
            </a:ln>
          </p:spPr>
          <p:txBody>
            <a:bodyPr wrap="none" anchor="ctr"/>
            <a:lstStyle/>
            <a:p>
              <a:endParaRPr lang="en-CA"/>
            </a:p>
          </p:txBody>
        </p:sp>
        <p:sp>
          <p:nvSpPr>
            <p:cNvPr id="9243" name="Freeform 10"/>
            <p:cNvSpPr>
              <a:spLocks/>
            </p:cNvSpPr>
            <p:nvPr/>
          </p:nvSpPr>
          <p:spPr bwMode="auto">
            <a:xfrm>
              <a:off x="5181600" y="50292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9244" name="Freeform 11"/>
            <p:cNvSpPr>
              <a:spLocks/>
            </p:cNvSpPr>
            <p:nvPr/>
          </p:nvSpPr>
          <p:spPr bwMode="auto">
            <a:xfrm>
              <a:off x="5105400" y="32004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9245" name="Freeform 12"/>
            <p:cNvSpPr>
              <a:spLocks/>
            </p:cNvSpPr>
            <p:nvPr/>
          </p:nvSpPr>
          <p:spPr bwMode="auto">
            <a:xfrm>
              <a:off x="4622800" y="20320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9246" name="Freeform 13"/>
            <p:cNvSpPr>
              <a:spLocks/>
            </p:cNvSpPr>
            <p:nvPr/>
          </p:nvSpPr>
          <p:spPr bwMode="auto">
            <a:xfrm>
              <a:off x="5257800" y="29718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9247" name="Line 14"/>
            <p:cNvSpPr>
              <a:spLocks noChangeShapeType="1"/>
            </p:cNvSpPr>
            <p:nvPr/>
          </p:nvSpPr>
          <p:spPr bwMode="auto">
            <a:xfrm flipH="1" flipV="1">
              <a:off x="2743200" y="3276600"/>
              <a:ext cx="1981200" cy="1219200"/>
            </a:xfrm>
            <a:prstGeom prst="line">
              <a:avLst/>
            </a:prstGeom>
            <a:noFill/>
            <a:ln w="9525">
              <a:solidFill>
                <a:schemeClr val="tx1"/>
              </a:solidFill>
              <a:round/>
              <a:headEnd/>
              <a:tailEnd type="triangle" w="med" len="med"/>
            </a:ln>
          </p:spPr>
          <p:txBody>
            <a:bodyPr wrap="none" anchor="ctr"/>
            <a:lstStyle/>
            <a:p>
              <a:endParaRPr lang="en-CA"/>
            </a:p>
          </p:txBody>
        </p:sp>
        <p:sp>
          <p:nvSpPr>
            <p:cNvPr id="9248" name="Freeform 15"/>
            <p:cNvSpPr>
              <a:spLocks/>
            </p:cNvSpPr>
            <p:nvPr/>
          </p:nvSpPr>
          <p:spPr bwMode="auto">
            <a:xfrm>
              <a:off x="2895600" y="4495800"/>
              <a:ext cx="1752600" cy="152400"/>
            </a:xfrm>
            <a:custGeom>
              <a:avLst/>
              <a:gdLst>
                <a:gd name="T0" fmla="*/ 0 w 1104"/>
                <a:gd name="T1" fmla="*/ 2147483647 h 96"/>
                <a:gd name="T2" fmla="*/ 2147483647 w 1104"/>
                <a:gd name="T3" fmla="*/ 0 h 96"/>
                <a:gd name="T4" fmla="*/ 2147483647 w 1104"/>
                <a:gd name="T5" fmla="*/ 2147483647 h 96"/>
                <a:gd name="T6" fmla="*/ 0 60000 65536"/>
                <a:gd name="T7" fmla="*/ 0 60000 65536"/>
                <a:gd name="T8" fmla="*/ 0 60000 65536"/>
                <a:gd name="T9" fmla="*/ 0 w 1104"/>
                <a:gd name="T10" fmla="*/ 0 h 96"/>
                <a:gd name="T11" fmla="*/ 1104 w 1104"/>
                <a:gd name="T12" fmla="*/ 96 h 96"/>
              </a:gdLst>
              <a:ahLst/>
              <a:cxnLst>
                <a:cxn ang="T6">
                  <a:pos x="T0" y="T1"/>
                </a:cxn>
                <a:cxn ang="T7">
                  <a:pos x="T2" y="T3"/>
                </a:cxn>
                <a:cxn ang="T8">
                  <a:pos x="T4" y="T5"/>
                </a:cxn>
              </a:cxnLst>
              <a:rect l="T9" t="T10" r="T11" b="T12"/>
              <a:pathLst>
                <a:path w="1104" h="96">
                  <a:moveTo>
                    <a:pt x="0" y="96"/>
                  </a:moveTo>
                  <a:cubicBezTo>
                    <a:pt x="148" y="48"/>
                    <a:pt x="296" y="0"/>
                    <a:pt x="480" y="0"/>
                  </a:cubicBezTo>
                  <a:cubicBezTo>
                    <a:pt x="664" y="0"/>
                    <a:pt x="884" y="48"/>
                    <a:pt x="1104" y="96"/>
                  </a:cubicBezTo>
                </a:path>
              </a:pathLst>
            </a:custGeom>
            <a:noFill/>
            <a:ln w="9525">
              <a:solidFill>
                <a:schemeClr val="tx1"/>
              </a:solidFill>
              <a:round/>
              <a:headEnd/>
              <a:tailEnd type="triangle" w="med" len="med"/>
            </a:ln>
          </p:spPr>
          <p:txBody>
            <a:bodyPr wrap="none" anchor="ctr"/>
            <a:lstStyle/>
            <a:p>
              <a:endParaRPr lang="en-CA"/>
            </a:p>
          </p:txBody>
        </p:sp>
        <p:sp>
          <p:nvSpPr>
            <p:cNvPr id="9249" name="Freeform 16"/>
            <p:cNvSpPr>
              <a:spLocks/>
            </p:cNvSpPr>
            <p:nvPr/>
          </p:nvSpPr>
          <p:spPr bwMode="auto">
            <a:xfrm>
              <a:off x="6629400" y="2209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9250" name="Freeform 17"/>
            <p:cNvSpPr>
              <a:spLocks/>
            </p:cNvSpPr>
            <p:nvPr/>
          </p:nvSpPr>
          <p:spPr bwMode="auto">
            <a:xfrm>
              <a:off x="7239000" y="32004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9251" name="Freeform 18"/>
            <p:cNvSpPr>
              <a:spLocks/>
            </p:cNvSpPr>
            <p:nvPr/>
          </p:nvSpPr>
          <p:spPr bwMode="auto">
            <a:xfrm>
              <a:off x="5410200" y="43307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9252" name="Freeform 19"/>
            <p:cNvSpPr>
              <a:spLocks/>
            </p:cNvSpPr>
            <p:nvPr/>
          </p:nvSpPr>
          <p:spPr bwMode="auto">
            <a:xfrm>
              <a:off x="5410200" y="48768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9253" name="Text Box 20"/>
            <p:cNvSpPr txBox="1">
              <a:spLocks noChangeArrowheads="1"/>
            </p:cNvSpPr>
            <p:nvPr/>
          </p:nvSpPr>
          <p:spPr bwMode="auto">
            <a:xfrm>
              <a:off x="1355725" y="3698875"/>
              <a:ext cx="482906" cy="706832"/>
            </a:xfrm>
            <a:prstGeom prst="rect">
              <a:avLst/>
            </a:prstGeom>
            <a:noFill/>
            <a:ln w="9525">
              <a:noFill/>
              <a:miter lim="800000"/>
              <a:headEnd/>
              <a:tailEnd/>
            </a:ln>
          </p:spPr>
          <p:txBody>
            <a:bodyPr wrap="none">
              <a:spAutoFit/>
            </a:bodyPr>
            <a:lstStyle/>
            <a:p>
              <a:r>
                <a:rPr lang="en-US"/>
                <a:t>1</a:t>
              </a:r>
            </a:p>
          </p:txBody>
        </p:sp>
        <p:sp>
          <p:nvSpPr>
            <p:cNvPr id="9254" name="Text Box 21"/>
            <p:cNvSpPr txBox="1">
              <a:spLocks noChangeArrowheads="1"/>
            </p:cNvSpPr>
            <p:nvPr/>
          </p:nvSpPr>
          <p:spPr bwMode="auto">
            <a:xfrm>
              <a:off x="3565524" y="3241676"/>
              <a:ext cx="569140" cy="706832"/>
            </a:xfrm>
            <a:prstGeom prst="rect">
              <a:avLst/>
            </a:prstGeom>
            <a:noFill/>
            <a:ln w="9525">
              <a:noFill/>
              <a:miter lim="800000"/>
              <a:headEnd/>
              <a:tailEnd/>
            </a:ln>
          </p:spPr>
          <p:txBody>
            <a:bodyPr wrap="none">
              <a:spAutoFit/>
            </a:bodyPr>
            <a:lstStyle/>
            <a:p>
              <a:r>
                <a:rPr lang="en-US"/>
                <a:t>.4</a:t>
              </a:r>
            </a:p>
          </p:txBody>
        </p:sp>
        <p:sp>
          <p:nvSpPr>
            <p:cNvPr id="9255" name="Text Box 22"/>
            <p:cNvSpPr txBox="1">
              <a:spLocks noChangeArrowheads="1"/>
            </p:cNvSpPr>
            <p:nvPr/>
          </p:nvSpPr>
          <p:spPr bwMode="auto">
            <a:xfrm>
              <a:off x="3260726" y="4537076"/>
              <a:ext cx="482906" cy="706832"/>
            </a:xfrm>
            <a:prstGeom prst="rect">
              <a:avLst/>
            </a:prstGeom>
            <a:noFill/>
            <a:ln w="9525">
              <a:noFill/>
              <a:miter lim="800000"/>
              <a:headEnd/>
              <a:tailEnd/>
            </a:ln>
          </p:spPr>
          <p:txBody>
            <a:bodyPr wrap="none">
              <a:spAutoFit/>
            </a:bodyPr>
            <a:lstStyle/>
            <a:p>
              <a:r>
                <a:rPr lang="en-US"/>
                <a:t>1</a:t>
              </a:r>
            </a:p>
          </p:txBody>
        </p:sp>
        <p:sp>
          <p:nvSpPr>
            <p:cNvPr id="9256" name="Text Box 23"/>
            <p:cNvSpPr txBox="1">
              <a:spLocks noChangeArrowheads="1"/>
            </p:cNvSpPr>
            <p:nvPr/>
          </p:nvSpPr>
          <p:spPr bwMode="auto">
            <a:xfrm>
              <a:off x="4860925" y="3622676"/>
              <a:ext cx="569140" cy="706832"/>
            </a:xfrm>
            <a:prstGeom prst="rect">
              <a:avLst/>
            </a:prstGeom>
            <a:noFill/>
            <a:ln w="9525">
              <a:noFill/>
              <a:miter lim="800000"/>
              <a:headEnd/>
              <a:tailEnd/>
            </a:ln>
          </p:spPr>
          <p:txBody>
            <a:bodyPr wrap="none">
              <a:spAutoFit/>
            </a:bodyPr>
            <a:lstStyle/>
            <a:p>
              <a:r>
                <a:rPr lang="en-US"/>
                <a:t>.3</a:t>
              </a:r>
            </a:p>
          </p:txBody>
        </p:sp>
        <p:sp>
          <p:nvSpPr>
            <p:cNvPr id="9257" name="Text Box 24"/>
            <p:cNvSpPr txBox="1">
              <a:spLocks noChangeArrowheads="1"/>
            </p:cNvSpPr>
            <p:nvPr/>
          </p:nvSpPr>
          <p:spPr bwMode="auto">
            <a:xfrm>
              <a:off x="5851525" y="3851276"/>
              <a:ext cx="569140" cy="706832"/>
            </a:xfrm>
            <a:prstGeom prst="rect">
              <a:avLst/>
            </a:prstGeom>
            <a:noFill/>
            <a:ln w="9525">
              <a:noFill/>
              <a:miter lim="800000"/>
              <a:headEnd/>
              <a:tailEnd/>
            </a:ln>
          </p:spPr>
          <p:txBody>
            <a:bodyPr wrap="none">
              <a:spAutoFit/>
            </a:bodyPr>
            <a:lstStyle/>
            <a:p>
              <a:r>
                <a:rPr lang="en-US"/>
                <a:t>.3</a:t>
              </a:r>
            </a:p>
          </p:txBody>
        </p:sp>
        <p:sp>
          <p:nvSpPr>
            <p:cNvPr id="9258" name="Text Box 25"/>
            <p:cNvSpPr txBox="1">
              <a:spLocks noChangeArrowheads="1"/>
            </p:cNvSpPr>
            <p:nvPr/>
          </p:nvSpPr>
          <p:spPr bwMode="auto">
            <a:xfrm>
              <a:off x="5699124" y="2784476"/>
              <a:ext cx="569140" cy="706832"/>
            </a:xfrm>
            <a:prstGeom prst="rect">
              <a:avLst/>
            </a:prstGeom>
            <a:noFill/>
            <a:ln w="9525">
              <a:noFill/>
              <a:miter lim="800000"/>
              <a:headEnd/>
              <a:tailEnd/>
            </a:ln>
          </p:spPr>
          <p:txBody>
            <a:bodyPr wrap="none">
              <a:spAutoFit/>
            </a:bodyPr>
            <a:lstStyle/>
            <a:p>
              <a:r>
                <a:rPr lang="en-US"/>
                <a:t>.4</a:t>
              </a:r>
            </a:p>
          </p:txBody>
        </p:sp>
        <p:sp>
          <p:nvSpPr>
            <p:cNvPr id="9259" name="Text Box 26"/>
            <p:cNvSpPr txBox="1">
              <a:spLocks noChangeArrowheads="1"/>
            </p:cNvSpPr>
            <p:nvPr/>
          </p:nvSpPr>
          <p:spPr bwMode="auto">
            <a:xfrm>
              <a:off x="4784724" y="1641475"/>
              <a:ext cx="569140" cy="706832"/>
            </a:xfrm>
            <a:prstGeom prst="rect">
              <a:avLst/>
            </a:prstGeom>
            <a:noFill/>
            <a:ln w="9525">
              <a:noFill/>
              <a:miter lim="800000"/>
              <a:headEnd/>
              <a:tailEnd/>
            </a:ln>
          </p:spPr>
          <p:txBody>
            <a:bodyPr wrap="none">
              <a:spAutoFit/>
            </a:bodyPr>
            <a:lstStyle/>
            <a:p>
              <a:r>
                <a:rPr lang="en-US"/>
                <a:t>.6</a:t>
              </a:r>
            </a:p>
          </p:txBody>
        </p:sp>
        <p:sp>
          <p:nvSpPr>
            <p:cNvPr id="9260" name="Text Box 27"/>
            <p:cNvSpPr txBox="1">
              <a:spLocks noChangeArrowheads="1"/>
            </p:cNvSpPr>
            <p:nvPr/>
          </p:nvSpPr>
          <p:spPr bwMode="auto">
            <a:xfrm>
              <a:off x="6842124" y="1793876"/>
              <a:ext cx="482906" cy="706832"/>
            </a:xfrm>
            <a:prstGeom prst="rect">
              <a:avLst/>
            </a:prstGeom>
            <a:noFill/>
            <a:ln w="9525">
              <a:noFill/>
              <a:miter lim="800000"/>
              <a:headEnd/>
              <a:tailEnd/>
            </a:ln>
          </p:spPr>
          <p:txBody>
            <a:bodyPr wrap="none">
              <a:spAutoFit/>
            </a:bodyPr>
            <a:lstStyle/>
            <a:p>
              <a:r>
                <a:rPr lang="en-US"/>
                <a:t>1</a:t>
              </a:r>
            </a:p>
          </p:txBody>
        </p:sp>
        <p:sp>
          <p:nvSpPr>
            <p:cNvPr id="9261" name="Text Box 28"/>
            <p:cNvSpPr txBox="1">
              <a:spLocks noChangeArrowheads="1"/>
            </p:cNvSpPr>
            <p:nvPr/>
          </p:nvSpPr>
          <p:spPr bwMode="auto">
            <a:xfrm>
              <a:off x="7604125" y="3622676"/>
              <a:ext cx="569140" cy="706832"/>
            </a:xfrm>
            <a:prstGeom prst="rect">
              <a:avLst/>
            </a:prstGeom>
            <a:noFill/>
            <a:ln w="9525">
              <a:noFill/>
              <a:miter lim="800000"/>
              <a:headEnd/>
              <a:tailEnd/>
            </a:ln>
          </p:spPr>
          <p:txBody>
            <a:bodyPr wrap="none">
              <a:spAutoFit/>
            </a:bodyPr>
            <a:lstStyle/>
            <a:p>
              <a:r>
                <a:rPr lang="en-US"/>
                <a:t>.6</a:t>
              </a:r>
            </a:p>
          </p:txBody>
        </p:sp>
        <p:sp>
          <p:nvSpPr>
            <p:cNvPr id="9262" name="Text Box 29"/>
            <p:cNvSpPr txBox="1">
              <a:spLocks noChangeArrowheads="1"/>
            </p:cNvSpPr>
            <p:nvPr/>
          </p:nvSpPr>
          <p:spPr bwMode="auto">
            <a:xfrm>
              <a:off x="5851525" y="4994276"/>
              <a:ext cx="569140" cy="706832"/>
            </a:xfrm>
            <a:prstGeom prst="rect">
              <a:avLst/>
            </a:prstGeom>
            <a:noFill/>
            <a:ln w="9525">
              <a:noFill/>
              <a:miter lim="800000"/>
              <a:headEnd/>
              <a:tailEnd/>
            </a:ln>
          </p:spPr>
          <p:txBody>
            <a:bodyPr wrap="none">
              <a:spAutoFit/>
            </a:bodyPr>
            <a:lstStyle/>
            <a:p>
              <a:r>
                <a:rPr lang="en-US"/>
                <a:t>.4</a:t>
              </a:r>
            </a:p>
          </p:txBody>
        </p:sp>
        <p:sp>
          <p:nvSpPr>
            <p:cNvPr id="9263" name="Text Box 30"/>
            <p:cNvSpPr txBox="1">
              <a:spLocks noChangeArrowheads="1"/>
            </p:cNvSpPr>
            <p:nvPr/>
          </p:nvSpPr>
          <p:spPr bwMode="auto">
            <a:xfrm>
              <a:off x="4953000" y="4419601"/>
              <a:ext cx="407452" cy="706832"/>
            </a:xfrm>
            <a:prstGeom prst="rect">
              <a:avLst/>
            </a:prstGeom>
            <a:noFill/>
            <a:ln w="9525">
              <a:noFill/>
              <a:miter lim="800000"/>
              <a:headEnd/>
              <a:tailEnd/>
            </a:ln>
          </p:spPr>
          <p:txBody>
            <a:bodyPr wrap="none">
              <a:spAutoFit/>
            </a:bodyPr>
            <a:lstStyle/>
            <a:p>
              <a:r>
                <a:rPr lang="en-US"/>
                <a:t>t</a:t>
              </a:r>
            </a:p>
          </p:txBody>
        </p:sp>
        <p:sp>
          <p:nvSpPr>
            <p:cNvPr id="9264" name="Text Box 31"/>
            <p:cNvSpPr txBox="1">
              <a:spLocks noChangeArrowheads="1"/>
            </p:cNvSpPr>
            <p:nvPr/>
          </p:nvSpPr>
          <p:spPr bwMode="auto">
            <a:xfrm>
              <a:off x="2362200" y="4419601"/>
              <a:ext cx="464045" cy="706832"/>
            </a:xfrm>
            <a:prstGeom prst="rect">
              <a:avLst/>
            </a:prstGeom>
            <a:noFill/>
            <a:ln w="9525">
              <a:noFill/>
              <a:miter lim="800000"/>
              <a:headEnd/>
              <a:tailEnd/>
            </a:ln>
          </p:spPr>
          <p:txBody>
            <a:bodyPr wrap="none">
              <a:spAutoFit/>
            </a:bodyPr>
            <a:lstStyle/>
            <a:p>
              <a:r>
                <a:rPr lang="en-US"/>
                <a:t>e</a:t>
              </a:r>
            </a:p>
          </p:txBody>
        </p:sp>
        <p:sp>
          <p:nvSpPr>
            <p:cNvPr id="9265" name="Text Box 32"/>
            <p:cNvSpPr txBox="1">
              <a:spLocks noChangeArrowheads="1"/>
            </p:cNvSpPr>
            <p:nvPr/>
          </p:nvSpPr>
          <p:spPr bwMode="auto">
            <a:xfrm>
              <a:off x="2209799" y="2743200"/>
              <a:ext cx="482906" cy="706832"/>
            </a:xfrm>
            <a:prstGeom prst="rect">
              <a:avLst/>
            </a:prstGeom>
            <a:noFill/>
            <a:ln w="9525">
              <a:noFill/>
              <a:miter lim="800000"/>
              <a:headEnd/>
              <a:tailEnd/>
            </a:ln>
          </p:spPr>
          <p:txBody>
            <a:bodyPr wrap="none">
              <a:spAutoFit/>
            </a:bodyPr>
            <a:lstStyle/>
            <a:p>
              <a:r>
                <a:rPr lang="en-US"/>
                <a:t>h</a:t>
              </a:r>
            </a:p>
          </p:txBody>
        </p:sp>
        <p:sp>
          <p:nvSpPr>
            <p:cNvPr id="9266" name="Text Box 33"/>
            <p:cNvSpPr txBox="1">
              <a:spLocks noChangeArrowheads="1"/>
            </p:cNvSpPr>
            <p:nvPr/>
          </p:nvSpPr>
          <p:spPr bwMode="auto">
            <a:xfrm>
              <a:off x="4784724" y="2555874"/>
              <a:ext cx="464045" cy="706832"/>
            </a:xfrm>
            <a:prstGeom prst="rect">
              <a:avLst/>
            </a:prstGeom>
            <a:noFill/>
            <a:ln w="9525">
              <a:noFill/>
              <a:miter lim="800000"/>
              <a:headEnd/>
              <a:tailEnd/>
            </a:ln>
          </p:spPr>
          <p:txBody>
            <a:bodyPr wrap="none">
              <a:spAutoFit/>
            </a:bodyPr>
            <a:lstStyle/>
            <a:p>
              <a:r>
                <a:rPr lang="en-US"/>
                <a:t>a</a:t>
              </a:r>
            </a:p>
          </p:txBody>
        </p:sp>
        <p:sp>
          <p:nvSpPr>
            <p:cNvPr id="9267" name="Text Box 34"/>
            <p:cNvSpPr txBox="1">
              <a:spLocks noChangeArrowheads="1"/>
            </p:cNvSpPr>
            <p:nvPr/>
          </p:nvSpPr>
          <p:spPr bwMode="auto">
            <a:xfrm>
              <a:off x="6934199" y="2666999"/>
              <a:ext cx="482906" cy="706832"/>
            </a:xfrm>
            <a:prstGeom prst="rect">
              <a:avLst/>
            </a:prstGeom>
            <a:noFill/>
            <a:ln w="9525">
              <a:noFill/>
              <a:miter lim="800000"/>
              <a:headEnd/>
              <a:tailEnd/>
            </a:ln>
          </p:spPr>
          <p:txBody>
            <a:bodyPr wrap="none">
              <a:spAutoFit/>
            </a:bodyPr>
            <a:lstStyle/>
            <a:p>
              <a:r>
                <a:rPr lang="en-US"/>
                <a:t>p</a:t>
              </a:r>
            </a:p>
          </p:txBody>
        </p:sp>
        <p:sp>
          <p:nvSpPr>
            <p:cNvPr id="9268" name="Text Box 35"/>
            <p:cNvSpPr txBox="1">
              <a:spLocks noChangeArrowheads="1"/>
            </p:cNvSpPr>
            <p:nvPr/>
          </p:nvSpPr>
          <p:spPr bwMode="auto">
            <a:xfrm>
              <a:off x="6934199" y="4572000"/>
              <a:ext cx="407452" cy="706832"/>
            </a:xfrm>
            <a:prstGeom prst="rect">
              <a:avLst/>
            </a:prstGeom>
            <a:noFill/>
            <a:ln w="9525">
              <a:noFill/>
              <a:miter lim="800000"/>
              <a:headEnd/>
              <a:tailEnd/>
            </a:ln>
          </p:spPr>
          <p:txBody>
            <a:bodyPr wrap="none">
              <a:spAutoFit/>
            </a:bodyPr>
            <a:lstStyle/>
            <a:p>
              <a:r>
                <a:rPr lang="en-US"/>
                <a:t>i</a:t>
              </a:r>
            </a:p>
          </p:txBody>
        </p:sp>
        <p:sp>
          <p:nvSpPr>
            <p:cNvPr id="9269" name="Text Box 36"/>
            <p:cNvSpPr txBox="1">
              <a:spLocks noChangeArrowheads="1"/>
            </p:cNvSpPr>
            <p:nvPr/>
          </p:nvSpPr>
          <p:spPr bwMode="auto">
            <a:xfrm>
              <a:off x="4495801" y="5562600"/>
              <a:ext cx="959094" cy="706832"/>
            </a:xfrm>
            <a:prstGeom prst="rect">
              <a:avLst/>
            </a:prstGeom>
            <a:noFill/>
            <a:ln w="9525">
              <a:noFill/>
              <a:miter lim="800000"/>
              <a:headEnd/>
              <a:tailEnd/>
            </a:ln>
          </p:spPr>
          <p:txBody>
            <a:bodyPr>
              <a:spAutoFit/>
            </a:bodyPr>
            <a:lstStyle/>
            <a:p>
              <a:r>
                <a:rPr lang="en-US"/>
                <a:t>Start</a:t>
              </a:r>
            </a:p>
          </p:txBody>
        </p:sp>
        <p:sp>
          <p:nvSpPr>
            <p:cNvPr id="9270" name="Freeform 37"/>
            <p:cNvSpPr>
              <a:spLocks/>
            </p:cNvSpPr>
            <p:nvPr/>
          </p:nvSpPr>
          <p:spPr bwMode="auto">
            <a:xfrm flipH="1">
              <a:off x="6553200" y="51054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9271" name="Text Box 38"/>
            <p:cNvSpPr txBox="1">
              <a:spLocks noChangeArrowheads="1"/>
            </p:cNvSpPr>
            <p:nvPr/>
          </p:nvSpPr>
          <p:spPr bwMode="auto">
            <a:xfrm>
              <a:off x="4724400" y="5257800"/>
              <a:ext cx="569140" cy="706832"/>
            </a:xfrm>
            <a:prstGeom prst="rect">
              <a:avLst/>
            </a:prstGeom>
            <a:noFill/>
            <a:ln w="9525">
              <a:noFill/>
              <a:miter lim="800000"/>
              <a:headEnd/>
              <a:tailEnd/>
            </a:ln>
          </p:spPr>
          <p:txBody>
            <a:bodyPr wrap="none">
              <a:spAutoFit/>
            </a:bodyPr>
            <a:lstStyle/>
            <a:p>
              <a:r>
                <a:rPr lang="en-US"/>
                <a:t>.6</a:t>
              </a:r>
            </a:p>
          </p:txBody>
        </p:sp>
        <p:sp>
          <p:nvSpPr>
            <p:cNvPr id="9272" name="Text Box 39"/>
            <p:cNvSpPr txBox="1">
              <a:spLocks noChangeArrowheads="1"/>
            </p:cNvSpPr>
            <p:nvPr/>
          </p:nvSpPr>
          <p:spPr bwMode="auto">
            <a:xfrm>
              <a:off x="7086600" y="5638800"/>
              <a:ext cx="1058374" cy="706832"/>
            </a:xfrm>
            <a:prstGeom prst="rect">
              <a:avLst/>
            </a:prstGeom>
            <a:noFill/>
            <a:ln w="9525">
              <a:noFill/>
              <a:miter lim="800000"/>
              <a:headEnd/>
              <a:tailEnd/>
            </a:ln>
          </p:spPr>
          <p:txBody>
            <a:bodyPr>
              <a:spAutoFit/>
            </a:bodyPr>
            <a:lstStyle/>
            <a:p>
              <a:r>
                <a:rPr lang="en-US"/>
                <a:t>Start</a:t>
              </a:r>
            </a:p>
          </p:txBody>
        </p:sp>
        <p:sp>
          <p:nvSpPr>
            <p:cNvPr id="9273" name="Text Box 40"/>
            <p:cNvSpPr txBox="1">
              <a:spLocks noChangeArrowheads="1"/>
            </p:cNvSpPr>
            <p:nvPr/>
          </p:nvSpPr>
          <p:spPr bwMode="auto">
            <a:xfrm>
              <a:off x="7315200" y="5334000"/>
              <a:ext cx="569140" cy="706832"/>
            </a:xfrm>
            <a:prstGeom prst="rect">
              <a:avLst/>
            </a:prstGeom>
            <a:noFill/>
            <a:ln w="9525">
              <a:noFill/>
              <a:miter lim="800000"/>
              <a:headEnd/>
              <a:tailEnd/>
            </a:ln>
          </p:spPr>
          <p:txBody>
            <a:bodyPr wrap="none">
              <a:spAutoFit/>
            </a:bodyPr>
            <a:lstStyle/>
            <a:p>
              <a:r>
                <a:rPr lang="en-US"/>
                <a:t>.4</a:t>
              </a:r>
            </a:p>
          </p:txBody>
        </p:sp>
      </p:grpSp>
      <mc:AlternateContent xmlns:mc="http://schemas.openxmlformats.org/markup-compatibility/2006" xmlns:p14="http://schemas.microsoft.com/office/powerpoint/2010/main">
        <mc:Choice Requires="p14">
          <p:contentPart p14:bwMode="auto" r:id="rId12">
            <p14:nvContentPartPr>
              <p14:cNvPr id="9223" name="Ink 7"/>
              <p14:cNvContentPartPr>
                <a14:cpLocks xmlns:a14="http://schemas.microsoft.com/office/drawing/2010/main" noRot="1" noChangeAspect="1" noEditPoints="1" noChangeArrowheads="1" noChangeShapeType="1"/>
              </p14:cNvContentPartPr>
              <p14:nvPr/>
            </p14:nvContentPartPr>
            <p14:xfrm>
              <a:off x="7373938" y="2898775"/>
              <a:ext cx="388937" cy="231775"/>
            </p14:xfrm>
          </p:contentPart>
        </mc:Choice>
        <mc:Fallback xmlns="">
          <p:pic>
            <p:nvPicPr>
              <p:cNvPr id="9223" name="Ink 7"/>
              <p:cNvPicPr>
                <a:picLocks noRot="1" noChangeAspect="1" noEditPoints="1" noChangeArrowheads="1" noChangeShapeType="1"/>
              </p:cNvPicPr>
              <p:nvPr/>
            </p:nvPicPr>
            <p:blipFill>
              <a:blip r:embed="rId13"/>
              <a:stretch>
                <a:fillRect/>
              </a:stretch>
            </p:blipFill>
            <p:spPr>
              <a:xfrm>
                <a:off x="7364935" y="2890497"/>
                <a:ext cx="405863" cy="2479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21"/>
              <p14:cNvContentPartPr>
                <a14:cpLocks xmlns:a14="http://schemas.microsoft.com/office/drawing/2010/main" noRot="1" noChangeAspect="1" noEditPoints="1" noChangeArrowheads="1" noChangeShapeType="1"/>
              </p14:cNvContentPartPr>
              <p14:nvPr/>
            </p14:nvContentPartPr>
            <p14:xfrm>
              <a:off x="714375" y="3603625"/>
              <a:ext cx="2563813" cy="1743075"/>
            </p14:xfrm>
          </p:contentPart>
        </mc:Choice>
        <mc:Fallback xmlns="">
          <p:pic>
            <p:nvPicPr>
              <p:cNvPr id="9224" name="Ink 21"/>
              <p:cNvPicPr>
                <a:picLocks noRot="1" noChangeAspect="1" noEditPoints="1" noChangeArrowheads="1" noChangeShapeType="1"/>
              </p:cNvPicPr>
              <p:nvPr/>
            </p:nvPicPr>
            <p:blipFill>
              <a:blip r:embed="rId15"/>
              <a:stretch>
                <a:fillRect/>
              </a:stretch>
            </p:blipFill>
            <p:spPr>
              <a:xfrm>
                <a:off x="709336" y="3600024"/>
                <a:ext cx="2576051" cy="17506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225" name="Ink 22"/>
              <p14:cNvContentPartPr>
                <a14:cpLocks xmlns:a14="http://schemas.microsoft.com/office/drawing/2010/main" noRot="1" noChangeAspect="1" noEditPoints="1" noChangeArrowheads="1" noChangeShapeType="1"/>
              </p14:cNvContentPartPr>
              <p14:nvPr/>
            </p14:nvContentPartPr>
            <p14:xfrm>
              <a:off x="4238625" y="4899025"/>
              <a:ext cx="1404938" cy="366713"/>
            </p14:xfrm>
          </p:contentPart>
        </mc:Choice>
        <mc:Fallback xmlns="">
          <p:pic>
            <p:nvPicPr>
              <p:cNvPr id="9225" name="Ink 22"/>
              <p:cNvPicPr>
                <a:picLocks noRot="1" noChangeAspect="1" noEditPoints="1" noChangeArrowheads="1" noChangeShapeType="1"/>
              </p:cNvPicPr>
              <p:nvPr/>
            </p:nvPicPr>
            <p:blipFill>
              <a:blip r:embed="rId17"/>
              <a:stretch>
                <a:fillRect/>
              </a:stretch>
            </p:blipFill>
            <p:spPr>
              <a:xfrm>
                <a:off x="4232146" y="4893261"/>
                <a:ext cx="1416097" cy="38040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226" name="Ink 23"/>
              <p14:cNvContentPartPr>
                <a14:cpLocks xmlns:a14="http://schemas.microsoft.com/office/drawing/2010/main" noRot="1" noChangeAspect="1" noEditPoints="1" noChangeArrowheads="1" noChangeShapeType="1"/>
              </p14:cNvContentPartPr>
              <p14:nvPr/>
            </p14:nvContentPartPr>
            <p14:xfrm>
              <a:off x="6842125" y="4900613"/>
              <a:ext cx="352425" cy="461962"/>
            </p14:xfrm>
          </p:contentPart>
        </mc:Choice>
        <mc:Fallback xmlns="">
          <p:pic>
            <p:nvPicPr>
              <p:cNvPr id="9226" name="Ink 23"/>
              <p:cNvPicPr>
                <a:picLocks noRot="1" noChangeAspect="1" noEditPoints="1" noChangeArrowheads="1" noChangeShapeType="1"/>
              </p:cNvPicPr>
              <p:nvPr/>
            </p:nvPicPr>
            <p:blipFill>
              <a:blip r:embed="rId19"/>
              <a:stretch>
                <a:fillRect/>
              </a:stretch>
            </p:blipFill>
            <p:spPr>
              <a:xfrm>
                <a:off x="6835639" y="4895932"/>
                <a:ext cx="363596" cy="47096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27" name="Ink 24"/>
              <p14:cNvContentPartPr>
                <a14:cpLocks xmlns:a14="http://schemas.microsoft.com/office/drawing/2010/main" noRot="1" noChangeAspect="1" noEditPoints="1" noChangeArrowheads="1" noChangeShapeType="1"/>
              </p14:cNvContentPartPr>
              <p14:nvPr/>
            </p14:nvContentPartPr>
            <p14:xfrm>
              <a:off x="7910513" y="4924425"/>
              <a:ext cx="280987" cy="312738"/>
            </p14:xfrm>
          </p:contentPart>
        </mc:Choice>
        <mc:Fallback xmlns="">
          <p:pic>
            <p:nvPicPr>
              <p:cNvPr id="9227" name="Ink 24"/>
              <p:cNvPicPr>
                <a:picLocks noRot="1" noChangeAspect="1" noEditPoints="1" noChangeArrowheads="1" noChangeShapeType="1"/>
              </p:cNvPicPr>
              <p:nvPr/>
            </p:nvPicPr>
            <p:blipFill>
              <a:blip r:embed="rId21"/>
              <a:stretch>
                <a:fillRect/>
              </a:stretch>
            </p:blipFill>
            <p:spPr>
              <a:xfrm>
                <a:off x="7905489" y="4920106"/>
                <a:ext cx="288523" cy="32281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228" name="Ink 25"/>
              <p14:cNvContentPartPr>
                <a14:cpLocks xmlns:a14="http://schemas.microsoft.com/office/drawing/2010/main" noRot="1" noChangeAspect="1" noEditPoints="1" noChangeArrowheads="1" noChangeShapeType="1"/>
              </p14:cNvContentPartPr>
              <p14:nvPr/>
            </p14:nvContentPartPr>
            <p14:xfrm>
              <a:off x="673100" y="5692775"/>
              <a:ext cx="2076450" cy="61913"/>
            </p14:xfrm>
          </p:contentPart>
        </mc:Choice>
        <mc:Fallback xmlns="">
          <p:pic>
            <p:nvPicPr>
              <p:cNvPr id="9228" name="Ink 25"/>
              <p:cNvPicPr>
                <a:picLocks noRot="1" noChangeAspect="1" noEditPoints="1" noChangeArrowheads="1" noChangeShapeType="1"/>
              </p:cNvPicPr>
              <p:nvPr/>
            </p:nvPicPr>
            <p:blipFill>
              <a:blip r:embed="rId23"/>
              <a:stretch>
                <a:fillRect/>
              </a:stretch>
            </p:blipFill>
            <p:spPr>
              <a:xfrm>
                <a:off x="668780" y="5682999"/>
                <a:ext cx="2090490" cy="81827"/>
              </a:xfrm>
              <a:prstGeom prst="rect">
                <a:avLst/>
              </a:prstGeom>
            </p:spPr>
          </p:pic>
        </mc:Fallback>
      </mc:AlternateContent>
    </p:spTree>
    <p:extLst>
      <p:ext uri="{BB962C8B-B14F-4D97-AF65-F5344CB8AC3E}">
        <p14:creationId xmlns:p14="http://schemas.microsoft.com/office/powerpoint/2010/main" val="314857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304800" y="19050"/>
            <a:ext cx="8686800" cy="1143000"/>
          </a:xfrm>
        </p:spPr>
        <p:txBody>
          <a:bodyPr/>
          <a:lstStyle/>
          <a:p>
            <a:pPr eaLnBrk="1" hangingPunct="1"/>
            <a:r>
              <a:rPr lang="en-US" sz="3600" dirty="0"/>
              <a:t>Knowledge-Formalisms Map</a:t>
            </a:r>
            <a:br>
              <a:rPr lang="en-US" sz="3600" dirty="0"/>
            </a:br>
            <a:r>
              <a:rPr lang="en-US" sz="2800" dirty="0"/>
              <a:t>(including probabilistic &amp; neural formalisms)</a:t>
            </a:r>
          </a:p>
        </p:txBody>
      </p:sp>
      <p:sp>
        <p:nvSpPr>
          <p:cNvPr id="23558" name="Rectangle 3"/>
          <p:cNvSpPr>
            <a:spLocks noGrp="1" noChangeArrowheads="1"/>
          </p:cNvSpPr>
          <p:nvPr>
            <p:ph type="body" idx="1"/>
          </p:nvPr>
        </p:nvSpPr>
        <p:spPr>
          <a:xfrm>
            <a:off x="3467100" y="3903662"/>
            <a:ext cx="4724400" cy="914400"/>
          </a:xfrm>
          <a:solidFill>
            <a:srgbClr val="CCFFFF"/>
          </a:solidFill>
        </p:spPr>
        <p:txBody>
          <a:bodyPr/>
          <a:lstStyle/>
          <a:p>
            <a:pPr eaLnBrk="1" hangingPunct="1">
              <a:buFontTx/>
              <a:buNone/>
            </a:pPr>
            <a:r>
              <a:rPr lang="en-US" sz="2000" b="0" dirty="0"/>
              <a:t>Logical formalisms (First-Order Logics</a:t>
            </a:r>
            <a:r>
              <a:rPr lang="en-US" sz="2000" dirty="0"/>
              <a:t>, </a:t>
            </a:r>
            <a:r>
              <a:rPr lang="en-US" sz="2000" b="0" i="1" dirty="0">
                <a:solidFill>
                  <a:schemeClr val="accent2"/>
                </a:solidFill>
              </a:rPr>
              <a:t>Prob. Logics</a:t>
            </a:r>
            <a:r>
              <a:rPr lang="en-US" sz="2000" dirty="0"/>
              <a:t>)</a:t>
            </a:r>
          </a:p>
          <a:p>
            <a:pPr eaLnBrk="1" hangingPunct="1">
              <a:buFontTx/>
              <a:buNone/>
            </a:pPr>
            <a:endParaRPr lang="en-US" sz="2400" dirty="0"/>
          </a:p>
        </p:txBody>
      </p:sp>
      <p:sp>
        <p:nvSpPr>
          <p:cNvPr id="23559" name="Rectangle 4"/>
          <p:cNvSpPr>
            <a:spLocks noChangeArrowheads="1"/>
          </p:cNvSpPr>
          <p:nvPr/>
        </p:nvSpPr>
        <p:spPr bwMode="auto">
          <a:xfrm>
            <a:off x="3208022" y="2591595"/>
            <a:ext cx="5029200" cy="1219198"/>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Rule systems </a:t>
            </a:r>
            <a:r>
              <a:rPr lang="en-US" sz="2000" i="1" dirty="0">
                <a:solidFill>
                  <a:schemeClr val="accent2"/>
                </a:solidFill>
                <a:latin typeface="Comic Sans MS" pitchFamily="66" charset="0"/>
              </a:rPr>
              <a:t>(and prob. versions)</a:t>
            </a:r>
          </a:p>
          <a:p>
            <a:pPr marL="342900" indent="-342900">
              <a:spcBef>
                <a:spcPct val="20000"/>
              </a:spcBef>
            </a:pPr>
            <a:r>
              <a:rPr lang="en-US" sz="1800" dirty="0">
                <a:latin typeface="Comic Sans MS" pitchFamily="66" charset="0"/>
              </a:rPr>
              <a:t>(e.g., </a:t>
            </a:r>
            <a:r>
              <a:rPr lang="en-US" sz="1800" i="1" dirty="0">
                <a:solidFill>
                  <a:schemeClr val="accent2"/>
                </a:solidFill>
                <a:latin typeface="Comic Sans MS" pitchFamily="66" charset="0"/>
              </a:rPr>
              <a:t>(Prob.)</a:t>
            </a:r>
            <a:r>
              <a:rPr lang="en-US" sz="1800" dirty="0">
                <a:latin typeface="Comic Sans MS" pitchFamily="66" charset="0"/>
              </a:rPr>
              <a:t> Context-Free Grammars)</a:t>
            </a:r>
          </a:p>
          <a:p>
            <a:pPr marL="342900" indent="-342900">
              <a:spcBef>
                <a:spcPct val="20000"/>
              </a:spcBef>
            </a:pPr>
            <a:r>
              <a:rPr lang="en-US" sz="1800" dirty="0">
                <a:solidFill>
                  <a:schemeClr val="accent2"/>
                </a:solidFill>
                <a:latin typeface="Comic Sans MS" pitchFamily="66" charset="0"/>
              </a:rPr>
              <a:t>Neural Tree/Graph processing</a:t>
            </a:r>
          </a:p>
          <a:p>
            <a:pPr marL="342900" indent="-342900">
              <a:spcBef>
                <a:spcPct val="20000"/>
              </a:spcBef>
            </a:pPr>
            <a:endParaRPr lang="en-US" sz="1800" dirty="0">
              <a:latin typeface="Comic Sans MS" pitchFamily="66" charset="0"/>
            </a:endParaRPr>
          </a:p>
        </p:txBody>
      </p:sp>
      <p:sp>
        <p:nvSpPr>
          <p:cNvPr id="23560" name="Rectangle 5"/>
          <p:cNvSpPr>
            <a:spLocks noChangeArrowheads="1"/>
          </p:cNvSpPr>
          <p:nvPr/>
        </p:nvSpPr>
        <p:spPr bwMode="auto">
          <a:xfrm>
            <a:off x="3162300" y="990600"/>
            <a:ext cx="5715000" cy="13541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State Machines </a:t>
            </a:r>
            <a:r>
              <a:rPr lang="en-US" sz="2000" i="1" dirty="0">
                <a:solidFill>
                  <a:schemeClr val="accent2"/>
                </a:solidFill>
                <a:latin typeface="Comic Sans MS" pitchFamily="66" charset="0"/>
              </a:rPr>
              <a:t>(and prob. versions)</a:t>
            </a:r>
            <a:endParaRPr lang="en-US" sz="2000" dirty="0">
              <a:solidFill>
                <a:schemeClr val="accent2"/>
              </a:solidFill>
              <a:latin typeface="Comic Sans MS" pitchFamily="66" charset="0"/>
            </a:endParaRPr>
          </a:p>
          <a:p>
            <a:pPr marL="342900" indent="-342900">
              <a:spcBef>
                <a:spcPct val="20000"/>
              </a:spcBef>
            </a:pPr>
            <a:r>
              <a:rPr lang="en-US" sz="1800" dirty="0">
                <a:latin typeface="Comic Sans MS" pitchFamily="66" charset="0"/>
              </a:rPr>
              <a:t>(Finite State </a:t>
            </a:r>
            <a:r>
              <a:rPr lang="en-US" sz="1800" dirty="0" err="1">
                <a:latin typeface="Comic Sans MS" pitchFamily="66" charset="0"/>
              </a:rPr>
              <a:t>Automata,Finite</a:t>
            </a:r>
            <a:r>
              <a:rPr lang="en-US" sz="1800" dirty="0">
                <a:latin typeface="Comic Sans MS" pitchFamily="66" charset="0"/>
              </a:rPr>
              <a:t> State Transducers, </a:t>
            </a:r>
            <a:r>
              <a:rPr lang="en-US" sz="1800" i="1" dirty="0">
                <a:solidFill>
                  <a:schemeClr val="accent2"/>
                </a:solidFill>
                <a:latin typeface="Comic Sans MS" pitchFamily="66" charset="0"/>
              </a:rPr>
              <a:t>Markov Models)</a:t>
            </a:r>
          </a:p>
          <a:p>
            <a:pPr marL="342900" indent="-342900">
              <a:spcBef>
                <a:spcPct val="20000"/>
              </a:spcBef>
            </a:pPr>
            <a:r>
              <a:rPr lang="en-US" sz="2000" dirty="0">
                <a:solidFill>
                  <a:schemeClr val="accent2"/>
                </a:solidFill>
                <a:latin typeface="Comic Sans MS" pitchFamily="66" charset="0"/>
              </a:rPr>
              <a:t>Neural Models, Neural Sequence  Modeling</a:t>
            </a:r>
            <a:endParaRPr lang="en-US" sz="2000" dirty="0">
              <a:latin typeface="Comic Sans MS" pitchFamily="66" charset="0"/>
            </a:endParaRPr>
          </a:p>
        </p:txBody>
      </p:sp>
      <p:sp>
        <p:nvSpPr>
          <p:cNvPr id="23561" name="Line 6"/>
          <p:cNvSpPr>
            <a:spLocks noChangeShapeType="1"/>
          </p:cNvSpPr>
          <p:nvPr/>
        </p:nvSpPr>
        <p:spPr bwMode="auto">
          <a:xfrm flipH="1" flipV="1">
            <a:off x="2019300" y="1790700"/>
            <a:ext cx="1143000" cy="0"/>
          </a:xfrm>
          <a:prstGeom prst="line">
            <a:avLst/>
          </a:prstGeom>
          <a:noFill/>
          <a:ln w="38100">
            <a:solidFill>
              <a:schemeClr val="tx1"/>
            </a:solidFill>
            <a:round/>
            <a:headEnd/>
            <a:tailEnd type="triangle" w="med" len="med"/>
          </a:ln>
        </p:spPr>
        <p:txBody>
          <a:bodyPr/>
          <a:lstStyle/>
          <a:p>
            <a:endParaRPr lang="en-US" sz="1400"/>
          </a:p>
        </p:txBody>
      </p:sp>
      <p:sp>
        <p:nvSpPr>
          <p:cNvPr id="23562" name="Rectangle 7"/>
          <p:cNvSpPr>
            <a:spLocks noChangeArrowheads="1"/>
          </p:cNvSpPr>
          <p:nvPr/>
        </p:nvSpPr>
        <p:spPr bwMode="auto">
          <a:xfrm>
            <a:off x="38100" y="1485900"/>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Morphology</a:t>
            </a:r>
          </a:p>
        </p:txBody>
      </p:sp>
      <p:sp>
        <p:nvSpPr>
          <p:cNvPr id="23563" name="Rectangle 8"/>
          <p:cNvSpPr>
            <a:spLocks noChangeArrowheads="1"/>
          </p:cNvSpPr>
          <p:nvPr/>
        </p:nvSpPr>
        <p:spPr bwMode="auto">
          <a:xfrm>
            <a:off x="190500" y="2400300"/>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Syntax</a:t>
            </a:r>
          </a:p>
        </p:txBody>
      </p:sp>
      <p:sp>
        <p:nvSpPr>
          <p:cNvPr id="23564" name="Rectangle 9"/>
          <p:cNvSpPr>
            <a:spLocks noChangeArrowheads="1"/>
          </p:cNvSpPr>
          <p:nvPr/>
        </p:nvSpPr>
        <p:spPr bwMode="auto">
          <a:xfrm>
            <a:off x="38100" y="4152900"/>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Pragmatics</a:t>
            </a:r>
          </a:p>
          <a:p>
            <a:pPr marL="342900" indent="-342900">
              <a:spcBef>
                <a:spcPct val="20000"/>
              </a:spcBef>
            </a:pPr>
            <a:r>
              <a:rPr lang="en-US" sz="2000">
                <a:latin typeface="Comic Sans MS" pitchFamily="66" charset="0"/>
              </a:rPr>
              <a:t>Discourse and Dialogue</a:t>
            </a:r>
          </a:p>
        </p:txBody>
      </p:sp>
      <p:sp>
        <p:nvSpPr>
          <p:cNvPr id="23565" name="Rectangle 10"/>
          <p:cNvSpPr>
            <a:spLocks noChangeArrowheads="1"/>
          </p:cNvSpPr>
          <p:nvPr/>
        </p:nvSpPr>
        <p:spPr bwMode="auto">
          <a:xfrm>
            <a:off x="38100" y="3238500"/>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000">
                <a:latin typeface="Comic Sans MS" pitchFamily="66" charset="0"/>
              </a:rPr>
              <a:t>Semantics</a:t>
            </a:r>
          </a:p>
        </p:txBody>
      </p:sp>
      <p:sp>
        <p:nvSpPr>
          <p:cNvPr id="23566" name="Line 11"/>
          <p:cNvSpPr>
            <a:spLocks noChangeShapeType="1"/>
          </p:cNvSpPr>
          <p:nvPr/>
        </p:nvSpPr>
        <p:spPr bwMode="auto">
          <a:xfrm flipH="1" flipV="1">
            <a:off x="1485900" y="2628900"/>
            <a:ext cx="1981200" cy="762000"/>
          </a:xfrm>
          <a:prstGeom prst="line">
            <a:avLst/>
          </a:prstGeom>
          <a:noFill/>
          <a:ln w="38100">
            <a:solidFill>
              <a:schemeClr val="tx1"/>
            </a:solidFill>
            <a:round/>
            <a:headEnd/>
            <a:tailEnd type="triangle" w="med" len="med"/>
          </a:ln>
        </p:spPr>
        <p:txBody>
          <a:bodyPr/>
          <a:lstStyle/>
          <a:p>
            <a:endParaRPr lang="en-US" sz="1400"/>
          </a:p>
        </p:txBody>
      </p:sp>
      <p:sp>
        <p:nvSpPr>
          <p:cNvPr id="23567" name="Line 12"/>
          <p:cNvSpPr>
            <a:spLocks noChangeShapeType="1"/>
          </p:cNvSpPr>
          <p:nvPr/>
        </p:nvSpPr>
        <p:spPr bwMode="auto">
          <a:xfrm flipH="1" flipV="1">
            <a:off x="1714500" y="3619500"/>
            <a:ext cx="1828800" cy="762000"/>
          </a:xfrm>
          <a:prstGeom prst="line">
            <a:avLst/>
          </a:prstGeom>
          <a:noFill/>
          <a:ln w="38100">
            <a:solidFill>
              <a:schemeClr val="tx1"/>
            </a:solidFill>
            <a:round/>
            <a:headEnd/>
            <a:tailEnd type="triangle" w="med" len="med"/>
          </a:ln>
        </p:spPr>
        <p:txBody>
          <a:bodyPr/>
          <a:lstStyle/>
          <a:p>
            <a:endParaRPr lang="en-US" sz="1400"/>
          </a:p>
        </p:txBody>
      </p:sp>
      <p:sp>
        <p:nvSpPr>
          <p:cNvPr id="23568" name="Line 13"/>
          <p:cNvSpPr>
            <a:spLocks noChangeShapeType="1"/>
          </p:cNvSpPr>
          <p:nvPr/>
        </p:nvSpPr>
        <p:spPr bwMode="auto">
          <a:xfrm flipH="1">
            <a:off x="2247900" y="4457700"/>
            <a:ext cx="1295400" cy="457200"/>
          </a:xfrm>
          <a:prstGeom prst="line">
            <a:avLst/>
          </a:prstGeom>
          <a:noFill/>
          <a:ln w="38100">
            <a:solidFill>
              <a:schemeClr val="tx1"/>
            </a:solidFill>
            <a:round/>
            <a:headEnd/>
            <a:tailEnd type="triangle" w="med" len="med"/>
          </a:ln>
        </p:spPr>
        <p:txBody>
          <a:bodyPr/>
          <a:lstStyle/>
          <a:p>
            <a:endParaRPr lang="en-US" sz="1400"/>
          </a:p>
        </p:txBody>
      </p:sp>
      <p:sp>
        <p:nvSpPr>
          <p:cNvPr id="23569" name="Line 14"/>
          <p:cNvSpPr>
            <a:spLocks noChangeShapeType="1"/>
          </p:cNvSpPr>
          <p:nvPr/>
        </p:nvSpPr>
        <p:spPr bwMode="auto">
          <a:xfrm flipH="1">
            <a:off x="1714500" y="2095500"/>
            <a:ext cx="1447800" cy="1371600"/>
          </a:xfrm>
          <a:prstGeom prst="line">
            <a:avLst/>
          </a:prstGeom>
          <a:noFill/>
          <a:ln w="28575">
            <a:solidFill>
              <a:schemeClr val="tx1"/>
            </a:solidFill>
            <a:round/>
            <a:headEnd/>
            <a:tailEnd type="triangle" w="med" len="med"/>
          </a:ln>
        </p:spPr>
        <p:txBody>
          <a:bodyPr/>
          <a:lstStyle/>
          <a:p>
            <a:endParaRPr lang="en-US" sz="1400"/>
          </a:p>
        </p:txBody>
      </p:sp>
      <p:sp>
        <p:nvSpPr>
          <p:cNvPr id="23570" name="Line 15"/>
          <p:cNvSpPr>
            <a:spLocks noChangeShapeType="1"/>
          </p:cNvSpPr>
          <p:nvPr/>
        </p:nvSpPr>
        <p:spPr bwMode="auto">
          <a:xfrm flipH="1">
            <a:off x="2247900" y="2171700"/>
            <a:ext cx="914400" cy="2362200"/>
          </a:xfrm>
          <a:prstGeom prst="line">
            <a:avLst/>
          </a:prstGeom>
          <a:noFill/>
          <a:ln w="28575">
            <a:solidFill>
              <a:schemeClr val="accent2"/>
            </a:solidFill>
            <a:round/>
            <a:headEnd/>
            <a:tailEnd type="triangle" w="med" len="med"/>
          </a:ln>
        </p:spPr>
        <p:txBody>
          <a:bodyPr/>
          <a:lstStyle/>
          <a:p>
            <a:endParaRPr lang="en-US" sz="1400"/>
          </a:p>
        </p:txBody>
      </p:sp>
      <p:sp>
        <p:nvSpPr>
          <p:cNvPr id="23571" name="Line 16"/>
          <p:cNvSpPr>
            <a:spLocks noChangeShapeType="1"/>
          </p:cNvSpPr>
          <p:nvPr/>
        </p:nvSpPr>
        <p:spPr bwMode="auto">
          <a:xfrm flipH="1">
            <a:off x="1714500" y="3543300"/>
            <a:ext cx="1752600" cy="0"/>
          </a:xfrm>
          <a:prstGeom prst="line">
            <a:avLst/>
          </a:prstGeom>
          <a:noFill/>
          <a:ln w="28575">
            <a:solidFill>
              <a:schemeClr val="tx1"/>
            </a:solidFill>
            <a:round/>
            <a:headEnd/>
            <a:tailEnd type="triangle" w="med" len="med"/>
          </a:ln>
        </p:spPr>
        <p:txBody>
          <a:bodyPr/>
          <a:lstStyle/>
          <a:p>
            <a:endParaRPr lang="en-US" sz="1400"/>
          </a:p>
        </p:txBody>
      </p:sp>
      <p:sp>
        <p:nvSpPr>
          <p:cNvPr id="23572" name="Line 17"/>
          <p:cNvSpPr>
            <a:spLocks noChangeShapeType="1"/>
          </p:cNvSpPr>
          <p:nvPr/>
        </p:nvSpPr>
        <p:spPr bwMode="auto">
          <a:xfrm flipH="1">
            <a:off x="2171700" y="3619500"/>
            <a:ext cx="1295400" cy="1143000"/>
          </a:xfrm>
          <a:prstGeom prst="line">
            <a:avLst/>
          </a:prstGeom>
          <a:noFill/>
          <a:ln w="28575">
            <a:solidFill>
              <a:schemeClr val="tx1"/>
            </a:solidFill>
            <a:round/>
            <a:headEnd/>
            <a:tailEnd type="triangle" w="med" len="med"/>
          </a:ln>
        </p:spPr>
        <p:txBody>
          <a:bodyPr/>
          <a:lstStyle/>
          <a:p>
            <a:endParaRPr lang="en-US" sz="1400"/>
          </a:p>
        </p:txBody>
      </p:sp>
      <p:sp>
        <p:nvSpPr>
          <p:cNvPr id="23573" name="Rectangle 18"/>
          <p:cNvSpPr>
            <a:spLocks noChangeArrowheads="1"/>
          </p:cNvSpPr>
          <p:nvPr/>
        </p:nvSpPr>
        <p:spPr bwMode="auto">
          <a:xfrm>
            <a:off x="3276600" y="4859931"/>
            <a:ext cx="4724401" cy="706437"/>
          </a:xfrm>
          <a:prstGeom prst="rect">
            <a:avLst/>
          </a:prstGeom>
          <a:solidFill>
            <a:srgbClr val="CCFFFF"/>
          </a:solidFill>
          <a:ln w="9525">
            <a:noFill/>
            <a:miter lim="800000"/>
            <a:headEnd/>
            <a:tailEnd/>
          </a:ln>
        </p:spPr>
        <p:txBody>
          <a:bodyPr/>
          <a:lstStyle/>
          <a:p>
            <a:pPr marL="342900" indent="-342900">
              <a:spcBef>
                <a:spcPct val="20000"/>
              </a:spcBef>
            </a:pPr>
            <a:r>
              <a:rPr lang="en-US" sz="2000" dirty="0">
                <a:latin typeface="Comic Sans MS" pitchFamily="66" charset="0"/>
              </a:rPr>
              <a:t>AI planners </a:t>
            </a:r>
            <a:r>
              <a:rPr lang="en-US" sz="1800" i="1" dirty="0">
                <a:solidFill>
                  <a:schemeClr val="accent2"/>
                </a:solidFill>
                <a:latin typeface="Comic Sans MS" pitchFamily="66" charset="0"/>
              </a:rPr>
              <a:t>(MDP Markov Decision Processes, Reinforcement learning)</a:t>
            </a:r>
          </a:p>
        </p:txBody>
      </p:sp>
      <p:sp>
        <p:nvSpPr>
          <p:cNvPr id="23574" name="Line 19"/>
          <p:cNvSpPr>
            <a:spLocks noChangeShapeType="1"/>
          </p:cNvSpPr>
          <p:nvPr/>
        </p:nvSpPr>
        <p:spPr bwMode="auto">
          <a:xfrm flipH="1" flipV="1">
            <a:off x="2247900" y="5067300"/>
            <a:ext cx="1143000" cy="304799"/>
          </a:xfrm>
          <a:prstGeom prst="line">
            <a:avLst/>
          </a:prstGeom>
          <a:noFill/>
          <a:ln w="38100">
            <a:solidFill>
              <a:schemeClr val="tx1"/>
            </a:solidFill>
            <a:round/>
            <a:headEnd/>
            <a:tailEnd type="triangle" w="med" len="med"/>
          </a:ln>
        </p:spPr>
        <p:txBody>
          <a:bodyPr/>
          <a:lstStyle/>
          <a:p>
            <a:endParaRPr lang="en-US" sz="1400"/>
          </a:p>
        </p:txBody>
      </p:sp>
      <p:sp>
        <p:nvSpPr>
          <p:cNvPr id="23575" name="Line 20"/>
          <p:cNvSpPr>
            <a:spLocks noChangeShapeType="1"/>
          </p:cNvSpPr>
          <p:nvPr/>
        </p:nvSpPr>
        <p:spPr bwMode="auto">
          <a:xfrm flipH="1">
            <a:off x="1562100" y="2019300"/>
            <a:ext cx="1600200" cy="533400"/>
          </a:xfrm>
          <a:prstGeom prst="line">
            <a:avLst/>
          </a:prstGeom>
          <a:noFill/>
          <a:ln w="28575">
            <a:solidFill>
              <a:schemeClr val="accent2"/>
            </a:solidFill>
            <a:round/>
            <a:headEnd/>
            <a:tailEnd type="triangle" w="med" len="med"/>
          </a:ln>
        </p:spPr>
        <p:txBody>
          <a:bodyPr/>
          <a:lstStyle/>
          <a:p>
            <a:endParaRPr lang="en-US" sz="1400"/>
          </a:p>
        </p:txBody>
      </p:sp>
      <p:sp>
        <p:nvSpPr>
          <p:cNvPr id="25" name="Rectangle 7"/>
          <p:cNvSpPr>
            <a:spLocks noChangeArrowheads="1"/>
          </p:cNvSpPr>
          <p:nvPr/>
        </p:nvSpPr>
        <p:spPr bwMode="auto">
          <a:xfrm>
            <a:off x="8282944" y="1638300"/>
            <a:ext cx="899156" cy="3467097"/>
          </a:xfrm>
          <a:prstGeom prst="rect">
            <a:avLst/>
          </a:prstGeom>
          <a:solidFill>
            <a:schemeClr val="accent1">
              <a:lumMod val="40000"/>
              <a:lumOff val="60000"/>
            </a:schemeClr>
          </a:solidFill>
          <a:ln w="9525">
            <a:noFill/>
            <a:miter lim="800000"/>
            <a:headEnd/>
            <a:tailEnd/>
          </a:ln>
        </p:spPr>
        <p:txBody>
          <a:bodyPr vert="wordArtVert"/>
          <a:lstStyle/>
          <a:p>
            <a:pPr marL="342900" indent="-342900">
              <a:spcBef>
                <a:spcPct val="20000"/>
              </a:spcBef>
              <a:defRPr/>
            </a:pPr>
            <a:r>
              <a:rPr lang="en-US" sz="1800" b="1" dirty="0">
                <a:solidFill>
                  <a:schemeClr val="accent2"/>
                </a:solidFill>
                <a:latin typeface="Comic Sans MS" pitchFamily="66" charset="0"/>
              </a:rPr>
              <a:t>Machine Learning</a:t>
            </a:r>
          </a:p>
        </p:txBody>
      </p:sp>
      <p:sp>
        <p:nvSpPr>
          <p:cNvPr id="28" name="Line 17"/>
          <p:cNvSpPr>
            <a:spLocks noChangeShapeType="1"/>
          </p:cNvSpPr>
          <p:nvPr/>
        </p:nvSpPr>
        <p:spPr bwMode="auto">
          <a:xfrm flipH="1" flipV="1">
            <a:off x="1562100" y="2857498"/>
            <a:ext cx="1981200" cy="2417763"/>
          </a:xfrm>
          <a:prstGeom prst="line">
            <a:avLst/>
          </a:prstGeom>
          <a:noFill/>
          <a:ln w="28575">
            <a:solidFill>
              <a:schemeClr val="accent2"/>
            </a:solidFill>
            <a:round/>
            <a:headEnd/>
            <a:tailEnd type="triangle" w="med" len="med"/>
          </a:ln>
        </p:spPr>
        <p:txBody>
          <a:bodyPr/>
          <a:lstStyle/>
          <a:p>
            <a:endParaRPr lang="en-US" sz="1400"/>
          </a:p>
        </p:txBody>
      </p:sp>
      <p:sp>
        <p:nvSpPr>
          <p:cNvPr id="32" name="Rectangle 21">
            <a:extLst>
              <a:ext uri="{FF2B5EF4-FFF2-40B4-BE49-F238E27FC236}">
                <a16:creationId xmlns:a16="http://schemas.microsoft.com/office/drawing/2014/main" id="{3490CADE-029C-46D0-8401-7D5042B9B8BF}"/>
              </a:ext>
            </a:extLst>
          </p:cNvPr>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Markov Models</a:t>
            </a:r>
          </a:p>
        </p:txBody>
      </p:sp>
      <p:sp>
        <p:nvSpPr>
          <p:cNvPr id="33" name="Rectangle 22">
            <a:extLst>
              <a:ext uri="{FF2B5EF4-FFF2-40B4-BE49-F238E27FC236}">
                <a16:creationId xmlns:a16="http://schemas.microsoft.com/office/drawing/2014/main" id="{EAEAC001-3A24-4505-BB9D-DAA8BD31CB96}"/>
              </a:ext>
            </a:extLst>
          </p:cNvPr>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4" name="Rectangle 23">
            <a:extLst>
              <a:ext uri="{FF2B5EF4-FFF2-40B4-BE49-F238E27FC236}">
                <a16:creationId xmlns:a16="http://schemas.microsoft.com/office/drawing/2014/main" id="{3F97D6C2-6AA1-4D1B-B1B3-25FF635C58D4}"/>
              </a:ext>
            </a:extLst>
          </p:cNvPr>
          <p:cNvSpPr>
            <a:spLocks noChangeArrowheads="1"/>
          </p:cNvSpPr>
          <p:nvPr/>
        </p:nvSpPr>
        <p:spPr bwMode="auto">
          <a:xfrm>
            <a:off x="2895600" y="60960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 Conditional Random Fields</a:t>
            </a:r>
          </a:p>
        </p:txBody>
      </p:sp>
      <p:sp>
        <p:nvSpPr>
          <p:cNvPr id="35" name="Line 25">
            <a:extLst>
              <a:ext uri="{FF2B5EF4-FFF2-40B4-BE49-F238E27FC236}">
                <a16:creationId xmlns:a16="http://schemas.microsoft.com/office/drawing/2014/main" id="{985EAA12-A335-4C77-8949-E5136ACF1CA6}"/>
              </a:ext>
            </a:extLst>
          </p:cNvPr>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6" name="Line 26">
            <a:extLst>
              <a:ext uri="{FF2B5EF4-FFF2-40B4-BE49-F238E27FC236}">
                <a16:creationId xmlns:a16="http://schemas.microsoft.com/office/drawing/2014/main" id="{028868AB-51D0-4A6B-9E92-60B7AA5D6282}"/>
              </a:ext>
            </a:extLst>
          </p:cNvPr>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7" name="Line 24">
            <a:extLst>
              <a:ext uri="{FF2B5EF4-FFF2-40B4-BE49-F238E27FC236}">
                <a16:creationId xmlns:a16="http://schemas.microsoft.com/office/drawing/2014/main" id="{2A458709-6FF6-42D6-A4A2-D06388F9C1BC}"/>
              </a:ext>
            </a:extLst>
          </p:cNvPr>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Tree>
    <p:extLst>
      <p:ext uri="{BB962C8B-B14F-4D97-AF65-F5344CB8AC3E}">
        <p14:creationId xmlns:p14="http://schemas.microsoft.com/office/powerpoint/2010/main" val="366912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4"/>
          <p:cNvSpPr>
            <a:spLocks noGrp="1"/>
          </p:cNvSpPr>
          <p:nvPr>
            <p:ph type="dt" sz="quarter" idx="10"/>
          </p:nvPr>
        </p:nvSpPr>
        <p:spPr>
          <a:noFill/>
        </p:spPr>
        <p:txBody>
          <a:bodyPr/>
          <a:lstStyle/>
          <a:p>
            <a:fld id="{2AB1371D-C881-4717-870C-4C3B88CE50E4}" type="datetime1">
              <a:rPr lang="en-US" smtClean="0"/>
              <a:t>9/22/2020</a:t>
            </a:fld>
            <a:endParaRPr lang="en-US"/>
          </a:p>
        </p:txBody>
      </p:sp>
      <p:sp>
        <p:nvSpPr>
          <p:cNvPr id="22531" name="Footer Placeholder 5"/>
          <p:cNvSpPr>
            <a:spLocks noGrp="1"/>
          </p:cNvSpPr>
          <p:nvPr>
            <p:ph type="ftr" sz="quarter" idx="11"/>
          </p:nvPr>
        </p:nvSpPr>
        <p:spPr>
          <a:noFill/>
        </p:spPr>
        <p:txBody>
          <a:bodyPr/>
          <a:lstStyle/>
          <a:p>
            <a:r>
              <a:rPr lang="en-US"/>
              <a:t>CPSC503 Winter 2020</a:t>
            </a:r>
          </a:p>
        </p:txBody>
      </p:sp>
      <p:sp>
        <p:nvSpPr>
          <p:cNvPr id="22532" name="Slide Number Placeholder 6"/>
          <p:cNvSpPr>
            <a:spLocks noGrp="1"/>
          </p:cNvSpPr>
          <p:nvPr>
            <p:ph type="sldNum" sz="quarter" idx="12"/>
          </p:nvPr>
        </p:nvSpPr>
        <p:spPr>
          <a:noFill/>
        </p:spPr>
        <p:txBody>
          <a:bodyPr/>
          <a:lstStyle/>
          <a:p>
            <a:fld id="{F2AEF965-B128-4D08-92A8-1A72AB4E255D}" type="slidenum">
              <a:rPr lang="en-US" smtClean="0"/>
              <a:pPr/>
              <a:t>3</a:t>
            </a:fld>
            <a:endParaRPr lang="en-US"/>
          </a:p>
        </p:txBody>
      </p:sp>
      <p:sp>
        <p:nvSpPr>
          <p:cNvPr id="22533" name="Rectangle 2"/>
          <p:cNvSpPr>
            <a:spLocks noGrp="1" noChangeArrowheads="1"/>
          </p:cNvSpPr>
          <p:nvPr>
            <p:ph type="title"/>
          </p:nvPr>
        </p:nvSpPr>
        <p:spPr/>
        <p:txBody>
          <a:bodyPr/>
          <a:lstStyle/>
          <a:p>
            <a:pPr eaLnBrk="1" hangingPunct="1"/>
            <a:r>
              <a:rPr lang="en-US" dirty="0"/>
              <a:t>Today Sept 23</a:t>
            </a:r>
          </a:p>
        </p:txBody>
      </p:sp>
      <p:sp>
        <p:nvSpPr>
          <p:cNvPr id="36870" name="Rectangle 3"/>
          <p:cNvSpPr>
            <a:spLocks noGrp="1" noChangeArrowheads="1"/>
          </p:cNvSpPr>
          <p:nvPr>
            <p:ph type="body" sz="half" idx="1"/>
          </p:nvPr>
        </p:nvSpPr>
        <p:spPr>
          <a:xfrm>
            <a:off x="762000" y="1676400"/>
            <a:ext cx="7924800" cy="4114800"/>
          </a:xfrm>
        </p:spPr>
        <p:txBody>
          <a:bodyPr/>
          <a:lstStyle/>
          <a:p>
            <a:pPr eaLnBrk="1" hangingPunct="1">
              <a:defRPr/>
            </a:pPr>
            <a:r>
              <a:rPr lang="en-US" sz="3200" dirty="0">
                <a:solidFill>
                  <a:schemeClr val="accent6"/>
                </a:solidFill>
              </a:rPr>
              <a:t>Neural Language Models</a:t>
            </a:r>
          </a:p>
          <a:p>
            <a:pPr eaLnBrk="1" hangingPunct="1">
              <a:defRPr/>
            </a:pPr>
            <a:r>
              <a:rPr lang="en-US" sz="3200" dirty="0"/>
              <a:t>Markov Models (time permitting)</a:t>
            </a:r>
          </a:p>
        </p:txBody>
      </p:sp>
    </p:spTree>
    <p:extLst>
      <p:ext uri="{BB962C8B-B14F-4D97-AF65-F5344CB8AC3E}">
        <p14:creationId xmlns:p14="http://schemas.microsoft.com/office/powerpoint/2010/main" val="3692962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F78DA361-7771-449B-B185-72720B7D2DCD}" type="datetime1">
              <a:rPr lang="en-US" smtClean="0"/>
              <a:t>9/22/2020</a:t>
            </a:fld>
            <a:endParaRPr lang="en-US"/>
          </a:p>
        </p:txBody>
      </p:sp>
      <p:sp>
        <p:nvSpPr>
          <p:cNvPr id="11281" name="Footer Placeholder 4"/>
          <p:cNvSpPr>
            <a:spLocks noGrp="1"/>
          </p:cNvSpPr>
          <p:nvPr>
            <p:ph type="ftr" sz="quarter" idx="11"/>
          </p:nvPr>
        </p:nvSpPr>
        <p:spPr>
          <a:noFill/>
        </p:spPr>
        <p:txBody>
          <a:bodyPr/>
          <a:lstStyle/>
          <a:p>
            <a:r>
              <a:rPr lang="en-US"/>
              <a:t>CPSC503 Winter 2020</a:t>
            </a:r>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30</a:t>
            </a:fld>
            <a:endParaRPr lang="en-US"/>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a:t>HMMs </a:t>
            </a:r>
            <a:r>
              <a:rPr lang="de-DE" sz="3200" dirty="0"/>
              <a:t>(and MEMM and CRFs)</a:t>
            </a:r>
            <a:r>
              <a:rPr lang="de-DE" sz="3600" dirty="0"/>
              <a:t> intro</a:t>
            </a:r>
          </a:p>
        </p:txBody>
      </p:sp>
      <p:sp>
        <p:nvSpPr>
          <p:cNvPr id="11284" name="Rectangle 3"/>
          <p:cNvSpPr>
            <a:spLocks noGrp="1" noChangeArrowheads="1"/>
          </p:cNvSpPr>
          <p:nvPr>
            <p:ph type="body" idx="1"/>
          </p:nvPr>
        </p:nvSpPr>
        <p:spPr>
          <a:xfrm>
            <a:off x="0" y="838200"/>
            <a:ext cx="9144000" cy="1219200"/>
          </a:xfrm>
        </p:spPr>
        <p:txBody>
          <a:bodyPr/>
          <a:lstStyle/>
          <a:p>
            <a:pPr marL="609600" indent="-609600" eaLnBrk="1" hangingPunct="1">
              <a:lnSpc>
                <a:spcPct val="90000"/>
              </a:lnSpc>
              <a:buFontTx/>
              <a:buNone/>
            </a:pPr>
            <a:r>
              <a:rPr lang="de-DE"/>
              <a:t>They are probabilistic </a:t>
            </a:r>
            <a:r>
              <a:rPr lang="de-DE">
                <a:solidFill>
                  <a:schemeClr val="accent2"/>
                </a:solidFill>
              </a:rPr>
              <a:t>sequence-classifier / sequence-lablers</a:t>
            </a:r>
            <a:r>
              <a:rPr lang="de-DE"/>
              <a:t>: assign a class/label to each unit in a sequence</a:t>
            </a:r>
            <a:endParaRPr lang="de-DE" sz="320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Can be applied to many NLP tasks</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r>
              <a:rPr lang="en-US" sz="2400" i="1" dirty="0" err="1"/>
              <a:t>Brainpower_</a:t>
            </a:r>
            <a:r>
              <a:rPr lang="en-US" sz="2400" i="1" dirty="0" err="1">
                <a:solidFill>
                  <a:schemeClr val="accent2"/>
                </a:solidFill>
              </a:rPr>
              <a:t>NN</a:t>
            </a:r>
            <a:r>
              <a:rPr lang="en-US" sz="2400" i="1" dirty="0"/>
              <a:t> ,_, </a:t>
            </a:r>
            <a:r>
              <a:rPr lang="en-US" sz="2400" i="1" dirty="0" err="1"/>
              <a:t>not_</a:t>
            </a:r>
            <a:r>
              <a:rPr lang="en-US" sz="2400" i="1" dirty="0" err="1">
                <a:solidFill>
                  <a:schemeClr val="accent2"/>
                </a:solidFill>
              </a:rPr>
              <a:t>RB</a:t>
            </a:r>
            <a:r>
              <a:rPr lang="en-US" sz="2400" i="1" dirty="0"/>
              <a:t> </a:t>
            </a:r>
            <a:r>
              <a:rPr lang="en-US" sz="2400" i="1" dirty="0" err="1"/>
              <a:t>physical_</a:t>
            </a:r>
            <a:r>
              <a:rPr lang="en-US" sz="2400" i="1" dirty="0" err="1">
                <a:solidFill>
                  <a:schemeClr val="accent2"/>
                </a:solidFill>
              </a:rPr>
              <a:t>JJ</a:t>
            </a:r>
            <a:r>
              <a:rPr lang="en-US" sz="2400" i="1" dirty="0"/>
              <a:t> </a:t>
            </a:r>
            <a:r>
              <a:rPr lang="en-US" sz="2400" i="1" dirty="0" err="1"/>
              <a:t>plant_</a:t>
            </a:r>
            <a:r>
              <a:rPr lang="en-US" sz="2400" i="1" dirty="0" err="1">
                <a:solidFill>
                  <a:schemeClr val="accent2"/>
                </a:solidFill>
              </a:rPr>
              <a:t>NN</a:t>
            </a:r>
            <a:r>
              <a:rPr lang="en-US" sz="2400" i="1" dirty="0"/>
              <a:t> ,_, </a:t>
            </a:r>
            <a:r>
              <a:rPr lang="en-US" sz="2400" i="1" dirty="0" err="1"/>
              <a:t>is_</a:t>
            </a:r>
            <a:r>
              <a:rPr lang="en-US" sz="2400" i="1" dirty="0" err="1">
                <a:solidFill>
                  <a:schemeClr val="accent2"/>
                </a:solidFill>
              </a:rPr>
              <a:t>VBZ</a:t>
            </a:r>
            <a:r>
              <a:rPr lang="en-US" sz="2400" i="1" dirty="0"/>
              <a:t> </a:t>
            </a:r>
            <a:r>
              <a:rPr lang="en-US" sz="2400" i="1" dirty="0" err="1"/>
              <a:t>now_</a:t>
            </a:r>
            <a:r>
              <a:rPr lang="en-US" sz="2400" i="1" dirty="0" err="1">
                <a:solidFill>
                  <a:schemeClr val="accent2"/>
                </a:solidFill>
              </a:rPr>
              <a:t>RB</a:t>
            </a:r>
            <a:r>
              <a:rPr lang="en-US" sz="2400" i="1" dirty="0"/>
              <a:t> </a:t>
            </a:r>
            <a:r>
              <a:rPr lang="en-US" sz="2400" i="1" dirty="0" err="1"/>
              <a:t>a_</a:t>
            </a:r>
            <a:r>
              <a:rPr lang="en-US" sz="2400" i="1" dirty="0" err="1">
                <a:solidFill>
                  <a:schemeClr val="accent2"/>
                </a:solidFill>
              </a:rPr>
              <a:t>DT</a:t>
            </a:r>
            <a:r>
              <a:rPr lang="en-US" sz="2400" i="1" dirty="0"/>
              <a:t> </a:t>
            </a:r>
            <a:r>
              <a:rPr lang="en-US" sz="2400" i="1" dirty="0" err="1"/>
              <a:t>firm_</a:t>
            </a:r>
            <a:r>
              <a:rPr lang="en-US" sz="2400" i="1" dirty="0" err="1">
                <a:solidFill>
                  <a:schemeClr val="accent2"/>
                </a:solidFill>
              </a:rPr>
              <a:t>NN</a:t>
            </a:r>
            <a:r>
              <a:rPr lang="en-US" sz="2400" i="1" dirty="0"/>
              <a:t> '</a:t>
            </a:r>
            <a:r>
              <a:rPr lang="en-US" sz="2400" i="1" dirty="0" err="1"/>
              <a:t>s_</a:t>
            </a:r>
            <a:r>
              <a:rPr lang="en-US" sz="2400" i="1" dirty="0" err="1">
                <a:solidFill>
                  <a:schemeClr val="accent2"/>
                </a:solidFill>
              </a:rPr>
              <a:t>POS</a:t>
            </a:r>
            <a:r>
              <a:rPr lang="en-US" sz="2400" i="1" dirty="0"/>
              <a:t> </a:t>
            </a:r>
            <a:r>
              <a:rPr lang="en-US" sz="2400" i="1" dirty="0" err="1"/>
              <a:t>chief_</a:t>
            </a:r>
            <a:r>
              <a:rPr lang="en-US" sz="2400" i="1" dirty="0" err="1">
                <a:solidFill>
                  <a:schemeClr val="accent2"/>
                </a:solidFill>
              </a:rPr>
              <a:t>JJ</a:t>
            </a:r>
            <a:r>
              <a:rPr lang="en-US" sz="2400" i="1" dirty="0"/>
              <a:t> </a:t>
            </a:r>
            <a:r>
              <a:rPr lang="en-US" sz="2400" i="1" dirty="0" err="1"/>
              <a:t>asset_</a:t>
            </a:r>
            <a:r>
              <a:rPr lang="en-US" sz="2400" i="1" dirty="0" err="1">
                <a:solidFill>
                  <a:schemeClr val="accent2"/>
                </a:solidFill>
              </a:rPr>
              <a:t>NN</a:t>
            </a:r>
            <a:r>
              <a:rPr lang="en-US" sz="2400" i="1" dirty="0"/>
              <a:t> ._</a:t>
            </a:r>
            <a:r>
              <a:rPr lang="en-US" sz="2400" i="1" dirty="0">
                <a:solidFill>
                  <a:schemeClr val="accent2"/>
                </a:solidFill>
              </a:rPr>
              <a:t>.</a:t>
            </a:r>
            <a:endParaRPr lang="de-DE" sz="2400" b="1" i="1" dirty="0">
              <a:solidFill>
                <a:schemeClr val="accent2"/>
              </a:solidFill>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Partial parsing </a:t>
            </a: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b="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a:t>
            </a: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p:txBody>
      </p:sp>
      <mc:AlternateContent xmlns:mc="http://schemas.openxmlformats.org/markup-compatibility/2006" xmlns:p14="http://schemas.microsoft.com/office/powerpoint/2010/main">
        <mc:Choice Requires="p14">
          <p:contentPart p14:bwMode="auto" r:id="rId3">
            <p14:nvContentPartPr>
              <p14:cNvPr id="11266" name="Ink 12"/>
              <p14:cNvContentPartPr>
                <a14:cpLocks xmlns:a14="http://schemas.microsoft.com/office/drawing/2010/main" noRot="1" noChangeAspect="1" noEditPoints="1" noChangeArrowheads="1" noChangeShapeType="1"/>
              </p14:cNvContentPartPr>
              <p14:nvPr/>
            </p14:nvContentPartPr>
            <p14:xfrm>
              <a:off x="765175" y="3417888"/>
              <a:ext cx="649288" cy="23812"/>
            </p14:xfrm>
          </p:contentPart>
        </mc:Choice>
        <mc:Fallback xmlns="">
          <p:pic>
            <p:nvPicPr>
              <p:cNvPr id="11266" name="Ink 12"/>
              <p:cNvPicPr>
                <a:picLocks noRot="1" noChangeAspect="1" noEditPoints="1" noChangeArrowheads="1" noChangeShapeType="1"/>
              </p:cNvPicPr>
              <p:nvPr/>
            </p:nvPicPr>
            <p:blipFill>
              <a:blip r:embed="rId4"/>
              <a:stretch>
                <a:fillRect/>
              </a:stretch>
            </p:blipFill>
            <p:spPr>
              <a:xfrm>
                <a:off x="761216" y="3412476"/>
                <a:ext cx="655766" cy="357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3"/>
              <p14:cNvContentPartPr>
                <a14:cpLocks xmlns:a14="http://schemas.microsoft.com/office/drawing/2010/main" noRot="1" noChangeAspect="1" noEditPoints="1" noChangeArrowheads="1" noChangeShapeType="1"/>
              </p14:cNvContentPartPr>
              <p14:nvPr/>
            </p14:nvContentPartPr>
            <p14:xfrm>
              <a:off x="2274888" y="3449638"/>
              <a:ext cx="439737" cy="22225"/>
            </p14:xfrm>
          </p:contentPart>
        </mc:Choice>
        <mc:Fallback xmlns="">
          <p:pic>
            <p:nvPicPr>
              <p:cNvPr id="11267" name="Ink 13"/>
              <p:cNvPicPr>
                <a:picLocks noRot="1" noChangeAspect="1" noEditPoints="1" noChangeArrowheads="1" noChangeShapeType="1"/>
              </p:cNvPicPr>
              <p:nvPr/>
            </p:nvPicPr>
            <p:blipFill>
              <a:blip r:embed="rId6"/>
              <a:stretch>
                <a:fillRect/>
              </a:stretch>
            </p:blipFill>
            <p:spPr>
              <a:xfrm>
                <a:off x="2269846" y="3446723"/>
                <a:ext cx="449821" cy="338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14"/>
              <p14:cNvContentPartPr>
                <a14:cpLocks xmlns:a14="http://schemas.microsoft.com/office/drawing/2010/main" noRot="1" noChangeAspect="1" noEditPoints="1" noChangeArrowheads="1" noChangeShapeType="1"/>
              </p14:cNvContentPartPr>
              <p14:nvPr/>
            </p14:nvContentPartPr>
            <p14:xfrm>
              <a:off x="3878263" y="3417888"/>
              <a:ext cx="246062" cy="31750"/>
            </p14:xfrm>
          </p:contentPart>
        </mc:Choice>
        <mc:Fallback xmlns="">
          <p:pic>
            <p:nvPicPr>
              <p:cNvPr id="11268" name="Ink 14"/>
              <p:cNvPicPr>
                <a:picLocks noRot="1" noChangeAspect="1" noEditPoints="1" noChangeArrowheads="1" noChangeShapeType="1"/>
              </p:cNvPicPr>
              <p:nvPr/>
            </p:nvPicPr>
            <p:blipFill>
              <a:blip r:embed="rId8"/>
              <a:stretch>
                <a:fillRect/>
              </a:stretch>
            </p:blipFill>
            <p:spPr>
              <a:xfrm>
                <a:off x="3875385" y="3413558"/>
                <a:ext cx="257214" cy="443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15"/>
              <p14:cNvContentPartPr>
                <a14:cpLocks xmlns:a14="http://schemas.microsoft.com/office/drawing/2010/main" noRot="1" noChangeAspect="1" noEditPoints="1" noChangeArrowheads="1" noChangeShapeType="1"/>
              </p14:cNvContentPartPr>
              <p14:nvPr/>
            </p14:nvContentPartPr>
            <p14:xfrm>
              <a:off x="4889500" y="2971800"/>
              <a:ext cx="3243263" cy="512763"/>
            </p14:xfrm>
          </p:contentPart>
        </mc:Choice>
        <mc:Fallback xmlns="">
          <p:pic>
            <p:nvPicPr>
              <p:cNvPr id="11269" name="Ink 15"/>
              <p:cNvPicPr>
                <a:picLocks noRot="1" noChangeAspect="1" noEditPoints="1" noChangeArrowheads="1" noChangeShapeType="1"/>
              </p:cNvPicPr>
              <p:nvPr/>
            </p:nvPicPr>
            <p:blipFill>
              <a:blip r:embed="rId10"/>
              <a:stretch>
                <a:fillRect/>
              </a:stretch>
            </p:blipFill>
            <p:spPr>
              <a:xfrm>
                <a:off x="4885180" y="2967479"/>
                <a:ext cx="3251903" cy="5217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6"/>
              <p14:cNvContentPartPr>
                <a14:cpLocks xmlns:a14="http://schemas.microsoft.com/office/drawing/2010/main" noRot="1" noChangeAspect="1" noEditPoints="1" noChangeArrowheads="1" noChangeShapeType="1"/>
              </p14:cNvContentPartPr>
              <p14:nvPr/>
            </p14:nvContentPartPr>
            <p14:xfrm>
              <a:off x="763588" y="4246563"/>
              <a:ext cx="307975" cy="134937"/>
            </p14:xfrm>
          </p:contentPart>
        </mc:Choice>
        <mc:Fallback xmlns="">
          <p:pic>
            <p:nvPicPr>
              <p:cNvPr id="11270" name="Ink 16"/>
              <p:cNvPicPr>
                <a:picLocks noRot="1" noChangeAspect="1" noEditPoints="1" noChangeArrowheads="1" noChangeShapeType="1"/>
              </p:cNvPicPr>
              <p:nvPr/>
            </p:nvPicPr>
            <p:blipFill>
              <a:blip r:embed="rId12"/>
              <a:stretch>
                <a:fillRect/>
              </a:stretch>
            </p:blipFill>
            <p:spPr>
              <a:xfrm>
                <a:off x="753851" y="4236822"/>
                <a:ext cx="328170" cy="1540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7"/>
              <p14:cNvContentPartPr>
                <a14:cpLocks xmlns:a14="http://schemas.microsoft.com/office/drawing/2010/main" noRot="1" noChangeAspect="1" noEditPoints="1" noChangeArrowheads="1" noChangeShapeType="1"/>
              </p14:cNvContentPartPr>
              <p14:nvPr/>
            </p14:nvContentPartPr>
            <p14:xfrm>
              <a:off x="1292225" y="4217988"/>
              <a:ext cx="280988" cy="136525"/>
            </p14:xfrm>
          </p:contentPart>
        </mc:Choice>
        <mc:Fallback xmlns="">
          <p:pic>
            <p:nvPicPr>
              <p:cNvPr id="11271" name="Ink 17"/>
              <p:cNvPicPr>
                <a:picLocks noRot="1" noChangeAspect="1" noEditPoints="1" noChangeArrowheads="1" noChangeShapeType="1"/>
              </p:cNvPicPr>
              <p:nvPr/>
            </p:nvPicPr>
            <p:blipFill>
              <a:blip r:embed="rId14"/>
              <a:stretch>
                <a:fillRect/>
              </a:stretch>
            </p:blipFill>
            <p:spPr>
              <a:xfrm>
                <a:off x="1282511" y="4214026"/>
                <a:ext cx="300776" cy="1502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8"/>
              <p14:cNvContentPartPr>
                <a14:cpLocks xmlns:a14="http://schemas.microsoft.com/office/drawing/2010/main" noRot="1" noChangeAspect="1" noEditPoints="1" noChangeArrowheads="1" noChangeShapeType="1"/>
              </p14:cNvContentPartPr>
              <p14:nvPr/>
            </p14:nvContentPartPr>
            <p14:xfrm>
              <a:off x="1836738" y="4243388"/>
              <a:ext cx="304800" cy="149225"/>
            </p14:xfrm>
          </p:contentPart>
        </mc:Choice>
        <mc:Fallback xmlns="">
          <p:pic>
            <p:nvPicPr>
              <p:cNvPr id="11272" name="Ink 18"/>
              <p:cNvPicPr>
                <a:picLocks noRot="1" noChangeAspect="1" noEditPoints="1" noChangeArrowheads="1" noChangeShapeType="1"/>
              </p:cNvPicPr>
              <p:nvPr/>
            </p:nvPicPr>
            <p:blipFill>
              <a:blip r:embed="rId16"/>
              <a:stretch>
                <a:fillRect/>
              </a:stretch>
            </p:blipFill>
            <p:spPr>
              <a:xfrm>
                <a:off x="1827022" y="4234039"/>
                <a:ext cx="324592" cy="16792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9"/>
              <p14:cNvContentPartPr>
                <a14:cpLocks xmlns:a14="http://schemas.microsoft.com/office/drawing/2010/main" noRot="1" noChangeAspect="1" noEditPoints="1" noChangeArrowheads="1" noChangeShapeType="1"/>
              </p14:cNvContentPartPr>
              <p14:nvPr/>
            </p14:nvContentPartPr>
            <p14:xfrm>
              <a:off x="2459038" y="4333875"/>
              <a:ext cx="185737" cy="20638"/>
            </p14:xfrm>
          </p:contentPart>
        </mc:Choice>
        <mc:Fallback xmlns="">
          <p:pic>
            <p:nvPicPr>
              <p:cNvPr id="11273" name="Ink 19"/>
              <p:cNvPicPr>
                <a:picLocks noRot="1" noChangeAspect="1" noEditPoints="1" noChangeArrowheads="1" noChangeShapeType="1"/>
              </p:cNvPicPr>
              <p:nvPr/>
            </p:nvPicPr>
            <p:blipFill>
              <a:blip r:embed="rId18"/>
              <a:stretch>
                <a:fillRect/>
              </a:stretch>
            </p:blipFill>
            <p:spPr>
              <a:xfrm>
                <a:off x="2449679" y="4329168"/>
                <a:ext cx="205895" cy="369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20"/>
              <p14:cNvContentPartPr>
                <a14:cpLocks xmlns:a14="http://schemas.microsoft.com/office/drawing/2010/main" noRot="1" noChangeAspect="1" noEditPoints="1" noChangeArrowheads="1" noChangeShapeType="1"/>
              </p14:cNvContentPartPr>
              <p14:nvPr/>
            </p14:nvContentPartPr>
            <p14:xfrm>
              <a:off x="3552825" y="4210050"/>
              <a:ext cx="369888" cy="177800"/>
            </p14:xfrm>
          </p:contentPart>
        </mc:Choice>
        <mc:Fallback xmlns="">
          <p:pic>
            <p:nvPicPr>
              <p:cNvPr id="11274" name="Ink 20"/>
              <p:cNvPicPr>
                <a:picLocks noRot="1" noChangeAspect="1" noEditPoints="1" noChangeArrowheads="1" noChangeShapeType="1"/>
              </p:cNvPicPr>
              <p:nvPr/>
            </p:nvPicPr>
            <p:blipFill>
              <a:blip r:embed="rId20"/>
              <a:stretch>
                <a:fillRect/>
              </a:stretch>
            </p:blipFill>
            <p:spPr>
              <a:xfrm>
                <a:off x="3545622" y="4200692"/>
                <a:ext cx="386456" cy="1957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21"/>
              <p14:cNvContentPartPr>
                <a14:cpLocks xmlns:a14="http://schemas.microsoft.com/office/drawing/2010/main" noRot="1" noChangeAspect="1" noEditPoints="1" noChangeArrowheads="1" noChangeShapeType="1"/>
              </p14:cNvContentPartPr>
              <p14:nvPr/>
            </p14:nvContentPartPr>
            <p14:xfrm>
              <a:off x="269875" y="5394325"/>
              <a:ext cx="427038" cy="231775"/>
            </p14:xfrm>
          </p:contentPart>
        </mc:Choice>
        <mc:Fallback xmlns="">
          <p:pic>
            <p:nvPicPr>
              <p:cNvPr id="11275" name="Ink 21"/>
              <p:cNvPicPr>
                <a:picLocks noRot="1" noChangeAspect="1" noEditPoints="1" noChangeArrowheads="1" noChangeShapeType="1"/>
              </p:cNvPicPr>
              <p:nvPr/>
            </p:nvPicPr>
            <p:blipFill>
              <a:blip r:embed="rId22"/>
              <a:stretch>
                <a:fillRect/>
              </a:stretch>
            </p:blipFill>
            <p:spPr>
              <a:xfrm>
                <a:off x="259793" y="5384608"/>
                <a:ext cx="440720" cy="2450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22"/>
              <p14:cNvContentPartPr>
                <a14:cpLocks xmlns:a14="http://schemas.microsoft.com/office/drawing/2010/main" noRot="1" noChangeAspect="1" noEditPoints="1" noChangeArrowheads="1" noChangeShapeType="1"/>
              </p14:cNvContentPartPr>
              <p14:nvPr/>
            </p14:nvContentPartPr>
            <p14:xfrm>
              <a:off x="1160463" y="5475288"/>
              <a:ext cx="511175" cy="211137"/>
            </p14:xfrm>
          </p:contentPart>
        </mc:Choice>
        <mc:Fallback xmlns="">
          <p:pic>
            <p:nvPicPr>
              <p:cNvPr id="11276" name="Ink 22"/>
              <p:cNvPicPr>
                <a:picLocks noRot="1" noChangeAspect="1" noEditPoints="1" noChangeArrowheads="1" noChangeShapeType="1"/>
              </p:cNvPicPr>
              <p:nvPr/>
            </p:nvPicPr>
            <p:blipFill>
              <a:blip r:embed="rId24"/>
              <a:stretch>
                <a:fillRect/>
              </a:stretch>
            </p:blipFill>
            <p:spPr>
              <a:xfrm>
                <a:off x="1151823" y="5464479"/>
                <a:ext cx="525214" cy="232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23"/>
              <p14:cNvContentPartPr>
                <a14:cpLocks xmlns:a14="http://schemas.microsoft.com/office/drawing/2010/main" noRot="1" noChangeAspect="1" noEditPoints="1" noChangeArrowheads="1" noChangeShapeType="1"/>
              </p14:cNvContentPartPr>
              <p14:nvPr/>
            </p14:nvContentPartPr>
            <p14:xfrm>
              <a:off x="3495675" y="5568950"/>
              <a:ext cx="174625" cy="14288"/>
            </p14:xfrm>
          </p:contentPart>
        </mc:Choice>
        <mc:Fallback xmlns="">
          <p:pic>
            <p:nvPicPr>
              <p:cNvPr id="11277" name="Ink 23"/>
              <p:cNvPicPr>
                <a:picLocks noRot="1" noChangeAspect="1" noEditPoints="1" noChangeArrowheads="1" noChangeShapeType="1"/>
              </p:cNvPicPr>
              <p:nvPr/>
            </p:nvPicPr>
            <p:blipFill>
              <a:blip r:embed="rId26"/>
              <a:stretch>
                <a:fillRect/>
              </a:stretch>
            </p:blipFill>
            <p:spPr>
              <a:xfrm>
                <a:off x="3484873" y="5557877"/>
                <a:ext cx="195868" cy="346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24"/>
              <p14:cNvContentPartPr>
                <a14:cpLocks xmlns:a14="http://schemas.microsoft.com/office/drawing/2010/main" noRot="1" noChangeAspect="1" noEditPoints="1" noChangeArrowheads="1" noChangeShapeType="1"/>
              </p14:cNvContentPartPr>
              <p14:nvPr/>
            </p14:nvContentPartPr>
            <p14:xfrm>
              <a:off x="4179888" y="5456238"/>
              <a:ext cx="381000" cy="119062"/>
            </p14:xfrm>
          </p:contentPart>
        </mc:Choice>
        <mc:Fallback xmlns="">
          <p:pic>
            <p:nvPicPr>
              <p:cNvPr id="11278" name="Ink 24"/>
              <p:cNvPicPr>
                <a:picLocks noRot="1" noChangeAspect="1" noEditPoints="1" noChangeArrowheads="1" noChangeShapeType="1"/>
              </p:cNvPicPr>
              <p:nvPr/>
            </p:nvPicPr>
            <p:blipFill>
              <a:blip r:embed="rId28"/>
              <a:stretch>
                <a:fillRect/>
              </a:stretch>
            </p:blipFill>
            <p:spPr>
              <a:xfrm>
                <a:off x="4173046" y="5445447"/>
                <a:ext cx="398646" cy="13992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25"/>
              <p14:cNvContentPartPr>
                <a14:cpLocks xmlns:a14="http://schemas.microsoft.com/office/drawing/2010/main" noRot="1" noChangeAspect="1" noEditPoints="1" noChangeArrowheads="1" noChangeShapeType="1"/>
              </p14:cNvContentPartPr>
              <p14:nvPr/>
            </p14:nvContentPartPr>
            <p14:xfrm>
              <a:off x="4811713" y="5467350"/>
              <a:ext cx="422275" cy="165100"/>
            </p14:xfrm>
          </p:contentPart>
        </mc:Choice>
        <mc:Fallback xmlns="">
          <p:pic>
            <p:nvPicPr>
              <p:cNvPr id="11279" name="Ink 25"/>
              <p:cNvPicPr>
                <a:picLocks noRot="1" noChangeAspect="1" noEditPoints="1" noChangeArrowheads="1" noChangeShapeType="1"/>
              </p:cNvPicPr>
              <p:nvPr/>
            </p:nvPicPr>
            <p:blipFill>
              <a:blip r:embed="rId30"/>
              <a:stretch>
                <a:fillRect/>
              </a:stretch>
            </p:blipFill>
            <p:spPr>
              <a:xfrm>
                <a:off x="4803433" y="5458358"/>
                <a:ext cx="438115" cy="184524"/>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BB64E228-0D6F-4F45-ACE7-404E0B5D7AB5}" type="datetime1">
              <a:rPr lang="en-US" smtClean="0"/>
              <a:t>9/22/2020</a:t>
            </a:fld>
            <a:endParaRPr lang="en-US"/>
          </a:p>
        </p:txBody>
      </p:sp>
      <p:sp>
        <p:nvSpPr>
          <p:cNvPr id="28675" name="Footer Placeholder 3"/>
          <p:cNvSpPr>
            <a:spLocks noGrp="1"/>
          </p:cNvSpPr>
          <p:nvPr>
            <p:ph type="ftr" sz="quarter" idx="11"/>
          </p:nvPr>
        </p:nvSpPr>
        <p:spPr>
          <a:noFill/>
        </p:spPr>
        <p:txBody>
          <a:bodyPr/>
          <a:lstStyle/>
          <a:p>
            <a:r>
              <a:rPr lang="en-US"/>
              <a:t>CPSC503 Winter 2020</a:t>
            </a:r>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31</a:t>
            </a:fld>
            <a:endParaRPr lang="en-US"/>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a:t>Hidden Markov Model</a:t>
            </a:r>
            <a:br>
              <a:rPr lang="de-DE" sz="3600"/>
            </a:br>
            <a:r>
              <a:rPr lang="de-DE" sz="360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7B04B88F-8DAA-432B-B8C5-FF2557B995E6}" type="datetime1">
              <a:rPr lang="en-US" smtClean="0"/>
              <a:t>9/22/2020</a:t>
            </a:fld>
            <a:endParaRPr lang="en-US"/>
          </a:p>
        </p:txBody>
      </p:sp>
      <p:sp>
        <p:nvSpPr>
          <p:cNvPr id="12306" name="Footer Placeholder 3"/>
          <p:cNvSpPr>
            <a:spLocks noGrp="1"/>
          </p:cNvSpPr>
          <p:nvPr>
            <p:ph type="ftr" sz="quarter" idx="11"/>
          </p:nvPr>
        </p:nvSpPr>
        <p:spPr>
          <a:noFill/>
        </p:spPr>
        <p:txBody>
          <a:bodyPr/>
          <a:lstStyle/>
          <a:p>
            <a:r>
              <a:rPr lang="en-US"/>
              <a:t>CPSC503 Winter 2020</a:t>
            </a:r>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32</a:t>
            </a:fld>
            <a:endParaRPr lang="en-US"/>
          </a:p>
        </p:txBody>
      </p:sp>
      <p:graphicFrame>
        <p:nvGraphicFramePr>
          <p:cNvPr id="12290" name="Object 2"/>
          <p:cNvGraphicFramePr>
            <a:graphicFrameLocks noChangeAspect="1"/>
          </p:cNvGraphicFramePr>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2881" name="Formel" r:id="rId4" imgW="1180800" imgH="317160" progId="Equation.3">
                  <p:embed/>
                </p:oleObj>
              </mc:Choice>
              <mc:Fallback>
                <p:oleObj name="Formel" r:id="rId4" imgW="1180800" imgH="3171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a:t>Hidden </a:t>
            </a:r>
            <a:br>
              <a:rPr lang="de-DE"/>
            </a:br>
            <a:r>
              <a:rPr lang="de-DE"/>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2882" name="Formel" r:id="rId6" imgW="901440" imgH="215640" progId="Equation.3">
                  <p:embed/>
                </p:oleObj>
              </mc:Choice>
              <mc:Fallback>
                <p:oleObj name="Formel" r:id="rId6" imgW="901440" imgH="21564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2883" name="Formel" r:id="rId8" imgW="876240" imgH="203040" progId="Equation.3">
                  <p:embed/>
                </p:oleObj>
              </mc:Choice>
              <mc:Fallback>
                <p:oleObj name="Formel" r:id="rId8" imgW="876240" imgH="20304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2884" name="Formel" r:id="rId10" imgW="838080" imgH="203040" progId="Equation.3">
                  <p:embed/>
                </p:oleObj>
              </mc:Choice>
              <mc:Fallback>
                <p:oleObj name="Formel" r:id="rId10" imgW="838080" imgH="20304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2885" name="Formel" r:id="rId12" imgW="1587240" imgH="203040" progId="Equation.3">
                  <p:embed/>
                </p:oleObj>
              </mc:Choice>
              <mc:Fallback>
                <p:oleObj name="Formel" r:id="rId12" imgW="1587240" imgH="20304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2886" name="Equation" r:id="rId14" imgW="1828800" imgH="317160" progId="Equation.3">
                  <p:embed/>
                </p:oleObj>
              </mc:Choice>
              <mc:Fallback>
                <p:oleObj name="Equation" r:id="rId14" imgW="1828800" imgH="31716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2887" name="Equation" r:id="rId16" imgW="558720" imgH="444240" progId="Equation.3">
                  <p:embed/>
                </p:oleObj>
              </mc:Choice>
              <mc:Fallback>
                <p:oleObj name="Equation" r:id="rId16" imgW="558720" imgH="44424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2888" name="Equation" r:id="rId18" imgW="749160" imgH="431640" progId="Equation.3">
                  <p:embed/>
                </p:oleObj>
              </mc:Choice>
              <mc:Fallback>
                <p:oleObj name="Equation" r:id="rId18" imgW="749160" imgH="431640" progId="Equation.3">
                  <p:embed/>
                  <p:pic>
                    <p:nvPicPr>
                      <p:cNvPr id="0" name="Object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07AFF0E4-96DC-40D9-A2FD-E86C05148C68}" type="datetime1">
              <a:rPr lang="en-US" smtClean="0"/>
              <a:t>9/22/2020</a:t>
            </a:fld>
            <a:endParaRPr lang="en-US"/>
          </a:p>
        </p:txBody>
      </p:sp>
      <p:sp>
        <p:nvSpPr>
          <p:cNvPr id="13338" name="Footer Placeholder 4"/>
          <p:cNvSpPr>
            <a:spLocks noGrp="1"/>
          </p:cNvSpPr>
          <p:nvPr>
            <p:ph type="ftr" sz="quarter" idx="11"/>
          </p:nvPr>
        </p:nvSpPr>
        <p:spPr>
          <a:noFill/>
        </p:spPr>
        <p:txBody>
          <a:bodyPr/>
          <a:lstStyle/>
          <a:p>
            <a:r>
              <a:rPr lang="en-US"/>
              <a:t>CPSC503 Winter 2020</a:t>
            </a:r>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33</a:t>
            </a:fld>
            <a:endParaRPr lang="en-US"/>
          </a:p>
        </p:txBody>
      </p:sp>
      <p:sp>
        <p:nvSpPr>
          <p:cNvPr id="13340" name="Rectangle 2"/>
          <p:cNvSpPr>
            <a:spLocks noGrp="1" noChangeArrowheads="1"/>
          </p:cNvSpPr>
          <p:nvPr>
            <p:ph type="title"/>
          </p:nvPr>
        </p:nvSpPr>
        <p:spPr>
          <a:xfrm>
            <a:off x="86873" y="-50384"/>
            <a:ext cx="8839200" cy="1143000"/>
          </a:xfrm>
        </p:spPr>
        <p:txBody>
          <a:bodyPr/>
          <a:lstStyle/>
          <a:p>
            <a:pPr eaLnBrk="1" hangingPunct="1"/>
            <a:r>
              <a:rPr lang="de-DE" sz="2800" dirty="0"/>
              <a:t>Three fundamental questions for HMMs (and CRFs)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r>
              <a:rPr lang="de-DE"/>
              <a:t>Decoding: </a:t>
            </a:r>
          </a:p>
          <a:p>
            <a:pPr marL="609600" indent="-609600" eaLnBrk="1" hangingPunct="1">
              <a:lnSpc>
                <a:spcPct val="90000"/>
              </a:lnSpc>
              <a:buFontTx/>
              <a:buNone/>
            </a:pPr>
            <a:r>
              <a:rPr lang="de-DE"/>
              <a:t>Finding the probability of an observation sequence</a:t>
            </a:r>
          </a:p>
          <a:p>
            <a:pPr marL="990600" lvl="1" indent="-533400" eaLnBrk="1" hangingPunct="1">
              <a:lnSpc>
                <a:spcPct val="90000"/>
              </a:lnSpc>
              <a:buFontTx/>
              <a:buChar char="•"/>
            </a:pPr>
            <a:r>
              <a:rPr lang="de-DE"/>
              <a:t>brute force or Forward/Backward-Algorithms</a:t>
            </a:r>
            <a:endParaRPr lang="de-DE" sz="280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13553" name="Equation" r:id="rId4" imgW="2755800" imgH="203040" progId="Equation.3">
                  <p:embed/>
                </p:oleObj>
              </mc:Choice>
              <mc:Fallback>
                <p:oleObj name="Equation" r:id="rId4" imgW="27558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13554" name="Equation" r:id="rId6" imgW="1231560" imgH="304560" progId="Equation.3">
                  <p:embed/>
                </p:oleObj>
              </mc:Choice>
              <mc:Fallback>
                <p:oleObj name="Equation" r:id="rId6" imgW="1231560" imgH="30456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13555" name="Equation" r:id="rId8" imgW="1346040" imgH="330120" progId="Equation.3">
                  <p:embed/>
                </p:oleObj>
              </mc:Choice>
              <mc:Fallback>
                <p:oleObj name="Equation" r:id="rId8" imgW="1346040" imgH="3301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Look at course syllabus in class </a:t>
            </a:r>
          </a:p>
        </p:txBody>
      </p:sp>
      <p:sp>
        <p:nvSpPr>
          <p:cNvPr id="3" name="Content Placeholder 2"/>
          <p:cNvSpPr>
            <a:spLocks noGrp="1"/>
          </p:cNvSpPr>
          <p:nvPr>
            <p:ph idx="1"/>
          </p:nvPr>
        </p:nvSpPr>
        <p:spPr/>
        <p:txBody>
          <a:bodyPr/>
          <a:lstStyle/>
          <a:p>
            <a:r>
              <a:rPr lang="en-CA" dirty="0"/>
              <a:t>Point out links</a:t>
            </a:r>
          </a:p>
          <a:p>
            <a:r>
              <a:rPr lang="en-CA" dirty="0"/>
              <a:t>Look at schedule</a:t>
            </a:r>
          </a:p>
          <a:p>
            <a:r>
              <a:rPr lang="en-CA" dirty="0"/>
              <a:t>…..</a:t>
            </a:r>
          </a:p>
        </p:txBody>
      </p:sp>
      <p:sp>
        <p:nvSpPr>
          <p:cNvPr id="4" name="Date Placeholder 3"/>
          <p:cNvSpPr>
            <a:spLocks noGrp="1"/>
          </p:cNvSpPr>
          <p:nvPr>
            <p:ph type="dt" sz="half" idx="10"/>
          </p:nvPr>
        </p:nvSpPr>
        <p:spPr/>
        <p:txBody>
          <a:bodyPr/>
          <a:lstStyle/>
          <a:p>
            <a:pPr>
              <a:defRPr/>
            </a:pPr>
            <a:fld id="{DE613003-ADC8-46AA-A0F8-B405FB4B1DAF}"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34</a:t>
            </a:fld>
            <a:endParaRPr lang="en-US"/>
          </a:p>
        </p:txBody>
      </p:sp>
    </p:spTree>
    <p:extLst>
      <p:ext uri="{BB962C8B-B14F-4D97-AF65-F5344CB8AC3E}">
        <p14:creationId xmlns:p14="http://schemas.microsoft.com/office/powerpoint/2010/main" val="2268835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20E83011-003D-42C1-A88D-0C11D62DFB0A}" type="datetime1">
              <a:rPr lang="en-US" smtClean="0"/>
              <a:t>9/22/2020</a:t>
            </a:fld>
            <a:endParaRPr lang="en-US"/>
          </a:p>
        </p:txBody>
      </p:sp>
      <p:sp>
        <p:nvSpPr>
          <p:cNvPr id="43011" name="Footer Placeholder 4"/>
          <p:cNvSpPr>
            <a:spLocks noGrp="1"/>
          </p:cNvSpPr>
          <p:nvPr>
            <p:ph type="ftr" sz="quarter" idx="11"/>
          </p:nvPr>
        </p:nvSpPr>
        <p:spPr>
          <a:noFill/>
        </p:spPr>
        <p:txBody>
          <a:bodyPr/>
          <a:lstStyle/>
          <a:p>
            <a:r>
              <a:rPr lang="en-US"/>
              <a:t>CPSC503 Winter 2020</a:t>
            </a:r>
          </a:p>
        </p:txBody>
      </p:sp>
      <p:sp>
        <p:nvSpPr>
          <p:cNvPr id="43012" name="Slide Number Placeholder 5"/>
          <p:cNvSpPr>
            <a:spLocks noGrp="1"/>
          </p:cNvSpPr>
          <p:nvPr>
            <p:ph type="sldNum" sz="quarter" idx="12"/>
          </p:nvPr>
        </p:nvSpPr>
        <p:spPr>
          <a:noFill/>
        </p:spPr>
        <p:txBody>
          <a:bodyPr/>
          <a:lstStyle/>
          <a:p>
            <a:fld id="{419D7843-2E11-4D2F-98D7-DCED3B381D15}" type="slidenum">
              <a:rPr lang="en-US" smtClean="0"/>
              <a:pPr/>
              <a:t>35</a:t>
            </a:fld>
            <a:endParaRPr lang="en-US"/>
          </a:p>
        </p:txBody>
      </p:sp>
      <p:sp>
        <p:nvSpPr>
          <p:cNvPr id="43013" name="Rectangle 2"/>
          <p:cNvSpPr>
            <a:spLocks noGrp="1" noChangeArrowheads="1"/>
          </p:cNvSpPr>
          <p:nvPr>
            <p:ph type="title"/>
          </p:nvPr>
        </p:nvSpPr>
        <p:spPr>
          <a:xfrm>
            <a:off x="685800" y="190501"/>
            <a:ext cx="7772400" cy="1143000"/>
          </a:xfrm>
        </p:spPr>
        <p:txBody>
          <a:bodyPr/>
          <a:lstStyle/>
          <a:p>
            <a:pPr eaLnBrk="1" hangingPunct="1"/>
            <a:r>
              <a:rPr lang="en-US" dirty="0"/>
              <a:t>Next Week</a:t>
            </a:r>
          </a:p>
        </p:txBody>
      </p:sp>
      <p:sp>
        <p:nvSpPr>
          <p:cNvPr id="43014" name="Rectangle 3"/>
          <p:cNvSpPr>
            <a:spLocks noGrp="1" noChangeArrowheads="1"/>
          </p:cNvSpPr>
          <p:nvPr>
            <p:ph type="body" idx="1"/>
          </p:nvPr>
        </p:nvSpPr>
        <p:spPr>
          <a:xfrm>
            <a:off x="533400" y="3370914"/>
            <a:ext cx="8229600" cy="2286000"/>
          </a:xfrm>
        </p:spPr>
        <p:txBody>
          <a:bodyPr/>
          <a:lstStyle/>
          <a:p>
            <a:pPr eaLnBrk="1" hangingPunct="1">
              <a:buFontTx/>
              <a:buNone/>
            </a:pPr>
            <a:endParaRPr lang="en-US" dirty="0"/>
          </a:p>
          <a:p>
            <a:pPr eaLnBrk="1" hangingPunct="1"/>
            <a:r>
              <a:rPr lang="en-US" dirty="0">
                <a:solidFill>
                  <a:srgbClr val="00B0F0"/>
                </a:solidFill>
              </a:rPr>
              <a:t>Recurrent Neural Networks </a:t>
            </a:r>
            <a:r>
              <a:rPr lang="en-US" dirty="0"/>
              <a:t>for Sequence Labeling</a:t>
            </a:r>
          </a:p>
        </p:txBody>
      </p:sp>
      <p:sp>
        <p:nvSpPr>
          <p:cNvPr id="8" name="Rectangle 3"/>
          <p:cNvSpPr txBox="1">
            <a:spLocks noChangeArrowheads="1"/>
          </p:cNvSpPr>
          <p:nvPr/>
        </p:nvSpPr>
        <p:spPr bwMode="auto">
          <a:xfrm>
            <a:off x="609600" y="788234"/>
            <a:ext cx="7924800" cy="2582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endParaRPr lang="en-US" kern="0" dirty="0"/>
          </a:p>
          <a:p>
            <a:pPr eaLnBrk="1" hangingPunct="1"/>
            <a:r>
              <a:rPr lang="en-US" kern="0" dirty="0"/>
              <a:t>HMM and Details on Answering the three fundamental questions for HMMs (and for similar </a:t>
            </a:r>
            <a:r>
              <a:rPr lang="en-US" kern="0" dirty="0">
                <a:solidFill>
                  <a:srgbClr val="00B0F0"/>
                </a:solidFill>
              </a:rPr>
              <a:t>Graphical Models</a:t>
            </a:r>
            <a:r>
              <a:rPr lang="en-US" kern="0" dirty="0"/>
              <a:t>)</a:t>
            </a:r>
          </a:p>
          <a:p>
            <a:pPr eaLnBrk="1" hangingPunct="1"/>
            <a:r>
              <a:rPr lang="en-US" kern="0" dirty="0"/>
              <a:t>Part of Speech Tagging</a:t>
            </a:r>
          </a:p>
          <a:p>
            <a:pPr eaLnBrk="1" hangingPunct="1"/>
            <a:r>
              <a:rPr lang="en-US" kern="0" dirty="0"/>
              <a:t>Assignment2 out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39" y="191729"/>
            <a:ext cx="7772400" cy="1143000"/>
          </a:xfrm>
        </p:spPr>
        <p:txBody>
          <a:bodyPr/>
          <a:lstStyle/>
          <a:p>
            <a:r>
              <a:rPr lang="en-CA" dirty="0"/>
              <a:t>Background…….</a:t>
            </a:r>
          </a:p>
        </p:txBody>
      </p:sp>
      <p:sp>
        <p:nvSpPr>
          <p:cNvPr id="3" name="Content Placeholder 2"/>
          <p:cNvSpPr>
            <a:spLocks noGrp="1"/>
          </p:cNvSpPr>
          <p:nvPr>
            <p:ph idx="1"/>
          </p:nvPr>
        </p:nvSpPr>
        <p:spPr>
          <a:xfrm>
            <a:off x="533400" y="1295400"/>
            <a:ext cx="7696200" cy="3276600"/>
          </a:xfrm>
        </p:spPr>
        <p:txBody>
          <a:bodyPr/>
          <a:lstStyle/>
          <a:p>
            <a:r>
              <a:rPr lang="en-CA" dirty="0"/>
              <a:t>………</a:t>
            </a:r>
          </a:p>
          <a:p>
            <a:r>
              <a:rPr lang="en-CA" dirty="0"/>
              <a:t>- basic concepts in machine learning</a:t>
            </a:r>
            <a:br>
              <a:rPr lang="en-CA" dirty="0"/>
            </a:br>
            <a:r>
              <a:rPr lang="en-CA" dirty="0">
                <a:solidFill>
                  <a:schemeClr val="accent2"/>
                </a:solidFill>
                <a:hlinkClick r:id="rId2">
                  <a:extLst>
                    <a:ext uri="{A12FA001-AC4F-418D-AE19-62706E023703}">
                      <ahyp:hlinkClr xmlns:ahyp="http://schemas.microsoft.com/office/drawing/2018/hyperlinkcolor" val="tx"/>
                    </a:ext>
                  </a:extLst>
                </a:hlinkClick>
              </a:rPr>
              <a:t>http://people.cs.ubc.ca/~poole/aibook/html/ArtInt.html</a:t>
            </a:r>
            <a:br>
              <a:rPr lang="en-CA" dirty="0">
                <a:solidFill>
                  <a:srgbClr val="00B050"/>
                </a:solidFill>
              </a:rPr>
            </a:br>
            <a:r>
              <a:rPr lang="en-CA" dirty="0">
                <a:solidFill>
                  <a:srgbClr val="FF0000"/>
                </a:solidFill>
              </a:rPr>
              <a:t>7.2 only the intro page</a:t>
            </a:r>
            <a:br>
              <a:rPr lang="en-CA" dirty="0">
                <a:solidFill>
                  <a:srgbClr val="FF0000"/>
                </a:solidFill>
              </a:rPr>
            </a:br>
            <a:r>
              <a:rPr lang="en-CA" dirty="0">
                <a:solidFill>
                  <a:srgbClr val="FF0000"/>
                </a:solidFill>
              </a:rPr>
              <a:t>7.3.1, 7.3.2, 7.4.1</a:t>
            </a:r>
            <a:br>
              <a:rPr lang="en-CA" dirty="0">
                <a:solidFill>
                  <a:srgbClr val="FF0000"/>
                </a:solidFill>
              </a:rPr>
            </a:br>
            <a:r>
              <a:rPr lang="en-CA" dirty="0"/>
              <a:t>11.1</a:t>
            </a:r>
            <a:br>
              <a:rPr lang="en-CA" dirty="0"/>
            </a:br>
            <a:r>
              <a:rPr lang="en-CA" dirty="0"/>
              <a:t>11.1.2</a:t>
            </a:r>
          </a:p>
        </p:txBody>
      </p:sp>
      <p:sp>
        <p:nvSpPr>
          <p:cNvPr id="4" name="Date Placeholder 3"/>
          <p:cNvSpPr>
            <a:spLocks noGrp="1"/>
          </p:cNvSpPr>
          <p:nvPr>
            <p:ph type="dt" sz="half" idx="10"/>
          </p:nvPr>
        </p:nvSpPr>
        <p:spPr/>
        <p:txBody>
          <a:bodyPr/>
          <a:lstStyle/>
          <a:p>
            <a:pPr>
              <a:defRPr/>
            </a:pPr>
            <a:fld id="{BE012AFA-1636-4A9A-8229-97A445C97C13}"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a:t>
            </a:fld>
            <a:endParaRPr lang="en-US"/>
          </a:p>
        </p:txBody>
      </p:sp>
      <p:sp>
        <p:nvSpPr>
          <p:cNvPr id="7" name="Content Placeholder 2"/>
          <p:cNvSpPr txBox="1">
            <a:spLocks/>
          </p:cNvSpPr>
          <p:nvPr/>
        </p:nvSpPr>
        <p:spPr bwMode="auto">
          <a:xfrm>
            <a:off x="228600" y="5029200"/>
            <a:ext cx="883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800" dirty="0"/>
              <a:t>Artificial Intelligence, Poole &amp; </a:t>
            </a:r>
            <a:r>
              <a:rPr lang="en-CA" sz="1800" dirty="0" err="1"/>
              <a:t>Mackworth</a:t>
            </a:r>
            <a:r>
              <a:rPr lang="en-CA" sz="1800" dirty="0"/>
              <a:t> (UBC, Vancouver, Canada)</a:t>
            </a:r>
            <a:br>
              <a:rPr lang="en-CA" sz="1800" dirty="0"/>
            </a:br>
            <a:r>
              <a:rPr lang="en-CA" sz="1800" dirty="0"/>
              <a:t>Copyright © 2010, David Poole and Alan </a:t>
            </a:r>
            <a:r>
              <a:rPr lang="en-CA" sz="1800" dirty="0" err="1"/>
              <a:t>Mackworth</a:t>
            </a:r>
            <a:endParaRPr lang="en-CA" sz="1800" kern="0" dirty="0"/>
          </a:p>
        </p:txBody>
      </p:sp>
    </p:spTree>
    <p:extLst>
      <p:ext uri="{BB962C8B-B14F-4D97-AF65-F5344CB8AC3E}">
        <p14:creationId xmlns:p14="http://schemas.microsoft.com/office/powerpoint/2010/main" val="58019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CA" dirty="0"/>
              <a:t>Neural nets</a:t>
            </a:r>
          </a:p>
        </p:txBody>
      </p:sp>
      <p:sp>
        <p:nvSpPr>
          <p:cNvPr id="3" name="Content Placeholder 2"/>
          <p:cNvSpPr>
            <a:spLocks noGrp="1"/>
          </p:cNvSpPr>
          <p:nvPr>
            <p:ph idx="1"/>
          </p:nvPr>
        </p:nvSpPr>
        <p:spPr>
          <a:xfrm>
            <a:off x="228600" y="4378036"/>
            <a:ext cx="8686800" cy="4419600"/>
          </a:xfrm>
        </p:spPr>
        <p:txBody>
          <a:bodyPr/>
          <a:lstStyle/>
          <a:p>
            <a:r>
              <a:rPr lang="en-CA" sz="2000" dirty="0"/>
              <a:t>Specify Function: Input Unit(s) -&gt; Output Unit(s)</a:t>
            </a:r>
          </a:p>
          <a:p>
            <a:pPr marL="0" indent="0">
              <a:buNone/>
            </a:pPr>
            <a:r>
              <a:rPr lang="en-CA" sz="2000" dirty="0"/>
              <a:t>Example: </a:t>
            </a:r>
          </a:p>
          <a:p>
            <a:r>
              <a:rPr lang="en-CA" sz="2000" dirty="0"/>
              <a:t>Input Units: features of a City (it has/</a:t>
            </a:r>
            <a:r>
              <a:rPr lang="en-CA" sz="2000" dirty="0" err="1"/>
              <a:t>n’t</a:t>
            </a:r>
            <a:r>
              <a:rPr lang="en-CA" sz="2000" dirty="0"/>
              <a:t> </a:t>
            </a:r>
            <a:r>
              <a:rPr lang="en-CA" sz="2000" dirty="0">
                <a:solidFill>
                  <a:srgbClr val="00B050"/>
                </a:solidFill>
              </a:rPr>
              <a:t>Culture</a:t>
            </a:r>
            <a:r>
              <a:rPr lang="en-CA" sz="2000" dirty="0"/>
              <a:t>, you can/cannot </a:t>
            </a:r>
            <a:r>
              <a:rPr lang="en-CA" sz="2000" dirty="0">
                <a:solidFill>
                  <a:srgbClr val="00B050"/>
                </a:solidFill>
              </a:rPr>
              <a:t>Fly</a:t>
            </a:r>
            <a:r>
              <a:rPr lang="en-CA" sz="2000" dirty="0"/>
              <a:t> to it, etc.)</a:t>
            </a:r>
          </a:p>
          <a:p>
            <a:r>
              <a:rPr lang="en-CA" sz="2000" dirty="0"/>
              <a:t>Output Unit: whether user would </a:t>
            </a:r>
            <a:r>
              <a:rPr lang="en-CA" sz="2000" dirty="0">
                <a:solidFill>
                  <a:schemeClr val="accent6"/>
                </a:solidFill>
              </a:rPr>
              <a:t>Like</a:t>
            </a:r>
            <a:r>
              <a:rPr lang="en-CA" sz="2000" dirty="0"/>
              <a:t> to visit that City</a:t>
            </a:r>
          </a:p>
        </p:txBody>
      </p:sp>
      <p:sp>
        <p:nvSpPr>
          <p:cNvPr id="4" name="Date Placeholder 3"/>
          <p:cNvSpPr>
            <a:spLocks noGrp="1"/>
          </p:cNvSpPr>
          <p:nvPr>
            <p:ph type="dt" sz="half" idx="10"/>
          </p:nvPr>
        </p:nvSpPr>
        <p:spPr/>
        <p:txBody>
          <a:bodyPr/>
          <a:lstStyle/>
          <a:p>
            <a:pPr>
              <a:defRPr/>
            </a:pPr>
            <a:fld id="{59AA9492-F528-47ED-9B58-F6799A6BD636}"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5</a:t>
            </a:fld>
            <a:endParaRPr lang="en-US"/>
          </a:p>
        </p:txBody>
      </p:sp>
      <p:pic>
        <p:nvPicPr>
          <p:cNvPr id="120834" name="Picture 2" descr="figures/ch07/neural-net-holiday-aisp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 y="762000"/>
            <a:ext cx="5645787" cy="35814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60200" y="819360"/>
              <a:ext cx="767520" cy="708120"/>
            </p14:xfrm>
          </p:contentPart>
        </mc:Choice>
        <mc:Fallback xmlns="">
          <p:pic>
            <p:nvPicPr>
              <p:cNvPr id="7" name="Ink 6"/>
              <p:cNvPicPr/>
              <p:nvPr/>
            </p:nvPicPr>
            <p:blipFill>
              <a:blip r:embed="rId5"/>
              <a:stretch>
                <a:fillRect/>
              </a:stretch>
            </p:blipFill>
            <p:spPr>
              <a:xfrm>
                <a:off x="146520" y="738360"/>
                <a:ext cx="80172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217520" y="849600"/>
              <a:ext cx="665280" cy="641520"/>
            </p14:xfrm>
          </p:contentPart>
        </mc:Choice>
        <mc:Fallback xmlns="">
          <p:pic>
            <p:nvPicPr>
              <p:cNvPr id="8" name="Ink 7"/>
              <p:cNvPicPr/>
              <p:nvPr/>
            </p:nvPicPr>
            <p:blipFill>
              <a:blip r:embed="rId7"/>
              <a:stretch>
                <a:fillRect/>
              </a:stretch>
            </p:blipFill>
            <p:spPr>
              <a:xfrm>
                <a:off x="1198800" y="762840"/>
                <a:ext cx="70524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2102760" y="897480"/>
              <a:ext cx="642240" cy="618120"/>
            </p14:xfrm>
          </p:contentPart>
        </mc:Choice>
        <mc:Fallback xmlns="">
          <p:pic>
            <p:nvPicPr>
              <p:cNvPr id="9" name="Ink 8"/>
              <p:cNvPicPr/>
              <p:nvPr/>
            </p:nvPicPr>
            <p:blipFill>
              <a:blip r:embed="rId9"/>
              <a:stretch>
                <a:fillRect/>
              </a:stretch>
            </p:blipFill>
            <p:spPr>
              <a:xfrm>
                <a:off x="2089080" y="819000"/>
                <a:ext cx="67716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2951640" y="861840"/>
              <a:ext cx="739440" cy="655560"/>
            </p14:xfrm>
          </p:contentPart>
        </mc:Choice>
        <mc:Fallback xmlns="">
          <p:pic>
            <p:nvPicPr>
              <p:cNvPr id="10" name="Ink 9"/>
              <p:cNvPicPr/>
              <p:nvPr/>
            </p:nvPicPr>
            <p:blipFill>
              <a:blip r:embed="rId11"/>
              <a:stretch>
                <a:fillRect/>
              </a:stretch>
            </p:blipFill>
            <p:spPr>
              <a:xfrm>
                <a:off x="2932200" y="784080"/>
                <a:ext cx="77976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3816720" y="874800"/>
              <a:ext cx="889920" cy="636480"/>
            </p14:xfrm>
          </p:contentPart>
        </mc:Choice>
        <mc:Fallback xmlns="">
          <p:pic>
            <p:nvPicPr>
              <p:cNvPr id="11" name="Ink 10"/>
              <p:cNvPicPr/>
              <p:nvPr/>
            </p:nvPicPr>
            <p:blipFill>
              <a:blip r:embed="rId13"/>
              <a:stretch>
                <a:fillRect/>
              </a:stretch>
            </p:blipFill>
            <p:spPr>
              <a:xfrm>
                <a:off x="3810960" y="797760"/>
                <a:ext cx="91728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2910698" y="4767938"/>
              <a:ext cx="1637640" cy="78840"/>
            </p14:xfrm>
          </p:contentPart>
        </mc:Choice>
        <mc:Fallback xmlns="">
          <p:pic>
            <p:nvPicPr>
              <p:cNvPr id="12" name="Ink 11"/>
              <p:cNvPicPr/>
              <p:nvPr/>
            </p:nvPicPr>
            <p:blipFill>
              <a:blip r:embed="rId15"/>
              <a:stretch>
                <a:fillRect/>
              </a:stretch>
            </p:blipFill>
            <p:spPr>
              <a:xfrm>
                <a:off x="2897738" y="4680458"/>
                <a:ext cx="1669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105400" y="4743000"/>
              <a:ext cx="1671480" cy="43200"/>
            </p14:xfrm>
          </p:contentPart>
        </mc:Choice>
        <mc:Fallback xmlns="">
          <p:pic>
            <p:nvPicPr>
              <p:cNvPr id="13" name="Ink 12"/>
              <p:cNvPicPr/>
              <p:nvPr/>
            </p:nvPicPr>
            <p:blipFill>
              <a:blip r:embed="rId17"/>
              <a:stretch>
                <a:fillRect/>
              </a:stretch>
            </p:blipFill>
            <p:spPr>
              <a:xfrm>
                <a:off x="5092440" y="4672440"/>
                <a:ext cx="1708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1797840" y="3535200"/>
              <a:ext cx="726120" cy="689760"/>
            </p14:xfrm>
          </p:contentPart>
        </mc:Choice>
        <mc:Fallback xmlns="">
          <p:pic>
            <p:nvPicPr>
              <p:cNvPr id="14" name="Ink 13"/>
              <p:cNvPicPr/>
              <p:nvPr/>
            </p:nvPicPr>
            <p:blipFill>
              <a:blip r:embed="rId19"/>
              <a:stretch>
                <a:fillRect/>
              </a:stretch>
            </p:blipFill>
            <p:spPr>
              <a:xfrm>
                <a:off x="1787040" y="3463560"/>
                <a:ext cx="756720" cy="84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6044040" y="1523160"/>
              <a:ext cx="372600" cy="2131920"/>
            </p14:xfrm>
          </p:contentPart>
        </mc:Choice>
        <mc:Fallback xmlns="">
          <p:pic>
            <p:nvPicPr>
              <p:cNvPr id="15" name="Ink 14"/>
              <p:cNvPicPr/>
              <p:nvPr/>
            </p:nvPicPr>
            <p:blipFill>
              <a:blip r:embed="rId21"/>
              <a:stretch>
                <a:fillRect/>
              </a:stretch>
            </p:blipFill>
            <p:spPr>
              <a:xfrm>
                <a:off x="6037560" y="1520640"/>
                <a:ext cx="388800" cy="2145960"/>
              </a:xfrm>
              <a:prstGeom prst="rect">
                <a:avLst/>
              </a:prstGeom>
            </p:spPr>
          </p:pic>
        </mc:Fallback>
      </mc:AlternateContent>
    </p:spTree>
    <p:extLst>
      <p:ext uri="{BB962C8B-B14F-4D97-AF65-F5344CB8AC3E}">
        <p14:creationId xmlns:p14="http://schemas.microsoft.com/office/powerpoint/2010/main" val="12154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4" y="14514"/>
            <a:ext cx="7772400" cy="1143000"/>
          </a:xfrm>
        </p:spPr>
        <p:txBody>
          <a:bodyPr/>
          <a:lstStyle/>
          <a:p>
            <a:r>
              <a:rPr lang="en-CA" dirty="0"/>
              <a:t>Neural Nets in one slide</a:t>
            </a:r>
          </a:p>
        </p:txBody>
      </p:sp>
      <p:sp>
        <p:nvSpPr>
          <p:cNvPr id="3" name="Content Placeholder 2"/>
          <p:cNvSpPr>
            <a:spLocks noGrp="1"/>
          </p:cNvSpPr>
          <p:nvPr>
            <p:ph idx="1"/>
          </p:nvPr>
        </p:nvSpPr>
        <p:spPr/>
        <p:txBody>
          <a:bodyPr/>
          <a:lstStyle/>
          <a:p>
            <a:endParaRPr lang="en-CA" dirty="0"/>
          </a:p>
        </p:txBody>
      </p:sp>
      <p:sp>
        <p:nvSpPr>
          <p:cNvPr id="4" name="Date Placeholder 3"/>
          <p:cNvSpPr>
            <a:spLocks noGrp="1"/>
          </p:cNvSpPr>
          <p:nvPr>
            <p:ph type="dt" sz="half" idx="10"/>
          </p:nvPr>
        </p:nvSpPr>
        <p:spPr/>
        <p:txBody>
          <a:bodyPr/>
          <a:lstStyle/>
          <a:p>
            <a:pPr>
              <a:defRPr/>
            </a:pPr>
            <a:fld id="{3200CC90-5291-4A0B-A825-861F255CC971}"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6</a:t>
            </a:fld>
            <a:endParaRPr lang="en-US"/>
          </a:p>
        </p:txBody>
      </p:sp>
      <p:pic>
        <p:nvPicPr>
          <p:cNvPr id="1218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74" t="27927" r="9390" b="19890"/>
          <a:stretch/>
        </p:blipFill>
        <p:spPr bwMode="auto">
          <a:xfrm>
            <a:off x="446925" y="789571"/>
            <a:ext cx="8461829" cy="381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981205" y="2581771"/>
              <a:ext cx="550800" cy="243720"/>
            </p14:xfrm>
          </p:contentPart>
        </mc:Choice>
        <mc:Fallback xmlns="">
          <p:pic>
            <p:nvPicPr>
              <p:cNvPr id="7" name="Ink 6"/>
              <p:cNvPicPr/>
              <p:nvPr/>
            </p:nvPicPr>
            <p:blipFill>
              <a:blip r:embed="rId5"/>
              <a:stretch>
                <a:fillRect/>
              </a:stretch>
            </p:blipFill>
            <p:spPr>
              <a:xfrm>
                <a:off x="2976525" y="2551171"/>
                <a:ext cx="560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152125" y="2159491"/>
              <a:ext cx="354240" cy="33480"/>
            </p14:xfrm>
          </p:contentPart>
        </mc:Choice>
        <mc:Fallback xmlns="">
          <p:pic>
            <p:nvPicPr>
              <p:cNvPr id="8" name="Ink 7"/>
              <p:cNvPicPr/>
              <p:nvPr/>
            </p:nvPicPr>
            <p:blipFill>
              <a:blip r:embed="rId7"/>
              <a:stretch>
                <a:fillRect/>
              </a:stretch>
            </p:blipFill>
            <p:spPr>
              <a:xfrm>
                <a:off x="2145285" y="2107291"/>
                <a:ext cx="367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3395565" y="2053291"/>
              <a:ext cx="259920" cy="19080"/>
            </p14:xfrm>
          </p:contentPart>
        </mc:Choice>
        <mc:Fallback xmlns="">
          <p:pic>
            <p:nvPicPr>
              <p:cNvPr id="9" name="Ink 8"/>
              <p:cNvPicPr/>
              <p:nvPr/>
            </p:nvPicPr>
            <p:blipFill>
              <a:blip r:embed="rId9"/>
              <a:stretch>
                <a:fillRect/>
              </a:stretch>
            </p:blipFill>
            <p:spPr>
              <a:xfrm>
                <a:off x="3384045" y="1995691"/>
                <a:ext cx="276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459285" y="2749891"/>
              <a:ext cx="607320" cy="447840"/>
            </p14:xfrm>
          </p:contentPart>
        </mc:Choice>
        <mc:Fallback xmlns="">
          <p:pic>
            <p:nvPicPr>
              <p:cNvPr id="10" name="Ink 9"/>
              <p:cNvPicPr/>
              <p:nvPr/>
            </p:nvPicPr>
            <p:blipFill>
              <a:blip r:embed="rId11"/>
              <a:stretch>
                <a:fillRect/>
              </a:stretch>
            </p:blipFill>
            <p:spPr>
              <a:xfrm>
                <a:off x="3442365" y="2674651"/>
                <a:ext cx="64404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3734325" y="1919011"/>
              <a:ext cx="253800" cy="30600"/>
            </p14:xfrm>
          </p:contentPart>
        </mc:Choice>
        <mc:Fallback xmlns="">
          <p:pic>
            <p:nvPicPr>
              <p:cNvPr id="11" name="Ink 10"/>
              <p:cNvPicPr/>
              <p:nvPr/>
            </p:nvPicPr>
            <p:blipFill>
              <a:blip r:embed="rId13"/>
              <a:stretch>
                <a:fillRect/>
              </a:stretch>
            </p:blipFill>
            <p:spPr>
              <a:xfrm>
                <a:off x="3719205" y="1854931"/>
                <a:ext cx="288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5012685" y="1969771"/>
              <a:ext cx="327600" cy="16920"/>
            </p14:xfrm>
          </p:contentPart>
        </mc:Choice>
        <mc:Fallback xmlns="">
          <p:pic>
            <p:nvPicPr>
              <p:cNvPr id="12" name="Ink 11"/>
              <p:cNvPicPr/>
              <p:nvPr/>
            </p:nvPicPr>
            <p:blipFill>
              <a:blip r:embed="rId15"/>
              <a:stretch>
                <a:fillRect/>
              </a:stretch>
            </p:blipFill>
            <p:spPr>
              <a:xfrm>
                <a:off x="5001165" y="1902451"/>
                <a:ext cx="355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6002325" y="2308171"/>
              <a:ext cx="261000" cy="17280"/>
            </p14:xfrm>
          </p:contentPart>
        </mc:Choice>
        <mc:Fallback xmlns="">
          <p:pic>
            <p:nvPicPr>
              <p:cNvPr id="13" name="Ink 12"/>
              <p:cNvPicPr/>
              <p:nvPr/>
            </p:nvPicPr>
            <p:blipFill>
              <a:blip r:embed="rId17"/>
              <a:stretch>
                <a:fillRect/>
              </a:stretch>
            </p:blipFill>
            <p:spPr>
              <a:xfrm>
                <a:off x="5998005" y="2223211"/>
                <a:ext cx="286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5209245" y="2725771"/>
              <a:ext cx="687600" cy="532440"/>
            </p14:xfrm>
          </p:contentPart>
        </mc:Choice>
        <mc:Fallback xmlns="">
          <p:pic>
            <p:nvPicPr>
              <p:cNvPr id="14" name="Ink 13"/>
              <p:cNvPicPr/>
              <p:nvPr/>
            </p:nvPicPr>
            <p:blipFill>
              <a:blip r:embed="rId19"/>
              <a:stretch>
                <a:fillRect/>
              </a:stretch>
            </p:blipFill>
            <p:spPr>
              <a:xfrm>
                <a:off x="5192325" y="2655931"/>
                <a:ext cx="72504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3051405" y="2201251"/>
              <a:ext cx="253800" cy="49320"/>
            </p14:xfrm>
          </p:contentPart>
        </mc:Choice>
        <mc:Fallback xmlns="">
          <p:pic>
            <p:nvPicPr>
              <p:cNvPr id="15" name="Ink 14"/>
              <p:cNvPicPr/>
              <p:nvPr/>
            </p:nvPicPr>
            <p:blipFill>
              <a:blip r:embed="rId21"/>
              <a:stretch>
                <a:fillRect/>
              </a:stretch>
            </p:blipFill>
            <p:spPr>
              <a:xfrm>
                <a:off x="3037005" y="2143291"/>
                <a:ext cx="285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4279365" y="2074891"/>
              <a:ext cx="256320" cy="23040"/>
            </p14:xfrm>
          </p:contentPart>
        </mc:Choice>
        <mc:Fallback xmlns="">
          <p:pic>
            <p:nvPicPr>
              <p:cNvPr id="16" name="Ink 15"/>
              <p:cNvPicPr/>
              <p:nvPr/>
            </p:nvPicPr>
            <p:blipFill>
              <a:blip r:embed="rId23"/>
              <a:stretch>
                <a:fillRect/>
              </a:stretch>
            </p:blipFill>
            <p:spPr>
              <a:xfrm>
                <a:off x="4263525" y="2003251"/>
                <a:ext cx="277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p14:cNvContentPartPr/>
              <p14:nvPr/>
            </p14:nvContentPartPr>
            <p14:xfrm>
              <a:off x="4556565" y="1908571"/>
              <a:ext cx="245880" cy="16200"/>
            </p14:xfrm>
          </p:contentPart>
        </mc:Choice>
        <mc:Fallback xmlns="">
          <p:pic>
            <p:nvPicPr>
              <p:cNvPr id="17" name="Ink 16"/>
              <p:cNvPicPr/>
              <p:nvPr/>
            </p:nvPicPr>
            <p:blipFill>
              <a:blip r:embed="rId25"/>
              <a:stretch>
                <a:fillRect/>
              </a:stretch>
            </p:blipFill>
            <p:spPr>
              <a:xfrm>
                <a:off x="4540725" y="1839091"/>
                <a:ext cx="265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p14:cNvContentPartPr/>
              <p14:nvPr/>
            </p14:nvContentPartPr>
            <p14:xfrm>
              <a:off x="5885685" y="1975531"/>
              <a:ext cx="327240" cy="21600"/>
            </p14:xfrm>
          </p:contentPart>
        </mc:Choice>
        <mc:Fallback xmlns="">
          <p:pic>
            <p:nvPicPr>
              <p:cNvPr id="18" name="Ink 17"/>
              <p:cNvPicPr/>
              <p:nvPr/>
            </p:nvPicPr>
            <p:blipFill>
              <a:blip r:embed="rId27"/>
              <a:stretch>
                <a:fillRect/>
              </a:stretch>
            </p:blipFill>
            <p:spPr>
              <a:xfrm>
                <a:off x="5872005" y="1891651"/>
                <a:ext cx="361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p14:cNvContentPartPr/>
              <p14:nvPr/>
            </p14:nvContentPartPr>
            <p14:xfrm>
              <a:off x="6877485" y="2289091"/>
              <a:ext cx="256680" cy="45000"/>
            </p14:xfrm>
          </p:contentPart>
        </mc:Choice>
        <mc:Fallback xmlns="">
          <p:pic>
            <p:nvPicPr>
              <p:cNvPr id="19" name="Ink 18"/>
              <p:cNvPicPr/>
              <p:nvPr/>
            </p:nvPicPr>
            <p:blipFill>
              <a:blip r:embed="rId29"/>
              <a:stretch>
                <a:fillRect/>
              </a:stretch>
            </p:blipFill>
            <p:spPr>
              <a:xfrm>
                <a:off x="6862725" y="2205931"/>
                <a:ext cx="29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p14:cNvContentPartPr/>
              <p14:nvPr/>
            </p14:nvContentPartPr>
            <p14:xfrm>
              <a:off x="4454325" y="4045171"/>
              <a:ext cx="553680" cy="542160"/>
            </p14:xfrm>
          </p:contentPart>
        </mc:Choice>
        <mc:Fallback xmlns="">
          <p:pic>
            <p:nvPicPr>
              <p:cNvPr id="20" name="Ink 19"/>
              <p:cNvPicPr/>
              <p:nvPr/>
            </p:nvPicPr>
            <p:blipFill>
              <a:blip r:embed="rId31"/>
              <a:stretch>
                <a:fillRect/>
              </a:stretch>
            </p:blipFill>
            <p:spPr>
              <a:xfrm>
                <a:off x="4435605" y="3988651"/>
                <a:ext cx="59220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p14:cNvContentPartPr/>
              <p14:nvPr/>
            </p14:nvContentPartPr>
            <p14:xfrm>
              <a:off x="4972365" y="3573931"/>
              <a:ext cx="402120" cy="40320"/>
            </p14:xfrm>
          </p:contentPart>
        </mc:Choice>
        <mc:Fallback xmlns="">
          <p:pic>
            <p:nvPicPr>
              <p:cNvPr id="21" name="Ink 20"/>
              <p:cNvPicPr/>
              <p:nvPr/>
            </p:nvPicPr>
            <p:blipFill>
              <a:blip r:embed="rId33"/>
              <a:stretch>
                <a:fillRect/>
              </a:stretch>
            </p:blipFill>
            <p:spPr>
              <a:xfrm>
                <a:off x="4964085" y="3508411"/>
                <a:ext cx="431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p14:cNvContentPartPr/>
              <p14:nvPr/>
            </p14:nvContentPartPr>
            <p14:xfrm>
              <a:off x="4034565" y="3580411"/>
              <a:ext cx="421200" cy="29520"/>
            </p14:xfrm>
          </p:contentPart>
        </mc:Choice>
        <mc:Fallback xmlns="">
          <p:pic>
            <p:nvPicPr>
              <p:cNvPr id="22" name="Ink 21"/>
              <p:cNvPicPr/>
              <p:nvPr/>
            </p:nvPicPr>
            <p:blipFill>
              <a:blip r:embed="rId35"/>
              <a:stretch>
                <a:fillRect/>
              </a:stretch>
            </p:blipFill>
            <p:spPr>
              <a:xfrm>
                <a:off x="4022685" y="3504451"/>
                <a:ext cx="451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p14:cNvContentPartPr/>
              <p14:nvPr/>
            </p14:nvContentPartPr>
            <p14:xfrm>
              <a:off x="-76320" y="3810000"/>
              <a:ext cx="3885840" cy="2264400"/>
            </p14:xfrm>
          </p:contentPart>
        </mc:Choice>
        <mc:Fallback xmlns="">
          <p:pic>
            <p:nvPicPr>
              <p:cNvPr id="23" name="Ink 22"/>
              <p:cNvPicPr/>
              <p:nvPr/>
            </p:nvPicPr>
            <p:blipFill>
              <a:blip r:embed="rId37"/>
              <a:stretch>
                <a:fillRect/>
              </a:stretch>
            </p:blipFill>
            <p:spPr>
              <a:xfrm>
                <a:off x="-86401" y="3801000"/>
                <a:ext cx="4209482" cy="228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p14:cNvContentPartPr/>
              <p14:nvPr/>
            </p14:nvContentPartPr>
            <p14:xfrm>
              <a:off x="78120" y="4046040"/>
              <a:ext cx="2402280" cy="67320"/>
            </p14:xfrm>
          </p:contentPart>
        </mc:Choice>
        <mc:Fallback xmlns="">
          <p:pic>
            <p:nvPicPr>
              <p:cNvPr id="24" name="Ink 23"/>
              <p:cNvPicPr/>
              <p:nvPr/>
            </p:nvPicPr>
            <p:blipFill>
              <a:blip r:embed="rId39"/>
              <a:stretch>
                <a:fillRect/>
              </a:stretch>
            </p:blipFill>
            <p:spPr>
              <a:xfrm>
                <a:off x="73800" y="3977640"/>
                <a:ext cx="2417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p14:cNvContentPartPr/>
              <p14:nvPr/>
            </p14:nvContentPartPr>
            <p14:xfrm>
              <a:off x="104760" y="4469760"/>
              <a:ext cx="2533320" cy="50040"/>
            </p14:xfrm>
          </p:contentPart>
        </mc:Choice>
        <mc:Fallback xmlns="">
          <p:pic>
            <p:nvPicPr>
              <p:cNvPr id="25" name="Ink 24"/>
              <p:cNvPicPr/>
              <p:nvPr/>
            </p:nvPicPr>
            <p:blipFill>
              <a:blip r:embed="rId41"/>
              <a:stretch>
                <a:fillRect/>
              </a:stretch>
            </p:blipFill>
            <p:spPr>
              <a:xfrm>
                <a:off x="99360" y="4416480"/>
                <a:ext cx="2544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p14:cNvContentPartPr/>
              <p14:nvPr/>
            </p14:nvContentPartPr>
            <p14:xfrm>
              <a:off x="96840" y="4527360"/>
              <a:ext cx="2521080" cy="119880"/>
            </p14:xfrm>
          </p:contentPart>
        </mc:Choice>
        <mc:Fallback xmlns="">
          <p:pic>
            <p:nvPicPr>
              <p:cNvPr id="26" name="Ink 25"/>
              <p:cNvPicPr/>
              <p:nvPr/>
            </p:nvPicPr>
            <p:blipFill>
              <a:blip r:embed="rId43"/>
              <a:stretch>
                <a:fillRect/>
              </a:stretch>
            </p:blipFill>
            <p:spPr>
              <a:xfrm>
                <a:off x="92880" y="4461840"/>
                <a:ext cx="2541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p14:cNvContentPartPr/>
              <p14:nvPr/>
            </p14:nvContentPartPr>
            <p14:xfrm>
              <a:off x="4224960" y="904680"/>
              <a:ext cx="209520" cy="155520"/>
            </p14:xfrm>
          </p:contentPart>
        </mc:Choice>
        <mc:Fallback xmlns="">
          <p:pic>
            <p:nvPicPr>
              <p:cNvPr id="27" name="Ink 26"/>
              <p:cNvPicPr/>
              <p:nvPr/>
            </p:nvPicPr>
            <p:blipFill>
              <a:blip r:embed="rId45"/>
              <a:stretch>
                <a:fillRect/>
              </a:stretch>
            </p:blipFill>
            <p:spPr>
              <a:xfrm>
                <a:off x="683280" y="895680"/>
                <a:ext cx="8154720" cy="5706720"/>
              </a:xfrm>
              <a:prstGeom prst="rect">
                <a:avLst/>
              </a:prstGeom>
            </p:spPr>
          </p:pic>
        </mc:Fallback>
      </mc:AlternateContent>
      <p:pic>
        <p:nvPicPr>
          <p:cNvPr id="30" name="Picture 6"/>
          <p:cNvPicPr>
            <a:picLocks noChangeAspect="1" noChangeArrowheads="1"/>
          </p:cNvPicPr>
          <p:nvPr/>
        </p:nvPicPr>
        <p:blipFill>
          <a:blip r:embed="rId46" cstate="print"/>
          <a:srcRect/>
          <a:stretch>
            <a:fillRect/>
          </a:stretch>
        </p:blipFill>
        <p:spPr bwMode="auto">
          <a:xfrm>
            <a:off x="7573368" y="352271"/>
            <a:ext cx="1494432" cy="552409"/>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34" name="Ink 33"/>
              <p14:cNvContentPartPr/>
              <p14:nvPr/>
            </p14:nvContentPartPr>
            <p14:xfrm>
              <a:off x="6911280" y="1061640"/>
              <a:ext cx="26640" cy="171720"/>
            </p14:xfrm>
          </p:contentPart>
        </mc:Choice>
        <mc:Fallback xmlns="">
          <p:pic>
            <p:nvPicPr>
              <p:cNvPr id="34" name="Ink 33"/>
              <p:cNvPicPr/>
              <p:nvPr/>
            </p:nvPicPr>
            <p:blipFill>
              <a:blip r:embed="rId48"/>
              <a:stretch>
                <a:fillRect/>
              </a:stretch>
            </p:blipFill>
            <p:spPr>
              <a:xfrm>
                <a:off x="6900480" y="1051920"/>
                <a:ext cx="41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p14:cNvContentPartPr/>
              <p14:nvPr/>
            </p14:nvContentPartPr>
            <p14:xfrm>
              <a:off x="8400960" y="1257480"/>
              <a:ext cx="255240" cy="175680"/>
            </p14:xfrm>
          </p:contentPart>
        </mc:Choice>
        <mc:Fallback xmlns="">
          <p:pic>
            <p:nvPicPr>
              <p:cNvPr id="35" name="Ink 34"/>
              <p:cNvPicPr/>
              <p:nvPr/>
            </p:nvPicPr>
            <p:blipFill>
              <a:blip r:embed="rId50"/>
              <a:stretch>
                <a:fillRect/>
              </a:stretch>
            </p:blipFill>
            <p:spPr>
              <a:xfrm>
                <a:off x="8393400" y="1247760"/>
                <a:ext cx="272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p14:cNvContentPartPr/>
              <p14:nvPr/>
            </p14:nvContentPartPr>
            <p14:xfrm>
              <a:off x="1199880" y="1057680"/>
              <a:ext cx="10440" cy="230400"/>
            </p14:xfrm>
          </p:contentPart>
        </mc:Choice>
        <mc:Fallback xmlns="">
          <p:pic>
            <p:nvPicPr>
              <p:cNvPr id="36" name="Ink 35"/>
              <p:cNvPicPr/>
              <p:nvPr/>
            </p:nvPicPr>
            <p:blipFill>
              <a:blip r:embed="rId52"/>
              <a:stretch>
                <a:fillRect/>
              </a:stretch>
            </p:blipFill>
            <p:spPr>
              <a:xfrm>
                <a:off x="1188360" y="1049400"/>
                <a:ext cx="27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p14:cNvContentPartPr/>
              <p14:nvPr/>
            </p14:nvContentPartPr>
            <p14:xfrm>
              <a:off x="2861640" y="1043280"/>
              <a:ext cx="24840" cy="214200"/>
            </p14:xfrm>
          </p:contentPart>
        </mc:Choice>
        <mc:Fallback xmlns="">
          <p:pic>
            <p:nvPicPr>
              <p:cNvPr id="37" name="Ink 36"/>
              <p:cNvPicPr/>
              <p:nvPr/>
            </p:nvPicPr>
            <p:blipFill>
              <a:blip r:embed="rId54"/>
              <a:stretch>
                <a:fillRect/>
              </a:stretch>
            </p:blipFill>
            <p:spPr>
              <a:xfrm>
                <a:off x="2854440" y="1037160"/>
                <a:ext cx="34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p14:cNvContentPartPr/>
              <p14:nvPr/>
            </p14:nvContentPartPr>
            <p14:xfrm>
              <a:off x="7376040" y="3906360"/>
              <a:ext cx="1272960" cy="995040"/>
            </p14:xfrm>
          </p:contentPart>
        </mc:Choice>
        <mc:Fallback xmlns="">
          <p:pic>
            <p:nvPicPr>
              <p:cNvPr id="38" name="Ink 37"/>
              <p:cNvPicPr/>
              <p:nvPr/>
            </p:nvPicPr>
            <p:blipFill>
              <a:blip r:embed="rId56"/>
              <a:stretch>
                <a:fillRect/>
              </a:stretch>
            </p:blipFill>
            <p:spPr>
              <a:xfrm>
                <a:off x="7372080" y="3896640"/>
                <a:ext cx="1288800" cy="101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p14:cNvContentPartPr/>
              <p14:nvPr/>
            </p14:nvContentPartPr>
            <p14:xfrm>
              <a:off x="693000" y="3227760"/>
              <a:ext cx="511200" cy="370440"/>
            </p14:xfrm>
          </p:contentPart>
        </mc:Choice>
        <mc:Fallback xmlns="">
          <p:pic>
            <p:nvPicPr>
              <p:cNvPr id="39" name="Ink 38"/>
              <p:cNvPicPr/>
              <p:nvPr/>
            </p:nvPicPr>
            <p:blipFill>
              <a:blip r:embed="rId58"/>
              <a:stretch>
                <a:fillRect/>
              </a:stretch>
            </p:blipFill>
            <p:spPr>
              <a:xfrm>
                <a:off x="683280" y="3223080"/>
                <a:ext cx="5256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p14:cNvContentPartPr/>
              <p14:nvPr/>
            </p14:nvContentPartPr>
            <p14:xfrm>
              <a:off x="5406840" y="3704400"/>
              <a:ext cx="2384280" cy="693720"/>
            </p14:xfrm>
          </p:contentPart>
        </mc:Choice>
        <mc:Fallback xmlns="">
          <p:pic>
            <p:nvPicPr>
              <p:cNvPr id="41" name="Ink 40"/>
              <p:cNvPicPr/>
              <p:nvPr/>
            </p:nvPicPr>
            <p:blipFill>
              <a:blip r:embed="rId60"/>
              <a:stretch>
                <a:fillRect/>
              </a:stretch>
            </p:blipFill>
            <p:spPr>
              <a:xfrm>
                <a:off x="5397480" y="3696120"/>
                <a:ext cx="240012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p14:cNvContentPartPr/>
              <p14:nvPr/>
            </p14:nvContentPartPr>
            <p14:xfrm>
              <a:off x="3698640" y="4149120"/>
              <a:ext cx="414360" cy="1191840"/>
            </p14:xfrm>
          </p:contentPart>
        </mc:Choice>
        <mc:Fallback xmlns="">
          <p:pic>
            <p:nvPicPr>
              <p:cNvPr id="42" name="Ink 41"/>
              <p:cNvPicPr/>
              <p:nvPr/>
            </p:nvPicPr>
            <p:blipFill>
              <a:blip r:embed="rId62"/>
              <a:stretch>
                <a:fillRect/>
              </a:stretch>
            </p:blipFill>
            <p:spPr>
              <a:xfrm>
                <a:off x="3689992" y="4146600"/>
                <a:ext cx="433096" cy="1201919"/>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p14:cNvContentPartPr/>
              <p14:nvPr/>
            </p14:nvContentPartPr>
            <p14:xfrm>
              <a:off x="4053600" y="3797640"/>
              <a:ext cx="4773600" cy="2358720"/>
            </p14:xfrm>
          </p:contentPart>
        </mc:Choice>
        <mc:Fallback xmlns="">
          <p:pic>
            <p:nvPicPr>
              <p:cNvPr id="43" name="Ink 42"/>
              <p:cNvPicPr/>
              <p:nvPr/>
            </p:nvPicPr>
            <p:blipFill>
              <a:blip r:embed="rId64"/>
              <a:stretch>
                <a:fillRect/>
              </a:stretch>
            </p:blipFill>
            <p:spPr>
              <a:xfrm>
                <a:off x="4049640" y="3789000"/>
                <a:ext cx="4788360" cy="237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p14:cNvContentPartPr/>
              <p14:nvPr/>
            </p14:nvContentPartPr>
            <p14:xfrm>
              <a:off x="4642560" y="4776480"/>
              <a:ext cx="176760" cy="127080"/>
            </p14:xfrm>
          </p:contentPart>
        </mc:Choice>
        <mc:Fallback xmlns="">
          <p:pic>
            <p:nvPicPr>
              <p:cNvPr id="44" name="Ink 43"/>
              <p:cNvPicPr/>
              <p:nvPr/>
            </p:nvPicPr>
            <p:blipFill>
              <a:blip r:embed="rId66"/>
              <a:stretch>
                <a:fillRect/>
              </a:stretch>
            </p:blipFill>
            <p:spPr>
              <a:xfrm>
                <a:off x="4639320" y="4766760"/>
                <a:ext cx="184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825280" y="6238800"/>
              <a:ext cx="255960" cy="277200"/>
            </p14:xfrm>
          </p:contentPart>
        </mc:Choice>
        <mc:Fallback xmlns="">
          <p:pic>
            <p:nvPicPr>
              <p:cNvPr id="46" name="Ink 45"/>
              <p:cNvPicPr/>
              <p:nvPr/>
            </p:nvPicPr>
            <p:blipFill>
              <a:blip r:embed="rId68"/>
              <a:stretch>
                <a:fillRect/>
              </a:stretch>
            </p:blipFill>
            <p:spPr>
              <a:xfrm>
                <a:off x="2817360" y="6230880"/>
                <a:ext cx="2757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2842200" y="6194520"/>
              <a:ext cx="266400" cy="399600"/>
            </p14:xfrm>
          </p:contentPart>
        </mc:Choice>
        <mc:Fallback xmlns="">
          <p:pic>
            <p:nvPicPr>
              <p:cNvPr id="47" name="Ink 46"/>
              <p:cNvPicPr/>
              <p:nvPr/>
            </p:nvPicPr>
            <p:blipFill>
              <a:blip r:embed="rId70"/>
              <a:stretch>
                <a:fillRect/>
              </a:stretch>
            </p:blipFill>
            <p:spPr>
              <a:xfrm>
                <a:off x="2833920" y="6191280"/>
                <a:ext cx="2793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871000" y="4066320"/>
              <a:ext cx="183240" cy="1900440"/>
            </p14:xfrm>
          </p:contentPart>
        </mc:Choice>
        <mc:Fallback xmlns="">
          <p:pic>
            <p:nvPicPr>
              <p:cNvPr id="48" name="Ink 47"/>
              <p:cNvPicPr/>
              <p:nvPr/>
            </p:nvPicPr>
            <p:blipFill>
              <a:blip r:embed="rId72"/>
              <a:stretch>
                <a:fillRect/>
              </a:stretch>
            </p:blipFill>
            <p:spPr>
              <a:xfrm>
                <a:off x="2861622" y="4060200"/>
                <a:ext cx="199833" cy="1910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p14:cNvContentPartPr/>
              <p14:nvPr/>
            </p14:nvContentPartPr>
            <p14:xfrm>
              <a:off x="102960" y="3958320"/>
              <a:ext cx="2439720" cy="689040"/>
            </p14:xfrm>
          </p:contentPart>
        </mc:Choice>
        <mc:Fallback xmlns="">
          <p:pic>
            <p:nvPicPr>
              <p:cNvPr id="50" name="Ink 49"/>
              <p:cNvPicPr/>
              <p:nvPr/>
            </p:nvPicPr>
            <p:blipFill>
              <a:blip r:embed="rId74"/>
              <a:stretch>
                <a:fillRect/>
              </a:stretch>
            </p:blipFill>
            <p:spPr>
              <a:xfrm>
                <a:off x="93959" y="3954720"/>
                <a:ext cx="2454842"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p14:cNvContentPartPr/>
              <p14:nvPr/>
            </p14:nvContentPartPr>
            <p14:xfrm>
              <a:off x="6066000" y="5531760"/>
              <a:ext cx="2905560" cy="856080"/>
            </p14:xfrm>
          </p:contentPart>
        </mc:Choice>
        <mc:Fallback xmlns="">
          <p:pic>
            <p:nvPicPr>
              <p:cNvPr id="51" name="Ink 50"/>
              <p:cNvPicPr/>
              <p:nvPr/>
            </p:nvPicPr>
            <p:blipFill>
              <a:blip r:embed="rId76"/>
              <a:stretch>
                <a:fillRect/>
              </a:stretch>
            </p:blipFill>
            <p:spPr>
              <a:xfrm>
                <a:off x="6057720" y="5522759"/>
                <a:ext cx="2916477" cy="872001"/>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1859" name="Ink 121858"/>
              <p14:cNvContentPartPr/>
              <p14:nvPr/>
            </p14:nvContentPartPr>
            <p14:xfrm>
              <a:off x="7597800" y="4613760"/>
              <a:ext cx="1330317" cy="1031119"/>
            </p14:xfrm>
          </p:contentPart>
        </mc:Choice>
        <mc:Fallback xmlns="">
          <p:pic>
            <p:nvPicPr>
              <p:cNvPr id="121859" name="Ink 121858"/>
              <p:cNvPicPr/>
              <p:nvPr/>
            </p:nvPicPr>
            <p:blipFill>
              <a:blip r:embed="rId78"/>
              <a:stretch>
                <a:fillRect/>
              </a:stretch>
            </p:blipFill>
            <p:spPr>
              <a:xfrm>
                <a:off x="7589519" y="4609800"/>
                <a:ext cx="1346518" cy="1043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 name="Ink 27">
                <a:extLst>
                  <a:ext uri="{FF2B5EF4-FFF2-40B4-BE49-F238E27FC236}">
                    <a16:creationId xmlns:a16="http://schemas.microsoft.com/office/drawing/2014/main" id="{DC97CB48-ED1A-494E-ACAB-079F98118F5A}"/>
                  </a:ext>
                </a:extLst>
              </p14:cNvPr>
              <p14:cNvContentPartPr/>
              <p14:nvPr/>
            </p14:nvContentPartPr>
            <p14:xfrm>
              <a:off x="6112080" y="2858040"/>
              <a:ext cx="180000" cy="412200"/>
            </p14:xfrm>
          </p:contentPart>
        </mc:Choice>
        <mc:Fallback xmlns="">
          <p:pic>
            <p:nvPicPr>
              <p:cNvPr id="28" name="Ink 27">
                <a:extLst>
                  <a:ext uri="{FF2B5EF4-FFF2-40B4-BE49-F238E27FC236}">
                    <a16:creationId xmlns:a16="http://schemas.microsoft.com/office/drawing/2014/main" id="{DC97CB48-ED1A-494E-ACAB-079F98118F5A}"/>
                  </a:ext>
                </a:extLst>
              </p:cNvPr>
              <p:cNvPicPr/>
              <p:nvPr/>
            </p:nvPicPr>
            <p:blipFill>
              <a:blip r:embed="rId80"/>
              <a:stretch>
                <a:fillRect/>
              </a:stretch>
            </p:blipFill>
            <p:spPr>
              <a:xfrm>
                <a:off x="6102720" y="2848680"/>
                <a:ext cx="1987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2" name="Ink 31">
                <a:extLst>
                  <a:ext uri="{FF2B5EF4-FFF2-40B4-BE49-F238E27FC236}">
                    <a16:creationId xmlns:a16="http://schemas.microsoft.com/office/drawing/2014/main" id="{9451A117-B8AA-4994-B69F-BD76B111467E}"/>
                  </a:ext>
                </a:extLst>
              </p14:cNvPr>
              <p14:cNvContentPartPr/>
              <p14:nvPr/>
            </p14:nvContentPartPr>
            <p14:xfrm>
              <a:off x="7304698" y="5552226"/>
              <a:ext cx="387000" cy="1044360"/>
            </p14:xfrm>
          </p:contentPart>
        </mc:Choice>
        <mc:Fallback>
          <p:pic>
            <p:nvPicPr>
              <p:cNvPr id="32" name="Ink 31">
                <a:extLst>
                  <a:ext uri="{FF2B5EF4-FFF2-40B4-BE49-F238E27FC236}">
                    <a16:creationId xmlns:a16="http://schemas.microsoft.com/office/drawing/2014/main" id="{9451A117-B8AA-4994-B69F-BD76B111467E}"/>
                  </a:ext>
                </a:extLst>
              </p:cNvPr>
              <p:cNvPicPr/>
              <p:nvPr/>
            </p:nvPicPr>
            <p:blipFill>
              <a:blip r:embed="rId82"/>
              <a:stretch>
                <a:fillRect/>
              </a:stretch>
            </p:blipFill>
            <p:spPr>
              <a:xfrm>
                <a:off x="7296050" y="5543586"/>
                <a:ext cx="404656" cy="1062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3" name="Ink 32">
                <a:extLst>
                  <a:ext uri="{FF2B5EF4-FFF2-40B4-BE49-F238E27FC236}">
                    <a16:creationId xmlns:a16="http://schemas.microsoft.com/office/drawing/2014/main" id="{F61010C7-1051-475B-BAAA-8EE73DB5B8DB}"/>
                  </a:ext>
                </a:extLst>
              </p14:cNvPr>
              <p14:cNvContentPartPr/>
              <p14:nvPr/>
            </p14:nvContentPartPr>
            <p14:xfrm>
              <a:off x="8955298" y="5690826"/>
              <a:ext cx="96120" cy="832320"/>
            </p14:xfrm>
          </p:contentPart>
        </mc:Choice>
        <mc:Fallback>
          <p:pic>
            <p:nvPicPr>
              <p:cNvPr id="33" name="Ink 32">
                <a:extLst>
                  <a:ext uri="{FF2B5EF4-FFF2-40B4-BE49-F238E27FC236}">
                    <a16:creationId xmlns:a16="http://schemas.microsoft.com/office/drawing/2014/main" id="{F61010C7-1051-475B-BAAA-8EE73DB5B8DB}"/>
                  </a:ext>
                </a:extLst>
              </p:cNvPr>
              <p:cNvPicPr/>
              <p:nvPr/>
            </p:nvPicPr>
            <p:blipFill>
              <a:blip r:embed="rId84"/>
              <a:stretch>
                <a:fillRect/>
              </a:stretch>
            </p:blipFill>
            <p:spPr>
              <a:xfrm>
                <a:off x="8946658" y="5682186"/>
                <a:ext cx="113760" cy="849960"/>
              </a:xfrm>
              <a:prstGeom prst="rect">
                <a:avLst/>
              </a:prstGeom>
            </p:spPr>
          </p:pic>
        </mc:Fallback>
      </mc:AlternateContent>
    </p:spTree>
    <p:extLst>
      <p:ext uri="{BB962C8B-B14F-4D97-AF65-F5344CB8AC3E}">
        <p14:creationId xmlns:p14="http://schemas.microsoft.com/office/powerpoint/2010/main" val="78617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CA" dirty="0"/>
              <a:t>Common activation functions</a:t>
            </a:r>
          </a:p>
        </p:txBody>
      </p:sp>
      <p:sp>
        <p:nvSpPr>
          <p:cNvPr id="4" name="Date Placeholder 3"/>
          <p:cNvSpPr>
            <a:spLocks noGrp="1"/>
          </p:cNvSpPr>
          <p:nvPr>
            <p:ph type="dt" sz="half" idx="10"/>
          </p:nvPr>
        </p:nvSpPr>
        <p:spPr/>
        <p:txBody>
          <a:bodyPr/>
          <a:lstStyle/>
          <a:p>
            <a:pPr>
              <a:defRPr/>
            </a:pPr>
            <a:fld id="{D334715E-7171-43CE-9496-10383828FFA2}"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7</a:t>
            </a:fld>
            <a:endParaRPr lang="en-US"/>
          </a:p>
        </p:txBody>
      </p:sp>
      <p:pic>
        <p:nvPicPr>
          <p:cNvPr id="7" name="Picture 6"/>
          <p:cNvPicPr>
            <a:picLocks noChangeAspect="1"/>
          </p:cNvPicPr>
          <p:nvPr/>
        </p:nvPicPr>
        <p:blipFill rotWithShape="1">
          <a:blip r:embed="rId2"/>
          <a:srcRect l="-1" r="12914" b="62179"/>
          <a:stretch/>
        </p:blipFill>
        <p:spPr>
          <a:xfrm>
            <a:off x="367200" y="914400"/>
            <a:ext cx="5652600" cy="2514600"/>
          </a:xfrm>
          <a:prstGeom prst="rect">
            <a:avLst/>
          </a:prstGeom>
        </p:spPr>
      </p:pic>
      <p:pic>
        <p:nvPicPr>
          <p:cNvPr id="8" name="Picture 7"/>
          <p:cNvPicPr>
            <a:picLocks noChangeAspect="1"/>
          </p:cNvPicPr>
          <p:nvPr/>
        </p:nvPicPr>
        <p:blipFill>
          <a:blip r:embed="rId3"/>
          <a:stretch>
            <a:fillRect/>
          </a:stretch>
        </p:blipFill>
        <p:spPr>
          <a:xfrm>
            <a:off x="457200" y="3657600"/>
            <a:ext cx="7679916" cy="3117433"/>
          </a:xfrm>
          <a:prstGeom prst="rect">
            <a:avLst/>
          </a:prstGeom>
        </p:spPr>
      </p:pic>
    </p:spTree>
    <p:extLst>
      <p:ext uri="{BB962C8B-B14F-4D97-AF65-F5344CB8AC3E}">
        <p14:creationId xmlns:p14="http://schemas.microsoft.com/office/powerpoint/2010/main" val="420362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62000" y="1981200"/>
            <a:ext cx="7772400" cy="4114800"/>
          </a:xfrm>
        </p:spPr>
        <p:txBody>
          <a:bodyPr/>
          <a:lstStyle/>
          <a:p>
            <a:endParaRPr lang="en-CA" dirty="0"/>
          </a:p>
        </p:txBody>
      </p:sp>
      <p:sp>
        <p:nvSpPr>
          <p:cNvPr id="4" name="Date Placeholder 3"/>
          <p:cNvSpPr>
            <a:spLocks noGrp="1"/>
          </p:cNvSpPr>
          <p:nvPr>
            <p:ph type="dt" sz="half" idx="10"/>
          </p:nvPr>
        </p:nvSpPr>
        <p:spPr/>
        <p:txBody>
          <a:bodyPr/>
          <a:lstStyle/>
          <a:p>
            <a:pPr>
              <a:defRPr/>
            </a:pPr>
            <a:fld id="{A49A90C4-7B91-47EB-9E93-F35D05BF4DC4}" type="datetime1">
              <a:rPr lang="en-US" smtClean="0"/>
              <a:t>9/22/2020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8</a:t>
            </a:fld>
            <a:endParaRPr lang="en-US"/>
          </a:p>
        </p:txBody>
      </p:sp>
      <p:pic>
        <p:nvPicPr>
          <p:cNvPr id="7" name="Picture 6"/>
          <p:cNvPicPr>
            <a:picLocks noChangeAspect="1"/>
          </p:cNvPicPr>
          <p:nvPr/>
        </p:nvPicPr>
        <p:blipFill>
          <a:blip r:embed="rId2"/>
          <a:stretch>
            <a:fillRect/>
          </a:stretch>
        </p:blipFill>
        <p:spPr>
          <a:xfrm>
            <a:off x="1014900" y="152400"/>
            <a:ext cx="6490800" cy="6648776"/>
          </a:xfrm>
          <a:prstGeom prst="rect">
            <a:avLst/>
          </a:prstGeom>
        </p:spPr>
      </p:pic>
    </p:spTree>
    <p:extLst>
      <p:ext uri="{BB962C8B-B14F-4D97-AF65-F5344CB8AC3E}">
        <p14:creationId xmlns:p14="http://schemas.microsoft.com/office/powerpoint/2010/main" val="290117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9B53-221B-419C-8DF6-CD9C38C4F594}"/>
              </a:ext>
            </a:extLst>
          </p:cNvPr>
          <p:cNvSpPr>
            <a:spLocks noGrp="1"/>
          </p:cNvSpPr>
          <p:nvPr>
            <p:ph type="title"/>
          </p:nvPr>
        </p:nvSpPr>
        <p:spPr>
          <a:xfrm>
            <a:off x="304800" y="213124"/>
            <a:ext cx="7772400" cy="1143000"/>
          </a:xfrm>
        </p:spPr>
        <p:txBody>
          <a:bodyPr/>
          <a:lstStyle/>
          <a:p>
            <a:r>
              <a:rPr lang="en-CA" sz="3600" dirty="0"/>
              <a:t>Notation in Goldberg + justification</a:t>
            </a:r>
          </a:p>
        </p:txBody>
      </p:sp>
      <p:sp>
        <p:nvSpPr>
          <p:cNvPr id="4" name="Date Placeholder 3">
            <a:extLst>
              <a:ext uri="{FF2B5EF4-FFF2-40B4-BE49-F238E27FC236}">
                <a16:creationId xmlns:a16="http://schemas.microsoft.com/office/drawing/2014/main" id="{218BA598-6CFA-4014-A5E1-B0AFC835E0C2}"/>
              </a:ext>
            </a:extLst>
          </p:cNvPr>
          <p:cNvSpPr>
            <a:spLocks noGrp="1"/>
          </p:cNvSpPr>
          <p:nvPr>
            <p:ph type="dt" sz="half" idx="10"/>
          </p:nvPr>
        </p:nvSpPr>
        <p:spPr/>
        <p:txBody>
          <a:bodyPr/>
          <a:lstStyle/>
          <a:p>
            <a:pPr>
              <a:defRPr/>
            </a:pPr>
            <a:fld id="{C6EB5DA3-D89F-424E-A74A-3225C41CC8E6}" type="datetime1">
              <a:rPr lang="en-US" smtClean="0"/>
              <a:t>9/22/2020</a:t>
            </a:fld>
            <a:endParaRPr lang="en-US"/>
          </a:p>
        </p:txBody>
      </p:sp>
      <p:sp>
        <p:nvSpPr>
          <p:cNvPr id="6" name="Slide Number Placeholder 5">
            <a:extLst>
              <a:ext uri="{FF2B5EF4-FFF2-40B4-BE49-F238E27FC236}">
                <a16:creationId xmlns:a16="http://schemas.microsoft.com/office/drawing/2014/main" id="{AA8942ED-7235-4364-9D4D-1BEFBBBA86F4}"/>
              </a:ext>
            </a:extLst>
          </p:cNvPr>
          <p:cNvSpPr>
            <a:spLocks noGrp="1"/>
          </p:cNvSpPr>
          <p:nvPr>
            <p:ph type="sldNum" sz="quarter" idx="12"/>
          </p:nvPr>
        </p:nvSpPr>
        <p:spPr/>
        <p:txBody>
          <a:bodyPr/>
          <a:lstStyle/>
          <a:p>
            <a:pPr>
              <a:defRPr/>
            </a:pPr>
            <a:fld id="{8EBB9CD0-E0DB-4F4D-ABA6-F9F143B41226}" type="slidenum">
              <a:rPr lang="en-US" smtClean="0"/>
              <a:pPr>
                <a:defRPr/>
              </a:pPr>
              <a:t>9</a:t>
            </a:fld>
            <a:endParaRPr lang="en-US"/>
          </a:p>
        </p:txBody>
      </p:sp>
      <p:pic>
        <p:nvPicPr>
          <p:cNvPr id="7" name="Picture 6">
            <a:extLst>
              <a:ext uri="{FF2B5EF4-FFF2-40B4-BE49-F238E27FC236}">
                <a16:creationId xmlns:a16="http://schemas.microsoft.com/office/drawing/2014/main" id="{83FCC3F7-B3A3-4AA6-B8CF-2F67B1476DE6}"/>
              </a:ext>
            </a:extLst>
          </p:cNvPr>
          <p:cNvPicPr>
            <a:picLocks noChangeAspect="1"/>
          </p:cNvPicPr>
          <p:nvPr/>
        </p:nvPicPr>
        <p:blipFill rotWithShape="1">
          <a:blip r:embed="rId2"/>
          <a:srcRect l="-1" r="1413" b="67685"/>
          <a:stretch/>
        </p:blipFill>
        <p:spPr>
          <a:xfrm>
            <a:off x="457200" y="1186606"/>
            <a:ext cx="8111554" cy="1404193"/>
          </a:xfrm>
          <a:prstGeom prst="rect">
            <a:avLst/>
          </a:prstGeom>
        </p:spPr>
      </p:pic>
      <p:pic>
        <p:nvPicPr>
          <p:cNvPr id="8" name="Picture 7">
            <a:extLst>
              <a:ext uri="{FF2B5EF4-FFF2-40B4-BE49-F238E27FC236}">
                <a16:creationId xmlns:a16="http://schemas.microsoft.com/office/drawing/2014/main" id="{F4BD6273-126C-4F62-9B49-06CDAAADA3A3}"/>
              </a:ext>
            </a:extLst>
          </p:cNvPr>
          <p:cNvPicPr>
            <a:picLocks noChangeAspect="1"/>
          </p:cNvPicPr>
          <p:nvPr/>
        </p:nvPicPr>
        <p:blipFill rotWithShape="1">
          <a:blip r:embed="rId2"/>
          <a:srcRect t="70948" r="1211"/>
          <a:stretch/>
        </p:blipFill>
        <p:spPr>
          <a:xfrm>
            <a:off x="325902" y="2819400"/>
            <a:ext cx="8340485" cy="12954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971E8FEB-A3E5-4CE7-88E4-A245BF5FF11B}"/>
                  </a:ext>
                </a:extLst>
              </p14:cNvPr>
              <p14:cNvContentPartPr/>
              <p14:nvPr/>
            </p14:nvContentPartPr>
            <p14:xfrm>
              <a:off x="7074157" y="4767683"/>
              <a:ext cx="109080" cy="12960"/>
            </p14:xfrm>
          </p:contentPart>
        </mc:Choice>
        <mc:Fallback xmlns="">
          <p:pic>
            <p:nvPicPr>
              <p:cNvPr id="11" name="Ink 10">
                <a:extLst>
                  <a:ext uri="{FF2B5EF4-FFF2-40B4-BE49-F238E27FC236}">
                    <a16:creationId xmlns:a16="http://schemas.microsoft.com/office/drawing/2014/main" id="{971E8FEB-A3E5-4CE7-88E4-A245BF5FF11B}"/>
                  </a:ext>
                </a:extLst>
              </p:cNvPr>
              <p:cNvPicPr/>
              <p:nvPr/>
            </p:nvPicPr>
            <p:blipFill>
              <a:blip r:embed="rId4"/>
              <a:stretch>
                <a:fillRect/>
              </a:stretch>
            </p:blipFill>
            <p:spPr>
              <a:xfrm>
                <a:off x="7065517" y="4758683"/>
                <a:ext cx="126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7887D652-B08A-4DC2-868B-78B0FA174BB0}"/>
                  </a:ext>
                </a:extLst>
              </p14:cNvPr>
              <p14:cNvContentPartPr/>
              <p14:nvPr/>
            </p14:nvContentPartPr>
            <p14:xfrm>
              <a:off x="7070917" y="4816283"/>
              <a:ext cx="125280" cy="280800"/>
            </p14:xfrm>
          </p:contentPart>
        </mc:Choice>
        <mc:Fallback xmlns="">
          <p:pic>
            <p:nvPicPr>
              <p:cNvPr id="13" name="Ink 12">
                <a:extLst>
                  <a:ext uri="{FF2B5EF4-FFF2-40B4-BE49-F238E27FC236}">
                    <a16:creationId xmlns:a16="http://schemas.microsoft.com/office/drawing/2014/main" id="{7887D652-B08A-4DC2-868B-78B0FA174BB0}"/>
                  </a:ext>
                </a:extLst>
              </p:cNvPr>
              <p:cNvPicPr/>
              <p:nvPr/>
            </p:nvPicPr>
            <p:blipFill>
              <a:blip r:embed="rId6"/>
              <a:stretch>
                <a:fillRect/>
              </a:stretch>
            </p:blipFill>
            <p:spPr>
              <a:xfrm>
                <a:off x="7062277" y="4807643"/>
                <a:ext cx="142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BB67B88B-5C6F-4E70-AB14-C147D603AF3C}"/>
                  </a:ext>
                </a:extLst>
              </p14:cNvPr>
              <p14:cNvContentPartPr/>
              <p14:nvPr/>
            </p14:nvContentPartPr>
            <p14:xfrm>
              <a:off x="6749437" y="4610003"/>
              <a:ext cx="171360" cy="642600"/>
            </p14:xfrm>
          </p:contentPart>
        </mc:Choice>
        <mc:Fallback xmlns="">
          <p:pic>
            <p:nvPicPr>
              <p:cNvPr id="14" name="Ink 13">
                <a:extLst>
                  <a:ext uri="{FF2B5EF4-FFF2-40B4-BE49-F238E27FC236}">
                    <a16:creationId xmlns:a16="http://schemas.microsoft.com/office/drawing/2014/main" id="{BB67B88B-5C6F-4E70-AB14-C147D603AF3C}"/>
                  </a:ext>
                </a:extLst>
              </p:cNvPr>
              <p:cNvPicPr/>
              <p:nvPr/>
            </p:nvPicPr>
            <p:blipFill>
              <a:blip r:embed="rId8"/>
              <a:stretch>
                <a:fillRect/>
              </a:stretch>
            </p:blipFill>
            <p:spPr>
              <a:xfrm>
                <a:off x="6740437" y="4601003"/>
                <a:ext cx="18900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B4897319-7318-49D4-8544-DF35CC5BD421}"/>
                  </a:ext>
                </a:extLst>
              </p14:cNvPr>
              <p14:cNvContentPartPr/>
              <p14:nvPr/>
            </p14:nvContentPartPr>
            <p14:xfrm>
              <a:off x="7275037" y="4548443"/>
              <a:ext cx="231120" cy="752040"/>
            </p14:xfrm>
          </p:contentPart>
        </mc:Choice>
        <mc:Fallback xmlns="">
          <p:pic>
            <p:nvPicPr>
              <p:cNvPr id="16" name="Ink 15">
                <a:extLst>
                  <a:ext uri="{FF2B5EF4-FFF2-40B4-BE49-F238E27FC236}">
                    <a16:creationId xmlns:a16="http://schemas.microsoft.com/office/drawing/2014/main" id="{B4897319-7318-49D4-8544-DF35CC5BD421}"/>
                  </a:ext>
                </a:extLst>
              </p:cNvPr>
              <p:cNvPicPr/>
              <p:nvPr/>
            </p:nvPicPr>
            <p:blipFill>
              <a:blip r:embed="rId10"/>
              <a:stretch>
                <a:fillRect/>
              </a:stretch>
            </p:blipFill>
            <p:spPr>
              <a:xfrm>
                <a:off x="7266051" y="4539443"/>
                <a:ext cx="248733" cy="76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a:extLst>
                  <a:ext uri="{FF2B5EF4-FFF2-40B4-BE49-F238E27FC236}">
                    <a16:creationId xmlns:a16="http://schemas.microsoft.com/office/drawing/2014/main" id="{E14DA35E-C28B-40CC-AA23-FD8DA354282A}"/>
                  </a:ext>
                </a:extLst>
              </p14:cNvPr>
              <p14:cNvContentPartPr/>
              <p14:nvPr/>
            </p14:nvContentPartPr>
            <p14:xfrm>
              <a:off x="6377917" y="4639163"/>
              <a:ext cx="131400" cy="263520"/>
            </p14:xfrm>
          </p:contentPart>
        </mc:Choice>
        <mc:Fallback xmlns="">
          <p:pic>
            <p:nvPicPr>
              <p:cNvPr id="19" name="Ink 18">
                <a:extLst>
                  <a:ext uri="{FF2B5EF4-FFF2-40B4-BE49-F238E27FC236}">
                    <a16:creationId xmlns:a16="http://schemas.microsoft.com/office/drawing/2014/main" id="{E14DA35E-C28B-40CC-AA23-FD8DA354282A}"/>
                  </a:ext>
                </a:extLst>
              </p:cNvPr>
              <p:cNvPicPr/>
              <p:nvPr/>
            </p:nvPicPr>
            <p:blipFill>
              <a:blip r:embed="rId12"/>
              <a:stretch>
                <a:fillRect/>
              </a:stretch>
            </p:blipFill>
            <p:spPr>
              <a:xfrm>
                <a:off x="6369277" y="4630523"/>
                <a:ext cx="1490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4CA38C63-7892-443A-8F59-4C97183D2787}"/>
                  </a:ext>
                </a:extLst>
              </p14:cNvPr>
              <p14:cNvContentPartPr/>
              <p14:nvPr/>
            </p14:nvContentPartPr>
            <p14:xfrm>
              <a:off x="6989917" y="4266563"/>
              <a:ext cx="190440" cy="221040"/>
            </p14:xfrm>
          </p:contentPart>
        </mc:Choice>
        <mc:Fallback xmlns="">
          <p:pic>
            <p:nvPicPr>
              <p:cNvPr id="20" name="Ink 19">
                <a:extLst>
                  <a:ext uri="{FF2B5EF4-FFF2-40B4-BE49-F238E27FC236}">
                    <a16:creationId xmlns:a16="http://schemas.microsoft.com/office/drawing/2014/main" id="{4CA38C63-7892-443A-8F59-4C97183D2787}"/>
                  </a:ext>
                </a:extLst>
              </p:cNvPr>
              <p:cNvPicPr/>
              <p:nvPr/>
            </p:nvPicPr>
            <p:blipFill>
              <a:blip r:embed="rId14"/>
              <a:stretch>
                <a:fillRect/>
              </a:stretch>
            </p:blipFill>
            <p:spPr>
              <a:xfrm>
                <a:off x="6981277" y="4257563"/>
                <a:ext cx="208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4AFA8862-AEBB-4E09-9763-1B9C1BA61C9F}"/>
                  </a:ext>
                </a:extLst>
              </p14:cNvPr>
              <p14:cNvContentPartPr/>
              <p14:nvPr/>
            </p14:nvContentPartPr>
            <p14:xfrm>
              <a:off x="7947517" y="4266563"/>
              <a:ext cx="123480" cy="145440"/>
            </p14:xfrm>
          </p:contentPart>
        </mc:Choice>
        <mc:Fallback xmlns="">
          <p:pic>
            <p:nvPicPr>
              <p:cNvPr id="25" name="Ink 24">
                <a:extLst>
                  <a:ext uri="{FF2B5EF4-FFF2-40B4-BE49-F238E27FC236}">
                    <a16:creationId xmlns:a16="http://schemas.microsoft.com/office/drawing/2014/main" id="{4AFA8862-AEBB-4E09-9763-1B9C1BA61C9F}"/>
                  </a:ext>
                </a:extLst>
              </p:cNvPr>
              <p:cNvPicPr/>
              <p:nvPr/>
            </p:nvPicPr>
            <p:blipFill>
              <a:blip r:embed="rId16"/>
              <a:stretch>
                <a:fillRect/>
              </a:stretch>
            </p:blipFill>
            <p:spPr>
              <a:xfrm>
                <a:off x="7938877" y="4257563"/>
                <a:ext cx="141120" cy="16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6" name="Ink 35">
                <a:extLst>
                  <a:ext uri="{FF2B5EF4-FFF2-40B4-BE49-F238E27FC236}">
                    <a16:creationId xmlns:a16="http://schemas.microsoft.com/office/drawing/2014/main" id="{3E96BB82-2E8C-4643-90F5-6AE1EB6F464D}"/>
                  </a:ext>
                </a:extLst>
              </p14:cNvPr>
              <p14:cNvContentPartPr/>
              <p14:nvPr/>
            </p14:nvContentPartPr>
            <p14:xfrm>
              <a:off x="8158117" y="5034083"/>
              <a:ext cx="114840" cy="126000"/>
            </p14:xfrm>
          </p:contentPart>
        </mc:Choice>
        <mc:Fallback xmlns="">
          <p:pic>
            <p:nvPicPr>
              <p:cNvPr id="36" name="Ink 35">
                <a:extLst>
                  <a:ext uri="{FF2B5EF4-FFF2-40B4-BE49-F238E27FC236}">
                    <a16:creationId xmlns:a16="http://schemas.microsoft.com/office/drawing/2014/main" id="{3E96BB82-2E8C-4643-90F5-6AE1EB6F464D}"/>
                  </a:ext>
                </a:extLst>
              </p:cNvPr>
              <p:cNvPicPr/>
              <p:nvPr/>
            </p:nvPicPr>
            <p:blipFill>
              <a:blip r:embed="rId18"/>
              <a:stretch>
                <a:fillRect/>
              </a:stretch>
            </p:blipFill>
            <p:spPr>
              <a:xfrm>
                <a:off x="8149117" y="5025083"/>
                <a:ext cx="132480" cy="143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7" name="Ink 36">
                <a:extLst>
                  <a:ext uri="{FF2B5EF4-FFF2-40B4-BE49-F238E27FC236}">
                    <a16:creationId xmlns:a16="http://schemas.microsoft.com/office/drawing/2014/main" id="{CD74C162-28A7-4B5E-BDB9-AFB60F9830C1}"/>
                  </a:ext>
                </a:extLst>
              </p14:cNvPr>
              <p14:cNvContentPartPr/>
              <p14:nvPr/>
            </p14:nvContentPartPr>
            <p14:xfrm>
              <a:off x="8195557" y="4932923"/>
              <a:ext cx="32040" cy="17640"/>
            </p14:xfrm>
          </p:contentPart>
        </mc:Choice>
        <mc:Fallback xmlns="">
          <p:pic>
            <p:nvPicPr>
              <p:cNvPr id="37" name="Ink 36">
                <a:extLst>
                  <a:ext uri="{FF2B5EF4-FFF2-40B4-BE49-F238E27FC236}">
                    <a16:creationId xmlns:a16="http://schemas.microsoft.com/office/drawing/2014/main" id="{CD74C162-28A7-4B5E-BDB9-AFB60F9830C1}"/>
                  </a:ext>
                </a:extLst>
              </p:cNvPr>
              <p:cNvPicPr/>
              <p:nvPr/>
            </p:nvPicPr>
            <p:blipFill>
              <a:blip r:embed="rId20"/>
              <a:stretch>
                <a:fillRect/>
              </a:stretch>
            </p:blipFill>
            <p:spPr>
              <a:xfrm>
                <a:off x="8186917" y="4924283"/>
                <a:ext cx="49680" cy="35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8" name="Ink 37">
                <a:extLst>
                  <a:ext uri="{FF2B5EF4-FFF2-40B4-BE49-F238E27FC236}">
                    <a16:creationId xmlns:a16="http://schemas.microsoft.com/office/drawing/2014/main" id="{B34E0463-6225-4216-9DDF-FE41AD2A6D10}"/>
                  </a:ext>
                </a:extLst>
              </p14:cNvPr>
              <p14:cNvContentPartPr/>
              <p14:nvPr/>
            </p14:nvContentPartPr>
            <p14:xfrm>
              <a:off x="7034197" y="4625123"/>
              <a:ext cx="44640" cy="6120"/>
            </p14:xfrm>
          </p:contentPart>
        </mc:Choice>
        <mc:Fallback xmlns="">
          <p:pic>
            <p:nvPicPr>
              <p:cNvPr id="38" name="Ink 37">
                <a:extLst>
                  <a:ext uri="{FF2B5EF4-FFF2-40B4-BE49-F238E27FC236}">
                    <a16:creationId xmlns:a16="http://schemas.microsoft.com/office/drawing/2014/main" id="{B34E0463-6225-4216-9DDF-FE41AD2A6D10}"/>
                  </a:ext>
                </a:extLst>
              </p:cNvPr>
              <p:cNvPicPr/>
              <p:nvPr/>
            </p:nvPicPr>
            <p:blipFill>
              <a:blip r:embed="rId22"/>
              <a:stretch>
                <a:fillRect/>
              </a:stretch>
            </p:blipFill>
            <p:spPr>
              <a:xfrm>
                <a:off x="7025557" y="4616483"/>
                <a:ext cx="62280" cy="23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41" name="Ink 40">
                <a:extLst>
                  <a:ext uri="{FF2B5EF4-FFF2-40B4-BE49-F238E27FC236}">
                    <a16:creationId xmlns:a16="http://schemas.microsoft.com/office/drawing/2014/main" id="{F1EC3A70-B439-42C7-BFA0-493E1B32392E}"/>
                  </a:ext>
                </a:extLst>
              </p14:cNvPr>
              <p14:cNvContentPartPr/>
              <p14:nvPr/>
            </p14:nvContentPartPr>
            <p14:xfrm>
              <a:off x="7612357" y="4874243"/>
              <a:ext cx="116640" cy="123120"/>
            </p14:xfrm>
          </p:contentPart>
        </mc:Choice>
        <mc:Fallback xmlns="">
          <p:pic>
            <p:nvPicPr>
              <p:cNvPr id="41" name="Ink 40">
                <a:extLst>
                  <a:ext uri="{FF2B5EF4-FFF2-40B4-BE49-F238E27FC236}">
                    <a16:creationId xmlns:a16="http://schemas.microsoft.com/office/drawing/2014/main" id="{F1EC3A70-B439-42C7-BFA0-493E1B32392E}"/>
                  </a:ext>
                </a:extLst>
              </p:cNvPr>
              <p:cNvPicPr/>
              <p:nvPr/>
            </p:nvPicPr>
            <p:blipFill>
              <a:blip r:embed="rId24"/>
              <a:stretch>
                <a:fillRect/>
              </a:stretch>
            </p:blipFill>
            <p:spPr>
              <a:xfrm>
                <a:off x="7603717" y="4865578"/>
                <a:ext cx="134280" cy="140812"/>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1E8E7998-0C3F-4BF0-B2C4-86E3EAD01BB2}"/>
                  </a:ext>
                </a:extLst>
              </p14:cNvPr>
              <p14:cNvContentPartPr/>
              <p14:nvPr/>
            </p14:nvContentPartPr>
            <p14:xfrm>
              <a:off x="5735317" y="4623323"/>
              <a:ext cx="165240" cy="424440"/>
            </p14:xfrm>
          </p:contentPart>
        </mc:Choice>
        <mc:Fallback xmlns="">
          <p:pic>
            <p:nvPicPr>
              <p:cNvPr id="43" name="Ink 42">
                <a:extLst>
                  <a:ext uri="{FF2B5EF4-FFF2-40B4-BE49-F238E27FC236}">
                    <a16:creationId xmlns:a16="http://schemas.microsoft.com/office/drawing/2014/main" id="{1E8E7998-0C3F-4BF0-B2C4-86E3EAD01BB2}"/>
                  </a:ext>
                </a:extLst>
              </p:cNvPr>
              <p:cNvPicPr/>
              <p:nvPr/>
            </p:nvPicPr>
            <p:blipFill>
              <a:blip r:embed="rId26"/>
              <a:stretch>
                <a:fillRect/>
              </a:stretch>
            </p:blipFill>
            <p:spPr>
              <a:xfrm>
                <a:off x="5726317" y="4614323"/>
                <a:ext cx="18288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78EB81E5-11D8-4334-A21C-A08A601B1557}"/>
                  </a:ext>
                </a:extLst>
              </p14:cNvPr>
              <p14:cNvContentPartPr/>
              <p14:nvPr/>
            </p14:nvContentPartPr>
            <p14:xfrm>
              <a:off x="6002437" y="5017523"/>
              <a:ext cx="91800" cy="8640"/>
            </p14:xfrm>
          </p:contentPart>
        </mc:Choice>
        <mc:Fallback xmlns="">
          <p:pic>
            <p:nvPicPr>
              <p:cNvPr id="44" name="Ink 43">
                <a:extLst>
                  <a:ext uri="{FF2B5EF4-FFF2-40B4-BE49-F238E27FC236}">
                    <a16:creationId xmlns:a16="http://schemas.microsoft.com/office/drawing/2014/main" id="{78EB81E5-11D8-4334-A21C-A08A601B1557}"/>
                  </a:ext>
                </a:extLst>
              </p:cNvPr>
              <p:cNvPicPr/>
              <p:nvPr/>
            </p:nvPicPr>
            <p:blipFill>
              <a:blip r:embed="rId28"/>
              <a:stretch>
                <a:fillRect/>
              </a:stretch>
            </p:blipFill>
            <p:spPr>
              <a:xfrm>
                <a:off x="5993797" y="5008883"/>
                <a:ext cx="109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C4367DA2-50B9-4347-893E-18D0906D8968}"/>
                  </a:ext>
                </a:extLst>
              </p14:cNvPr>
              <p14:cNvContentPartPr/>
              <p14:nvPr/>
            </p14:nvContentPartPr>
            <p14:xfrm>
              <a:off x="6005677" y="4928963"/>
              <a:ext cx="130320" cy="6120"/>
            </p14:xfrm>
          </p:contentPart>
        </mc:Choice>
        <mc:Fallback xmlns="">
          <p:pic>
            <p:nvPicPr>
              <p:cNvPr id="45" name="Ink 44">
                <a:extLst>
                  <a:ext uri="{FF2B5EF4-FFF2-40B4-BE49-F238E27FC236}">
                    <a16:creationId xmlns:a16="http://schemas.microsoft.com/office/drawing/2014/main" id="{C4367DA2-50B9-4347-893E-18D0906D8968}"/>
                  </a:ext>
                </a:extLst>
              </p:cNvPr>
              <p:cNvPicPr/>
              <p:nvPr/>
            </p:nvPicPr>
            <p:blipFill>
              <a:blip r:embed="rId30"/>
              <a:stretch>
                <a:fillRect/>
              </a:stretch>
            </p:blipFill>
            <p:spPr>
              <a:xfrm>
                <a:off x="5997037" y="4920323"/>
                <a:ext cx="147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Ink 45">
                <a:extLst>
                  <a:ext uri="{FF2B5EF4-FFF2-40B4-BE49-F238E27FC236}">
                    <a16:creationId xmlns:a16="http://schemas.microsoft.com/office/drawing/2014/main" id="{325DE435-E81F-4D82-A47D-8E158DFB7859}"/>
                  </a:ext>
                </a:extLst>
              </p14:cNvPr>
              <p14:cNvContentPartPr/>
              <p14:nvPr/>
            </p14:nvContentPartPr>
            <p14:xfrm>
              <a:off x="5991637" y="5245763"/>
              <a:ext cx="394560" cy="346320"/>
            </p14:xfrm>
          </p:contentPart>
        </mc:Choice>
        <mc:Fallback xmlns="">
          <p:pic>
            <p:nvPicPr>
              <p:cNvPr id="46" name="Ink 45">
                <a:extLst>
                  <a:ext uri="{FF2B5EF4-FFF2-40B4-BE49-F238E27FC236}">
                    <a16:creationId xmlns:a16="http://schemas.microsoft.com/office/drawing/2014/main" id="{325DE435-E81F-4D82-A47D-8E158DFB7859}"/>
                  </a:ext>
                </a:extLst>
              </p:cNvPr>
              <p:cNvPicPr/>
              <p:nvPr/>
            </p:nvPicPr>
            <p:blipFill>
              <a:blip r:embed="rId32"/>
              <a:stretch>
                <a:fillRect/>
              </a:stretch>
            </p:blipFill>
            <p:spPr>
              <a:xfrm>
                <a:off x="5982637" y="5236763"/>
                <a:ext cx="412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Ink 46">
                <a:extLst>
                  <a:ext uri="{FF2B5EF4-FFF2-40B4-BE49-F238E27FC236}">
                    <a16:creationId xmlns:a16="http://schemas.microsoft.com/office/drawing/2014/main" id="{FD53FF7B-77BB-41C0-A0AD-D54F703EFD95}"/>
                  </a:ext>
                </a:extLst>
              </p14:cNvPr>
              <p14:cNvContentPartPr/>
              <p14:nvPr/>
            </p14:nvContentPartPr>
            <p14:xfrm>
              <a:off x="6477277" y="5703323"/>
              <a:ext cx="136440" cy="131040"/>
            </p14:xfrm>
          </p:contentPart>
        </mc:Choice>
        <mc:Fallback xmlns="">
          <p:pic>
            <p:nvPicPr>
              <p:cNvPr id="47" name="Ink 46">
                <a:extLst>
                  <a:ext uri="{FF2B5EF4-FFF2-40B4-BE49-F238E27FC236}">
                    <a16:creationId xmlns:a16="http://schemas.microsoft.com/office/drawing/2014/main" id="{FD53FF7B-77BB-41C0-A0AD-D54F703EFD95}"/>
                  </a:ext>
                </a:extLst>
              </p:cNvPr>
              <p:cNvPicPr/>
              <p:nvPr/>
            </p:nvPicPr>
            <p:blipFill>
              <a:blip r:embed="rId34"/>
              <a:stretch>
                <a:fillRect/>
              </a:stretch>
            </p:blipFill>
            <p:spPr>
              <a:xfrm>
                <a:off x="6468637" y="5694323"/>
                <a:ext cx="154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Ink 47">
                <a:extLst>
                  <a:ext uri="{FF2B5EF4-FFF2-40B4-BE49-F238E27FC236}">
                    <a16:creationId xmlns:a16="http://schemas.microsoft.com/office/drawing/2014/main" id="{F7251A26-071D-4D1E-A34A-46CF0524E405}"/>
                  </a:ext>
                </a:extLst>
              </p14:cNvPr>
              <p14:cNvContentPartPr/>
              <p14:nvPr/>
            </p14:nvContentPartPr>
            <p14:xfrm>
              <a:off x="6524797" y="5557883"/>
              <a:ext cx="32400" cy="4320"/>
            </p14:xfrm>
          </p:contentPart>
        </mc:Choice>
        <mc:Fallback xmlns="">
          <p:pic>
            <p:nvPicPr>
              <p:cNvPr id="48" name="Ink 47">
                <a:extLst>
                  <a:ext uri="{FF2B5EF4-FFF2-40B4-BE49-F238E27FC236}">
                    <a16:creationId xmlns:a16="http://schemas.microsoft.com/office/drawing/2014/main" id="{F7251A26-071D-4D1E-A34A-46CF0524E405}"/>
                  </a:ext>
                </a:extLst>
              </p:cNvPr>
              <p:cNvPicPr/>
              <p:nvPr/>
            </p:nvPicPr>
            <p:blipFill>
              <a:blip r:embed="rId36"/>
              <a:stretch>
                <a:fillRect/>
              </a:stretch>
            </p:blipFill>
            <p:spPr>
              <a:xfrm>
                <a:off x="6515797" y="5548883"/>
                <a:ext cx="50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4" name="Ink 53">
                <a:extLst>
                  <a:ext uri="{FF2B5EF4-FFF2-40B4-BE49-F238E27FC236}">
                    <a16:creationId xmlns:a16="http://schemas.microsoft.com/office/drawing/2014/main" id="{63A40E23-F00F-4BB6-AB3E-1189B81FF013}"/>
                  </a:ext>
                </a:extLst>
              </p14:cNvPr>
              <p14:cNvContentPartPr/>
              <p14:nvPr/>
            </p14:nvContentPartPr>
            <p14:xfrm>
              <a:off x="7681837" y="5721323"/>
              <a:ext cx="114120" cy="116640"/>
            </p14:xfrm>
          </p:contentPart>
        </mc:Choice>
        <mc:Fallback xmlns="">
          <p:pic>
            <p:nvPicPr>
              <p:cNvPr id="54" name="Ink 53">
                <a:extLst>
                  <a:ext uri="{FF2B5EF4-FFF2-40B4-BE49-F238E27FC236}">
                    <a16:creationId xmlns:a16="http://schemas.microsoft.com/office/drawing/2014/main" id="{63A40E23-F00F-4BB6-AB3E-1189B81FF013}"/>
                  </a:ext>
                </a:extLst>
              </p:cNvPr>
              <p:cNvPicPr/>
              <p:nvPr/>
            </p:nvPicPr>
            <p:blipFill>
              <a:blip r:embed="rId38"/>
              <a:stretch>
                <a:fillRect/>
              </a:stretch>
            </p:blipFill>
            <p:spPr>
              <a:xfrm>
                <a:off x="7672837" y="5712683"/>
                <a:ext cx="131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5" name="Ink 54">
                <a:extLst>
                  <a:ext uri="{FF2B5EF4-FFF2-40B4-BE49-F238E27FC236}">
                    <a16:creationId xmlns:a16="http://schemas.microsoft.com/office/drawing/2014/main" id="{5C8E8197-8270-46F1-B413-2027DD5AB8ED}"/>
                  </a:ext>
                </a:extLst>
              </p14:cNvPr>
              <p14:cNvContentPartPr/>
              <p14:nvPr/>
            </p14:nvContentPartPr>
            <p14:xfrm>
              <a:off x="7170637" y="5692883"/>
              <a:ext cx="421560" cy="115560"/>
            </p14:xfrm>
          </p:contentPart>
        </mc:Choice>
        <mc:Fallback xmlns="">
          <p:pic>
            <p:nvPicPr>
              <p:cNvPr id="55" name="Ink 54">
                <a:extLst>
                  <a:ext uri="{FF2B5EF4-FFF2-40B4-BE49-F238E27FC236}">
                    <a16:creationId xmlns:a16="http://schemas.microsoft.com/office/drawing/2014/main" id="{5C8E8197-8270-46F1-B413-2027DD5AB8ED}"/>
                  </a:ext>
                </a:extLst>
              </p:cNvPr>
              <p:cNvPicPr/>
              <p:nvPr/>
            </p:nvPicPr>
            <p:blipFill>
              <a:blip r:embed="rId40"/>
              <a:stretch>
                <a:fillRect/>
              </a:stretch>
            </p:blipFill>
            <p:spPr>
              <a:xfrm>
                <a:off x="7161637" y="5684216"/>
                <a:ext cx="439200" cy="13325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6" name="Ink 55">
                <a:extLst>
                  <a:ext uri="{FF2B5EF4-FFF2-40B4-BE49-F238E27FC236}">
                    <a16:creationId xmlns:a16="http://schemas.microsoft.com/office/drawing/2014/main" id="{3609BD44-0A01-44A5-956C-274EF5128DFA}"/>
                  </a:ext>
                </a:extLst>
              </p14:cNvPr>
              <p14:cNvContentPartPr/>
              <p14:nvPr/>
            </p14:nvContentPartPr>
            <p14:xfrm>
              <a:off x="6823597" y="5632403"/>
              <a:ext cx="280440" cy="193680"/>
            </p14:xfrm>
          </p:contentPart>
        </mc:Choice>
        <mc:Fallback xmlns="">
          <p:pic>
            <p:nvPicPr>
              <p:cNvPr id="56" name="Ink 55">
                <a:extLst>
                  <a:ext uri="{FF2B5EF4-FFF2-40B4-BE49-F238E27FC236}">
                    <a16:creationId xmlns:a16="http://schemas.microsoft.com/office/drawing/2014/main" id="{3609BD44-0A01-44A5-956C-274EF5128DFA}"/>
                  </a:ext>
                </a:extLst>
              </p:cNvPr>
              <p:cNvPicPr/>
              <p:nvPr/>
            </p:nvPicPr>
            <p:blipFill>
              <a:blip r:embed="rId42"/>
              <a:stretch>
                <a:fillRect/>
              </a:stretch>
            </p:blipFill>
            <p:spPr>
              <a:xfrm>
                <a:off x="6814957" y="5623403"/>
                <a:ext cx="298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0" name="Ink 59">
                <a:extLst>
                  <a:ext uri="{FF2B5EF4-FFF2-40B4-BE49-F238E27FC236}">
                    <a16:creationId xmlns:a16="http://schemas.microsoft.com/office/drawing/2014/main" id="{6C0FEDE4-7C45-415C-B4EE-B24847989FAA}"/>
                  </a:ext>
                </a:extLst>
              </p14:cNvPr>
              <p14:cNvContentPartPr/>
              <p14:nvPr/>
            </p14:nvContentPartPr>
            <p14:xfrm>
              <a:off x="8034277" y="5629523"/>
              <a:ext cx="317160" cy="287280"/>
            </p14:xfrm>
          </p:contentPart>
        </mc:Choice>
        <mc:Fallback xmlns="">
          <p:pic>
            <p:nvPicPr>
              <p:cNvPr id="60" name="Ink 59">
                <a:extLst>
                  <a:ext uri="{FF2B5EF4-FFF2-40B4-BE49-F238E27FC236}">
                    <a16:creationId xmlns:a16="http://schemas.microsoft.com/office/drawing/2014/main" id="{6C0FEDE4-7C45-415C-B4EE-B24847989FAA}"/>
                  </a:ext>
                </a:extLst>
              </p:cNvPr>
              <p:cNvPicPr/>
              <p:nvPr/>
            </p:nvPicPr>
            <p:blipFill>
              <a:blip r:embed="rId44"/>
              <a:stretch>
                <a:fillRect/>
              </a:stretch>
            </p:blipFill>
            <p:spPr>
              <a:xfrm>
                <a:off x="8025637" y="5620523"/>
                <a:ext cx="334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7" name="Ink 66">
                <a:extLst>
                  <a:ext uri="{FF2B5EF4-FFF2-40B4-BE49-F238E27FC236}">
                    <a16:creationId xmlns:a16="http://schemas.microsoft.com/office/drawing/2014/main" id="{7133FC28-C17E-42E6-826A-85710447432B}"/>
                  </a:ext>
                </a:extLst>
              </p14:cNvPr>
              <p14:cNvContentPartPr/>
              <p14:nvPr/>
            </p14:nvContentPartPr>
            <p14:xfrm>
              <a:off x="7628197" y="4580483"/>
              <a:ext cx="838800" cy="769680"/>
            </p14:xfrm>
          </p:contentPart>
        </mc:Choice>
        <mc:Fallback xmlns="">
          <p:pic>
            <p:nvPicPr>
              <p:cNvPr id="67" name="Ink 66">
                <a:extLst>
                  <a:ext uri="{FF2B5EF4-FFF2-40B4-BE49-F238E27FC236}">
                    <a16:creationId xmlns:a16="http://schemas.microsoft.com/office/drawing/2014/main" id="{7133FC28-C17E-42E6-826A-85710447432B}"/>
                  </a:ext>
                </a:extLst>
              </p:cNvPr>
              <p:cNvPicPr/>
              <p:nvPr/>
            </p:nvPicPr>
            <p:blipFill>
              <a:blip r:embed="rId46"/>
              <a:stretch>
                <a:fillRect/>
              </a:stretch>
            </p:blipFill>
            <p:spPr>
              <a:xfrm>
                <a:off x="7619197" y="4571483"/>
                <a:ext cx="85644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 name="Ink 70">
                <a:extLst>
                  <a:ext uri="{FF2B5EF4-FFF2-40B4-BE49-F238E27FC236}">
                    <a16:creationId xmlns:a16="http://schemas.microsoft.com/office/drawing/2014/main" id="{9925DE4A-4C4C-4063-82C6-A9854CAB63AC}"/>
                  </a:ext>
                </a:extLst>
              </p14:cNvPr>
              <p14:cNvContentPartPr/>
              <p14:nvPr/>
            </p14:nvContentPartPr>
            <p14:xfrm>
              <a:off x="8493277" y="5539163"/>
              <a:ext cx="230040" cy="392760"/>
            </p14:xfrm>
          </p:contentPart>
        </mc:Choice>
        <mc:Fallback xmlns="">
          <p:pic>
            <p:nvPicPr>
              <p:cNvPr id="71" name="Ink 70">
                <a:extLst>
                  <a:ext uri="{FF2B5EF4-FFF2-40B4-BE49-F238E27FC236}">
                    <a16:creationId xmlns:a16="http://schemas.microsoft.com/office/drawing/2014/main" id="{9925DE4A-4C4C-4063-82C6-A9854CAB63AC}"/>
                  </a:ext>
                </a:extLst>
              </p:cNvPr>
              <p:cNvPicPr/>
              <p:nvPr/>
            </p:nvPicPr>
            <p:blipFill>
              <a:blip r:embed="rId48"/>
              <a:stretch>
                <a:fillRect/>
              </a:stretch>
            </p:blipFill>
            <p:spPr>
              <a:xfrm>
                <a:off x="8484623" y="5530163"/>
                <a:ext cx="247708"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5" name="Ink 74">
                <a:extLst>
                  <a:ext uri="{FF2B5EF4-FFF2-40B4-BE49-F238E27FC236}">
                    <a16:creationId xmlns:a16="http://schemas.microsoft.com/office/drawing/2014/main" id="{BCF2AD46-7F4E-4A9E-AF26-9FCD7BE96CBB}"/>
                  </a:ext>
                </a:extLst>
              </p14:cNvPr>
              <p14:cNvContentPartPr/>
              <p14:nvPr/>
            </p14:nvContentPartPr>
            <p14:xfrm>
              <a:off x="2125597" y="4910963"/>
              <a:ext cx="16200" cy="14400"/>
            </p14:xfrm>
          </p:contentPart>
        </mc:Choice>
        <mc:Fallback xmlns="">
          <p:pic>
            <p:nvPicPr>
              <p:cNvPr id="75" name="Ink 74">
                <a:extLst>
                  <a:ext uri="{FF2B5EF4-FFF2-40B4-BE49-F238E27FC236}">
                    <a16:creationId xmlns:a16="http://schemas.microsoft.com/office/drawing/2014/main" id="{BCF2AD46-7F4E-4A9E-AF26-9FCD7BE96CBB}"/>
                  </a:ext>
                </a:extLst>
              </p:cNvPr>
              <p:cNvPicPr/>
              <p:nvPr/>
            </p:nvPicPr>
            <p:blipFill>
              <a:blip r:embed="rId50"/>
              <a:stretch>
                <a:fillRect/>
              </a:stretch>
            </p:blipFill>
            <p:spPr>
              <a:xfrm>
                <a:off x="2116597" y="4901963"/>
                <a:ext cx="33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6" name="Ink 75">
                <a:extLst>
                  <a:ext uri="{FF2B5EF4-FFF2-40B4-BE49-F238E27FC236}">
                    <a16:creationId xmlns:a16="http://schemas.microsoft.com/office/drawing/2014/main" id="{50385668-D4D1-44F7-90E2-F5194FED55BE}"/>
                  </a:ext>
                </a:extLst>
              </p14:cNvPr>
              <p14:cNvContentPartPr/>
              <p14:nvPr/>
            </p14:nvContentPartPr>
            <p14:xfrm>
              <a:off x="2229997" y="4916723"/>
              <a:ext cx="24480" cy="10080"/>
            </p14:xfrm>
          </p:contentPart>
        </mc:Choice>
        <mc:Fallback xmlns="">
          <p:pic>
            <p:nvPicPr>
              <p:cNvPr id="76" name="Ink 75">
                <a:extLst>
                  <a:ext uri="{FF2B5EF4-FFF2-40B4-BE49-F238E27FC236}">
                    <a16:creationId xmlns:a16="http://schemas.microsoft.com/office/drawing/2014/main" id="{50385668-D4D1-44F7-90E2-F5194FED55BE}"/>
                  </a:ext>
                </a:extLst>
              </p:cNvPr>
              <p:cNvPicPr/>
              <p:nvPr/>
            </p:nvPicPr>
            <p:blipFill>
              <a:blip r:embed="rId52"/>
              <a:stretch>
                <a:fillRect/>
              </a:stretch>
            </p:blipFill>
            <p:spPr>
              <a:xfrm>
                <a:off x="2220997" y="4907723"/>
                <a:ext cx="42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7" name="Ink 76">
                <a:extLst>
                  <a:ext uri="{FF2B5EF4-FFF2-40B4-BE49-F238E27FC236}">
                    <a16:creationId xmlns:a16="http://schemas.microsoft.com/office/drawing/2014/main" id="{975C7D6E-3DE4-4D6B-8201-33AC0FE9C085}"/>
                  </a:ext>
                </a:extLst>
              </p14:cNvPr>
              <p14:cNvContentPartPr/>
              <p14:nvPr/>
            </p14:nvContentPartPr>
            <p14:xfrm>
              <a:off x="2337637" y="4816283"/>
              <a:ext cx="92520" cy="110520"/>
            </p14:xfrm>
          </p:contentPart>
        </mc:Choice>
        <mc:Fallback xmlns="">
          <p:pic>
            <p:nvPicPr>
              <p:cNvPr id="77" name="Ink 76">
                <a:extLst>
                  <a:ext uri="{FF2B5EF4-FFF2-40B4-BE49-F238E27FC236}">
                    <a16:creationId xmlns:a16="http://schemas.microsoft.com/office/drawing/2014/main" id="{975C7D6E-3DE4-4D6B-8201-33AC0FE9C085}"/>
                  </a:ext>
                </a:extLst>
              </p:cNvPr>
              <p:cNvPicPr/>
              <p:nvPr/>
            </p:nvPicPr>
            <p:blipFill>
              <a:blip r:embed="rId54"/>
              <a:stretch>
                <a:fillRect/>
              </a:stretch>
            </p:blipFill>
            <p:spPr>
              <a:xfrm>
                <a:off x="2328997" y="4807283"/>
                <a:ext cx="110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8" name="Ink 77">
                <a:extLst>
                  <a:ext uri="{FF2B5EF4-FFF2-40B4-BE49-F238E27FC236}">
                    <a16:creationId xmlns:a16="http://schemas.microsoft.com/office/drawing/2014/main" id="{EC095C68-BED8-47E6-99C2-F03856E30F44}"/>
                  </a:ext>
                </a:extLst>
              </p14:cNvPr>
              <p14:cNvContentPartPr/>
              <p14:nvPr/>
            </p14:nvContentPartPr>
            <p14:xfrm>
              <a:off x="2511517" y="4930403"/>
              <a:ext cx="5040" cy="6120"/>
            </p14:xfrm>
          </p:contentPart>
        </mc:Choice>
        <mc:Fallback xmlns="">
          <p:pic>
            <p:nvPicPr>
              <p:cNvPr id="78" name="Ink 77">
                <a:extLst>
                  <a:ext uri="{FF2B5EF4-FFF2-40B4-BE49-F238E27FC236}">
                    <a16:creationId xmlns:a16="http://schemas.microsoft.com/office/drawing/2014/main" id="{EC095C68-BED8-47E6-99C2-F03856E30F44}"/>
                  </a:ext>
                </a:extLst>
              </p:cNvPr>
              <p:cNvPicPr/>
              <p:nvPr/>
            </p:nvPicPr>
            <p:blipFill>
              <a:blip r:embed="rId56"/>
              <a:stretch>
                <a:fillRect/>
              </a:stretch>
            </p:blipFill>
            <p:spPr>
              <a:xfrm>
                <a:off x="2502877" y="4921763"/>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3" name="Ink 82">
                <a:extLst>
                  <a:ext uri="{FF2B5EF4-FFF2-40B4-BE49-F238E27FC236}">
                    <a16:creationId xmlns:a16="http://schemas.microsoft.com/office/drawing/2014/main" id="{64A47F40-4FA6-4505-8E47-1A2CA56AD3B5}"/>
                  </a:ext>
                </a:extLst>
              </p14:cNvPr>
              <p14:cNvContentPartPr/>
              <p14:nvPr/>
            </p14:nvContentPartPr>
            <p14:xfrm>
              <a:off x="2590717" y="4746443"/>
              <a:ext cx="296640" cy="237960"/>
            </p14:xfrm>
          </p:contentPart>
        </mc:Choice>
        <mc:Fallback xmlns="">
          <p:pic>
            <p:nvPicPr>
              <p:cNvPr id="83" name="Ink 82">
                <a:extLst>
                  <a:ext uri="{FF2B5EF4-FFF2-40B4-BE49-F238E27FC236}">
                    <a16:creationId xmlns:a16="http://schemas.microsoft.com/office/drawing/2014/main" id="{64A47F40-4FA6-4505-8E47-1A2CA56AD3B5}"/>
                  </a:ext>
                </a:extLst>
              </p:cNvPr>
              <p:cNvPicPr/>
              <p:nvPr/>
            </p:nvPicPr>
            <p:blipFill>
              <a:blip r:embed="rId58"/>
              <a:stretch>
                <a:fillRect/>
              </a:stretch>
            </p:blipFill>
            <p:spPr>
              <a:xfrm>
                <a:off x="2582067" y="4737803"/>
                <a:ext cx="314301"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4" name="Ink 83">
                <a:extLst>
                  <a:ext uri="{FF2B5EF4-FFF2-40B4-BE49-F238E27FC236}">
                    <a16:creationId xmlns:a16="http://schemas.microsoft.com/office/drawing/2014/main" id="{3C286FDA-D577-4658-A39C-5DC2B50E74D0}"/>
                  </a:ext>
                </a:extLst>
              </p14:cNvPr>
              <p14:cNvContentPartPr/>
              <p14:nvPr/>
            </p14:nvContentPartPr>
            <p14:xfrm>
              <a:off x="1768117" y="4729163"/>
              <a:ext cx="303480" cy="298800"/>
            </p14:xfrm>
          </p:contentPart>
        </mc:Choice>
        <mc:Fallback xmlns="">
          <p:pic>
            <p:nvPicPr>
              <p:cNvPr id="84" name="Ink 83">
                <a:extLst>
                  <a:ext uri="{FF2B5EF4-FFF2-40B4-BE49-F238E27FC236}">
                    <a16:creationId xmlns:a16="http://schemas.microsoft.com/office/drawing/2014/main" id="{3C286FDA-D577-4658-A39C-5DC2B50E74D0}"/>
                  </a:ext>
                </a:extLst>
              </p:cNvPr>
              <p:cNvPicPr/>
              <p:nvPr/>
            </p:nvPicPr>
            <p:blipFill>
              <a:blip r:embed="rId60"/>
              <a:stretch>
                <a:fillRect/>
              </a:stretch>
            </p:blipFill>
            <p:spPr>
              <a:xfrm>
                <a:off x="1759117" y="4720523"/>
                <a:ext cx="321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5" name="Ink 84">
                <a:extLst>
                  <a:ext uri="{FF2B5EF4-FFF2-40B4-BE49-F238E27FC236}">
                    <a16:creationId xmlns:a16="http://schemas.microsoft.com/office/drawing/2014/main" id="{79F295D8-C626-434E-8B2E-53994B7FA6D5}"/>
                  </a:ext>
                </a:extLst>
              </p14:cNvPr>
              <p14:cNvContentPartPr/>
              <p14:nvPr/>
            </p14:nvContentPartPr>
            <p14:xfrm>
              <a:off x="3378757" y="4726283"/>
              <a:ext cx="218880" cy="803520"/>
            </p14:xfrm>
          </p:contentPart>
        </mc:Choice>
        <mc:Fallback xmlns="">
          <p:pic>
            <p:nvPicPr>
              <p:cNvPr id="85" name="Ink 84">
                <a:extLst>
                  <a:ext uri="{FF2B5EF4-FFF2-40B4-BE49-F238E27FC236}">
                    <a16:creationId xmlns:a16="http://schemas.microsoft.com/office/drawing/2014/main" id="{79F295D8-C626-434E-8B2E-53994B7FA6D5}"/>
                  </a:ext>
                </a:extLst>
              </p:cNvPr>
              <p:cNvPicPr/>
              <p:nvPr/>
            </p:nvPicPr>
            <p:blipFill>
              <a:blip r:embed="rId62"/>
              <a:stretch>
                <a:fillRect/>
              </a:stretch>
            </p:blipFill>
            <p:spPr>
              <a:xfrm>
                <a:off x="3370117" y="4717643"/>
                <a:ext cx="23652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9" name="Ink 88">
                <a:extLst>
                  <a:ext uri="{FF2B5EF4-FFF2-40B4-BE49-F238E27FC236}">
                    <a16:creationId xmlns:a16="http://schemas.microsoft.com/office/drawing/2014/main" id="{3F4B52DC-5EE3-46CC-A094-088D942144E6}"/>
                  </a:ext>
                </a:extLst>
              </p14:cNvPr>
              <p14:cNvContentPartPr/>
              <p14:nvPr/>
            </p14:nvContentPartPr>
            <p14:xfrm>
              <a:off x="3762517" y="4393283"/>
              <a:ext cx="111960" cy="243720"/>
            </p14:xfrm>
          </p:contentPart>
        </mc:Choice>
        <mc:Fallback xmlns="">
          <p:pic>
            <p:nvPicPr>
              <p:cNvPr id="89" name="Ink 88">
                <a:extLst>
                  <a:ext uri="{FF2B5EF4-FFF2-40B4-BE49-F238E27FC236}">
                    <a16:creationId xmlns:a16="http://schemas.microsoft.com/office/drawing/2014/main" id="{3F4B52DC-5EE3-46CC-A094-088D942144E6}"/>
                  </a:ext>
                </a:extLst>
              </p:cNvPr>
              <p:cNvPicPr/>
              <p:nvPr/>
            </p:nvPicPr>
            <p:blipFill>
              <a:blip r:embed="rId64"/>
              <a:stretch>
                <a:fillRect/>
              </a:stretch>
            </p:blipFill>
            <p:spPr>
              <a:xfrm>
                <a:off x="3753517" y="4384643"/>
                <a:ext cx="1296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0" name="Ink 89">
                <a:extLst>
                  <a:ext uri="{FF2B5EF4-FFF2-40B4-BE49-F238E27FC236}">
                    <a16:creationId xmlns:a16="http://schemas.microsoft.com/office/drawing/2014/main" id="{ED7001AF-0AD6-4B01-85A5-0B92918E2D2C}"/>
                  </a:ext>
                </a:extLst>
              </p14:cNvPr>
              <p14:cNvContentPartPr/>
              <p14:nvPr/>
            </p14:nvContentPartPr>
            <p14:xfrm>
              <a:off x="4100917" y="4702883"/>
              <a:ext cx="123840" cy="846000"/>
            </p14:xfrm>
          </p:contentPart>
        </mc:Choice>
        <mc:Fallback xmlns="">
          <p:pic>
            <p:nvPicPr>
              <p:cNvPr id="90" name="Ink 89">
                <a:extLst>
                  <a:ext uri="{FF2B5EF4-FFF2-40B4-BE49-F238E27FC236}">
                    <a16:creationId xmlns:a16="http://schemas.microsoft.com/office/drawing/2014/main" id="{ED7001AF-0AD6-4B01-85A5-0B92918E2D2C}"/>
                  </a:ext>
                </a:extLst>
              </p:cNvPr>
              <p:cNvPicPr/>
              <p:nvPr/>
            </p:nvPicPr>
            <p:blipFill>
              <a:blip r:embed="rId66"/>
              <a:stretch>
                <a:fillRect/>
              </a:stretch>
            </p:blipFill>
            <p:spPr>
              <a:xfrm>
                <a:off x="4091917" y="4694243"/>
                <a:ext cx="141480" cy="86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1" name="Ink 90">
                <a:extLst>
                  <a:ext uri="{FF2B5EF4-FFF2-40B4-BE49-F238E27FC236}">
                    <a16:creationId xmlns:a16="http://schemas.microsoft.com/office/drawing/2014/main" id="{0371AC97-82DB-44C6-9736-97F09F40AE30}"/>
                  </a:ext>
                </a:extLst>
              </p14:cNvPr>
              <p14:cNvContentPartPr/>
              <p14:nvPr/>
            </p14:nvContentPartPr>
            <p14:xfrm>
              <a:off x="4328437" y="4948763"/>
              <a:ext cx="166680" cy="354240"/>
            </p14:xfrm>
          </p:contentPart>
        </mc:Choice>
        <mc:Fallback xmlns="">
          <p:pic>
            <p:nvPicPr>
              <p:cNvPr id="91" name="Ink 90">
                <a:extLst>
                  <a:ext uri="{FF2B5EF4-FFF2-40B4-BE49-F238E27FC236}">
                    <a16:creationId xmlns:a16="http://schemas.microsoft.com/office/drawing/2014/main" id="{0371AC97-82DB-44C6-9736-97F09F40AE30}"/>
                  </a:ext>
                </a:extLst>
              </p:cNvPr>
              <p:cNvPicPr/>
              <p:nvPr/>
            </p:nvPicPr>
            <p:blipFill>
              <a:blip r:embed="rId68"/>
              <a:stretch>
                <a:fillRect/>
              </a:stretch>
            </p:blipFill>
            <p:spPr>
              <a:xfrm>
                <a:off x="4319797" y="4939763"/>
                <a:ext cx="1843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5" name="Ink 94">
                <a:extLst>
                  <a:ext uri="{FF2B5EF4-FFF2-40B4-BE49-F238E27FC236}">
                    <a16:creationId xmlns:a16="http://schemas.microsoft.com/office/drawing/2014/main" id="{A1F7E995-C24D-4C8D-B2A6-EF3AF2A5DC89}"/>
                  </a:ext>
                </a:extLst>
              </p14:cNvPr>
              <p14:cNvContentPartPr/>
              <p14:nvPr/>
            </p14:nvContentPartPr>
            <p14:xfrm>
              <a:off x="3699157" y="4908083"/>
              <a:ext cx="200880" cy="335880"/>
            </p14:xfrm>
          </p:contentPart>
        </mc:Choice>
        <mc:Fallback xmlns="">
          <p:pic>
            <p:nvPicPr>
              <p:cNvPr id="95" name="Ink 94">
                <a:extLst>
                  <a:ext uri="{FF2B5EF4-FFF2-40B4-BE49-F238E27FC236}">
                    <a16:creationId xmlns:a16="http://schemas.microsoft.com/office/drawing/2014/main" id="{A1F7E995-C24D-4C8D-B2A6-EF3AF2A5DC89}"/>
                  </a:ext>
                </a:extLst>
              </p:cNvPr>
              <p:cNvPicPr/>
              <p:nvPr/>
            </p:nvPicPr>
            <p:blipFill>
              <a:blip r:embed="rId70"/>
              <a:stretch>
                <a:fillRect/>
              </a:stretch>
            </p:blipFill>
            <p:spPr>
              <a:xfrm>
                <a:off x="3690157" y="4899083"/>
                <a:ext cx="21852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8" name="Ink 97">
                <a:extLst>
                  <a:ext uri="{FF2B5EF4-FFF2-40B4-BE49-F238E27FC236}">
                    <a16:creationId xmlns:a16="http://schemas.microsoft.com/office/drawing/2014/main" id="{A7CBD58C-7FEB-4CA3-9E1E-9EDA8103F553}"/>
                  </a:ext>
                </a:extLst>
              </p14:cNvPr>
              <p14:cNvContentPartPr/>
              <p14:nvPr/>
            </p14:nvContentPartPr>
            <p14:xfrm>
              <a:off x="3060877" y="4937603"/>
              <a:ext cx="116640" cy="164520"/>
            </p14:xfrm>
          </p:contentPart>
        </mc:Choice>
        <mc:Fallback xmlns="">
          <p:pic>
            <p:nvPicPr>
              <p:cNvPr id="98" name="Ink 97">
                <a:extLst>
                  <a:ext uri="{FF2B5EF4-FFF2-40B4-BE49-F238E27FC236}">
                    <a16:creationId xmlns:a16="http://schemas.microsoft.com/office/drawing/2014/main" id="{A7CBD58C-7FEB-4CA3-9E1E-9EDA8103F553}"/>
                  </a:ext>
                </a:extLst>
              </p:cNvPr>
              <p:cNvPicPr/>
              <p:nvPr/>
            </p:nvPicPr>
            <p:blipFill>
              <a:blip r:embed="rId72"/>
              <a:stretch>
                <a:fillRect/>
              </a:stretch>
            </p:blipFill>
            <p:spPr>
              <a:xfrm>
                <a:off x="3051877" y="4928963"/>
                <a:ext cx="1342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9" name="Ink 98">
                <a:extLst>
                  <a:ext uri="{FF2B5EF4-FFF2-40B4-BE49-F238E27FC236}">
                    <a16:creationId xmlns:a16="http://schemas.microsoft.com/office/drawing/2014/main" id="{1268377E-173E-4043-B442-1268F5295AB3}"/>
                  </a:ext>
                </a:extLst>
              </p14:cNvPr>
              <p14:cNvContentPartPr/>
              <p14:nvPr/>
            </p14:nvContentPartPr>
            <p14:xfrm>
              <a:off x="1405597" y="5121203"/>
              <a:ext cx="100440" cy="15120"/>
            </p14:xfrm>
          </p:contentPart>
        </mc:Choice>
        <mc:Fallback xmlns="">
          <p:pic>
            <p:nvPicPr>
              <p:cNvPr id="99" name="Ink 98">
                <a:extLst>
                  <a:ext uri="{FF2B5EF4-FFF2-40B4-BE49-F238E27FC236}">
                    <a16:creationId xmlns:a16="http://schemas.microsoft.com/office/drawing/2014/main" id="{1268377E-173E-4043-B442-1268F5295AB3}"/>
                  </a:ext>
                </a:extLst>
              </p:cNvPr>
              <p:cNvPicPr/>
              <p:nvPr/>
            </p:nvPicPr>
            <p:blipFill>
              <a:blip r:embed="rId74"/>
              <a:stretch>
                <a:fillRect/>
              </a:stretch>
            </p:blipFill>
            <p:spPr>
              <a:xfrm>
                <a:off x="1396597" y="5112563"/>
                <a:ext cx="11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0" name="Ink 99">
                <a:extLst>
                  <a:ext uri="{FF2B5EF4-FFF2-40B4-BE49-F238E27FC236}">
                    <a16:creationId xmlns:a16="http://schemas.microsoft.com/office/drawing/2014/main" id="{45DA6D29-D20E-4E1F-B7BD-4C187141DA4F}"/>
                  </a:ext>
                </a:extLst>
              </p14:cNvPr>
              <p14:cNvContentPartPr/>
              <p14:nvPr/>
            </p14:nvContentPartPr>
            <p14:xfrm>
              <a:off x="1430797" y="5033003"/>
              <a:ext cx="95760" cy="11880"/>
            </p14:xfrm>
          </p:contentPart>
        </mc:Choice>
        <mc:Fallback xmlns="">
          <p:pic>
            <p:nvPicPr>
              <p:cNvPr id="100" name="Ink 99">
                <a:extLst>
                  <a:ext uri="{FF2B5EF4-FFF2-40B4-BE49-F238E27FC236}">
                    <a16:creationId xmlns:a16="http://schemas.microsoft.com/office/drawing/2014/main" id="{45DA6D29-D20E-4E1F-B7BD-4C187141DA4F}"/>
                  </a:ext>
                </a:extLst>
              </p:cNvPr>
              <p:cNvPicPr/>
              <p:nvPr/>
            </p:nvPicPr>
            <p:blipFill>
              <a:blip r:embed="rId76"/>
              <a:stretch>
                <a:fillRect/>
              </a:stretch>
            </p:blipFill>
            <p:spPr>
              <a:xfrm>
                <a:off x="1422157" y="5024363"/>
                <a:ext cx="113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1" name="Ink 100">
                <a:extLst>
                  <a:ext uri="{FF2B5EF4-FFF2-40B4-BE49-F238E27FC236}">
                    <a16:creationId xmlns:a16="http://schemas.microsoft.com/office/drawing/2014/main" id="{DC092BCD-FE56-4926-AFE9-B5C13C1F4216}"/>
                  </a:ext>
                </a:extLst>
              </p14:cNvPr>
              <p14:cNvContentPartPr/>
              <p14:nvPr/>
            </p14:nvContentPartPr>
            <p14:xfrm>
              <a:off x="738157" y="4750403"/>
              <a:ext cx="146160" cy="374400"/>
            </p14:xfrm>
          </p:contentPart>
        </mc:Choice>
        <mc:Fallback xmlns="">
          <p:pic>
            <p:nvPicPr>
              <p:cNvPr id="101" name="Ink 100">
                <a:extLst>
                  <a:ext uri="{FF2B5EF4-FFF2-40B4-BE49-F238E27FC236}">
                    <a16:creationId xmlns:a16="http://schemas.microsoft.com/office/drawing/2014/main" id="{DC092BCD-FE56-4926-AFE9-B5C13C1F4216}"/>
                  </a:ext>
                </a:extLst>
              </p:cNvPr>
              <p:cNvPicPr/>
              <p:nvPr/>
            </p:nvPicPr>
            <p:blipFill>
              <a:blip r:embed="rId78"/>
              <a:stretch>
                <a:fillRect/>
              </a:stretch>
            </p:blipFill>
            <p:spPr>
              <a:xfrm>
                <a:off x="729157" y="4741403"/>
                <a:ext cx="16380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2" name="Ink 101">
                <a:extLst>
                  <a:ext uri="{FF2B5EF4-FFF2-40B4-BE49-F238E27FC236}">
                    <a16:creationId xmlns:a16="http://schemas.microsoft.com/office/drawing/2014/main" id="{F252BE1B-D3D1-4179-8D57-6218E24BE37B}"/>
                  </a:ext>
                </a:extLst>
              </p14:cNvPr>
              <p14:cNvContentPartPr/>
              <p14:nvPr/>
            </p14:nvContentPartPr>
            <p14:xfrm>
              <a:off x="1003837" y="5362763"/>
              <a:ext cx="327600" cy="175680"/>
            </p14:xfrm>
          </p:contentPart>
        </mc:Choice>
        <mc:Fallback xmlns="">
          <p:pic>
            <p:nvPicPr>
              <p:cNvPr id="102" name="Ink 101">
                <a:extLst>
                  <a:ext uri="{FF2B5EF4-FFF2-40B4-BE49-F238E27FC236}">
                    <a16:creationId xmlns:a16="http://schemas.microsoft.com/office/drawing/2014/main" id="{F252BE1B-D3D1-4179-8D57-6218E24BE37B}"/>
                  </a:ext>
                </a:extLst>
              </p:cNvPr>
              <p:cNvPicPr/>
              <p:nvPr/>
            </p:nvPicPr>
            <p:blipFill>
              <a:blip r:embed="rId80"/>
              <a:stretch>
                <a:fillRect/>
              </a:stretch>
            </p:blipFill>
            <p:spPr>
              <a:xfrm>
                <a:off x="995197" y="5353763"/>
                <a:ext cx="3452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3" name="Ink 102">
                <a:extLst>
                  <a:ext uri="{FF2B5EF4-FFF2-40B4-BE49-F238E27FC236}">
                    <a16:creationId xmlns:a16="http://schemas.microsoft.com/office/drawing/2014/main" id="{586AB2F2-71C0-4D6E-B6AB-F657800E9A3D}"/>
                  </a:ext>
                </a:extLst>
              </p14:cNvPr>
              <p14:cNvContentPartPr/>
              <p14:nvPr/>
            </p14:nvContentPartPr>
            <p14:xfrm>
              <a:off x="2280037" y="5073683"/>
              <a:ext cx="106920" cy="114120"/>
            </p14:xfrm>
          </p:contentPart>
        </mc:Choice>
        <mc:Fallback xmlns="">
          <p:pic>
            <p:nvPicPr>
              <p:cNvPr id="103" name="Ink 102">
                <a:extLst>
                  <a:ext uri="{FF2B5EF4-FFF2-40B4-BE49-F238E27FC236}">
                    <a16:creationId xmlns:a16="http://schemas.microsoft.com/office/drawing/2014/main" id="{586AB2F2-71C0-4D6E-B6AB-F657800E9A3D}"/>
                  </a:ext>
                </a:extLst>
              </p:cNvPr>
              <p:cNvPicPr/>
              <p:nvPr/>
            </p:nvPicPr>
            <p:blipFill>
              <a:blip r:embed="rId82"/>
              <a:stretch>
                <a:fillRect/>
              </a:stretch>
            </p:blipFill>
            <p:spPr>
              <a:xfrm>
                <a:off x="2271397" y="5065043"/>
                <a:ext cx="124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4" name="Ink 103">
                <a:extLst>
                  <a:ext uri="{FF2B5EF4-FFF2-40B4-BE49-F238E27FC236}">
                    <a16:creationId xmlns:a16="http://schemas.microsoft.com/office/drawing/2014/main" id="{5B1272FD-4F1A-4C3E-BDD1-62FC763C7A1C}"/>
                  </a:ext>
                </a:extLst>
              </p14:cNvPr>
              <p14:cNvContentPartPr/>
              <p14:nvPr/>
            </p14:nvContentPartPr>
            <p14:xfrm>
              <a:off x="2341237" y="4980803"/>
              <a:ext cx="2160" cy="11880"/>
            </p14:xfrm>
          </p:contentPart>
        </mc:Choice>
        <mc:Fallback xmlns="">
          <p:pic>
            <p:nvPicPr>
              <p:cNvPr id="104" name="Ink 103">
                <a:extLst>
                  <a:ext uri="{FF2B5EF4-FFF2-40B4-BE49-F238E27FC236}">
                    <a16:creationId xmlns:a16="http://schemas.microsoft.com/office/drawing/2014/main" id="{5B1272FD-4F1A-4C3E-BDD1-62FC763C7A1C}"/>
                  </a:ext>
                </a:extLst>
              </p:cNvPr>
              <p:cNvPicPr/>
              <p:nvPr/>
            </p:nvPicPr>
            <p:blipFill>
              <a:blip r:embed="rId84"/>
              <a:stretch>
                <a:fillRect/>
              </a:stretch>
            </p:blipFill>
            <p:spPr>
              <a:xfrm>
                <a:off x="2332237" y="4971803"/>
                <a:ext cx="19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5" name="Ink 104">
                <a:extLst>
                  <a:ext uri="{FF2B5EF4-FFF2-40B4-BE49-F238E27FC236}">
                    <a16:creationId xmlns:a16="http://schemas.microsoft.com/office/drawing/2014/main" id="{F8B5431B-5EE9-4859-97E6-F3164CFE1328}"/>
                  </a:ext>
                </a:extLst>
              </p14:cNvPr>
              <p14:cNvContentPartPr/>
              <p14:nvPr/>
            </p14:nvContentPartPr>
            <p14:xfrm>
              <a:off x="1350157" y="5656523"/>
              <a:ext cx="144720" cy="117360"/>
            </p14:xfrm>
          </p:contentPart>
        </mc:Choice>
        <mc:Fallback xmlns="">
          <p:pic>
            <p:nvPicPr>
              <p:cNvPr id="105" name="Ink 104">
                <a:extLst>
                  <a:ext uri="{FF2B5EF4-FFF2-40B4-BE49-F238E27FC236}">
                    <a16:creationId xmlns:a16="http://schemas.microsoft.com/office/drawing/2014/main" id="{F8B5431B-5EE9-4859-97E6-F3164CFE1328}"/>
                  </a:ext>
                </a:extLst>
              </p:cNvPr>
              <p:cNvPicPr/>
              <p:nvPr/>
            </p:nvPicPr>
            <p:blipFill>
              <a:blip r:embed="rId86"/>
              <a:stretch>
                <a:fillRect/>
              </a:stretch>
            </p:blipFill>
            <p:spPr>
              <a:xfrm>
                <a:off x="1341517" y="5647523"/>
                <a:ext cx="1623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6" name="Ink 105">
                <a:extLst>
                  <a:ext uri="{FF2B5EF4-FFF2-40B4-BE49-F238E27FC236}">
                    <a16:creationId xmlns:a16="http://schemas.microsoft.com/office/drawing/2014/main" id="{34932615-EB91-414E-A5C7-C18B1BBF2EF9}"/>
                  </a:ext>
                </a:extLst>
              </p14:cNvPr>
              <p14:cNvContentPartPr/>
              <p14:nvPr/>
            </p14:nvContentPartPr>
            <p14:xfrm>
              <a:off x="1442317" y="5546723"/>
              <a:ext cx="11520" cy="5400"/>
            </p14:xfrm>
          </p:contentPart>
        </mc:Choice>
        <mc:Fallback xmlns="">
          <p:pic>
            <p:nvPicPr>
              <p:cNvPr id="106" name="Ink 105">
                <a:extLst>
                  <a:ext uri="{FF2B5EF4-FFF2-40B4-BE49-F238E27FC236}">
                    <a16:creationId xmlns:a16="http://schemas.microsoft.com/office/drawing/2014/main" id="{34932615-EB91-414E-A5C7-C18B1BBF2EF9}"/>
                  </a:ext>
                </a:extLst>
              </p:cNvPr>
              <p:cNvPicPr/>
              <p:nvPr/>
            </p:nvPicPr>
            <p:blipFill>
              <a:blip r:embed="rId88"/>
              <a:stretch>
                <a:fillRect/>
              </a:stretch>
            </p:blipFill>
            <p:spPr>
              <a:xfrm>
                <a:off x="1433317" y="5537723"/>
                <a:ext cx="2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3" name="Ink 112">
                <a:extLst>
                  <a:ext uri="{FF2B5EF4-FFF2-40B4-BE49-F238E27FC236}">
                    <a16:creationId xmlns:a16="http://schemas.microsoft.com/office/drawing/2014/main" id="{5938075C-2A6B-49A4-925B-FD56E0C6BD44}"/>
                  </a:ext>
                </a:extLst>
              </p14:cNvPr>
              <p14:cNvContentPartPr/>
              <p14:nvPr/>
            </p14:nvContentPartPr>
            <p14:xfrm>
              <a:off x="2233237" y="5686043"/>
              <a:ext cx="226440" cy="270360"/>
            </p14:xfrm>
          </p:contentPart>
        </mc:Choice>
        <mc:Fallback xmlns="">
          <p:pic>
            <p:nvPicPr>
              <p:cNvPr id="113" name="Ink 112">
                <a:extLst>
                  <a:ext uri="{FF2B5EF4-FFF2-40B4-BE49-F238E27FC236}">
                    <a16:creationId xmlns:a16="http://schemas.microsoft.com/office/drawing/2014/main" id="{5938075C-2A6B-49A4-925B-FD56E0C6BD44}"/>
                  </a:ext>
                </a:extLst>
              </p:cNvPr>
              <p:cNvPicPr/>
              <p:nvPr/>
            </p:nvPicPr>
            <p:blipFill>
              <a:blip r:embed="rId90"/>
              <a:stretch>
                <a:fillRect/>
              </a:stretch>
            </p:blipFill>
            <p:spPr>
              <a:xfrm>
                <a:off x="2224597" y="5677043"/>
                <a:ext cx="244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 name="Ink 113">
                <a:extLst>
                  <a:ext uri="{FF2B5EF4-FFF2-40B4-BE49-F238E27FC236}">
                    <a16:creationId xmlns:a16="http://schemas.microsoft.com/office/drawing/2014/main" id="{3AD1EA55-0684-42C2-97C9-F8D9D52ED9F0}"/>
                  </a:ext>
                </a:extLst>
              </p14:cNvPr>
              <p14:cNvContentPartPr/>
              <p14:nvPr/>
            </p14:nvContentPartPr>
            <p14:xfrm>
              <a:off x="1695397" y="5673443"/>
              <a:ext cx="411840" cy="197640"/>
            </p14:xfrm>
          </p:contentPart>
        </mc:Choice>
        <mc:Fallback xmlns="">
          <p:pic>
            <p:nvPicPr>
              <p:cNvPr id="114" name="Ink 113">
                <a:extLst>
                  <a:ext uri="{FF2B5EF4-FFF2-40B4-BE49-F238E27FC236}">
                    <a16:creationId xmlns:a16="http://schemas.microsoft.com/office/drawing/2014/main" id="{3AD1EA55-0684-42C2-97C9-F8D9D52ED9F0}"/>
                  </a:ext>
                </a:extLst>
              </p:cNvPr>
              <p:cNvPicPr/>
              <p:nvPr/>
            </p:nvPicPr>
            <p:blipFill>
              <a:blip r:embed="rId92"/>
              <a:stretch>
                <a:fillRect/>
              </a:stretch>
            </p:blipFill>
            <p:spPr>
              <a:xfrm>
                <a:off x="1686397" y="5664787"/>
                <a:ext cx="429480" cy="215312"/>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8" name="Ink 117">
                <a:extLst>
                  <a:ext uri="{FF2B5EF4-FFF2-40B4-BE49-F238E27FC236}">
                    <a16:creationId xmlns:a16="http://schemas.microsoft.com/office/drawing/2014/main" id="{AD0DAB04-984F-44B6-9AFE-9E48FB940D3C}"/>
                  </a:ext>
                </a:extLst>
              </p14:cNvPr>
              <p14:cNvContentPartPr/>
              <p14:nvPr/>
            </p14:nvContentPartPr>
            <p14:xfrm>
              <a:off x="2559037" y="5683523"/>
              <a:ext cx="190440" cy="254520"/>
            </p14:xfrm>
          </p:contentPart>
        </mc:Choice>
        <mc:Fallback xmlns="">
          <p:pic>
            <p:nvPicPr>
              <p:cNvPr id="118" name="Ink 117">
                <a:extLst>
                  <a:ext uri="{FF2B5EF4-FFF2-40B4-BE49-F238E27FC236}">
                    <a16:creationId xmlns:a16="http://schemas.microsoft.com/office/drawing/2014/main" id="{AD0DAB04-984F-44B6-9AFE-9E48FB940D3C}"/>
                  </a:ext>
                </a:extLst>
              </p:cNvPr>
              <p:cNvPicPr/>
              <p:nvPr/>
            </p:nvPicPr>
            <p:blipFill>
              <a:blip r:embed="rId94"/>
              <a:stretch>
                <a:fillRect/>
              </a:stretch>
            </p:blipFill>
            <p:spPr>
              <a:xfrm>
                <a:off x="2550397" y="5674883"/>
                <a:ext cx="2080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4" name="Ink 123">
                <a:extLst>
                  <a:ext uri="{FF2B5EF4-FFF2-40B4-BE49-F238E27FC236}">
                    <a16:creationId xmlns:a16="http://schemas.microsoft.com/office/drawing/2014/main" id="{FD3BD5C2-EA52-4911-91DA-27A54C9444AC}"/>
                  </a:ext>
                </a:extLst>
              </p14:cNvPr>
              <p14:cNvContentPartPr/>
              <p14:nvPr/>
            </p14:nvContentPartPr>
            <p14:xfrm>
              <a:off x="4729117" y="6040283"/>
              <a:ext cx="118800" cy="8640"/>
            </p14:xfrm>
          </p:contentPart>
        </mc:Choice>
        <mc:Fallback xmlns="">
          <p:pic>
            <p:nvPicPr>
              <p:cNvPr id="124" name="Ink 123">
                <a:extLst>
                  <a:ext uri="{FF2B5EF4-FFF2-40B4-BE49-F238E27FC236}">
                    <a16:creationId xmlns:a16="http://schemas.microsoft.com/office/drawing/2014/main" id="{FD3BD5C2-EA52-4911-91DA-27A54C9444AC}"/>
                  </a:ext>
                </a:extLst>
              </p:cNvPr>
              <p:cNvPicPr/>
              <p:nvPr/>
            </p:nvPicPr>
            <p:blipFill>
              <a:blip r:embed="rId96"/>
              <a:stretch>
                <a:fillRect/>
              </a:stretch>
            </p:blipFill>
            <p:spPr>
              <a:xfrm>
                <a:off x="4720117" y="6031643"/>
                <a:ext cx="136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5" name="Ink 124">
                <a:extLst>
                  <a:ext uri="{FF2B5EF4-FFF2-40B4-BE49-F238E27FC236}">
                    <a16:creationId xmlns:a16="http://schemas.microsoft.com/office/drawing/2014/main" id="{4DE3BBF1-FFA9-4B7C-B5EC-79DB6F021982}"/>
                  </a:ext>
                </a:extLst>
              </p14:cNvPr>
              <p14:cNvContentPartPr/>
              <p14:nvPr/>
            </p14:nvContentPartPr>
            <p14:xfrm>
              <a:off x="4711117" y="5949203"/>
              <a:ext cx="136440" cy="21240"/>
            </p14:xfrm>
          </p:contentPart>
        </mc:Choice>
        <mc:Fallback xmlns="">
          <p:pic>
            <p:nvPicPr>
              <p:cNvPr id="125" name="Ink 124">
                <a:extLst>
                  <a:ext uri="{FF2B5EF4-FFF2-40B4-BE49-F238E27FC236}">
                    <a16:creationId xmlns:a16="http://schemas.microsoft.com/office/drawing/2014/main" id="{4DE3BBF1-FFA9-4B7C-B5EC-79DB6F021982}"/>
                  </a:ext>
                </a:extLst>
              </p:cNvPr>
              <p:cNvPicPr/>
              <p:nvPr/>
            </p:nvPicPr>
            <p:blipFill>
              <a:blip r:embed="rId98"/>
              <a:stretch>
                <a:fillRect/>
              </a:stretch>
            </p:blipFill>
            <p:spPr>
              <a:xfrm>
                <a:off x="4702477" y="5940563"/>
                <a:ext cx="154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6" name="Ink 125">
                <a:extLst>
                  <a:ext uri="{FF2B5EF4-FFF2-40B4-BE49-F238E27FC236}">
                    <a16:creationId xmlns:a16="http://schemas.microsoft.com/office/drawing/2014/main" id="{2242F55D-DC1D-4C10-AF7D-874AED459CDA}"/>
                  </a:ext>
                </a:extLst>
              </p14:cNvPr>
              <p14:cNvContentPartPr/>
              <p14:nvPr/>
            </p14:nvContentPartPr>
            <p14:xfrm>
              <a:off x="4532557" y="5714123"/>
              <a:ext cx="155880" cy="167760"/>
            </p14:xfrm>
          </p:contentPart>
        </mc:Choice>
        <mc:Fallback xmlns="">
          <p:pic>
            <p:nvPicPr>
              <p:cNvPr id="126" name="Ink 125">
                <a:extLst>
                  <a:ext uri="{FF2B5EF4-FFF2-40B4-BE49-F238E27FC236}">
                    <a16:creationId xmlns:a16="http://schemas.microsoft.com/office/drawing/2014/main" id="{2242F55D-DC1D-4C10-AF7D-874AED459CDA}"/>
                  </a:ext>
                </a:extLst>
              </p:cNvPr>
              <p:cNvPicPr/>
              <p:nvPr/>
            </p:nvPicPr>
            <p:blipFill>
              <a:blip r:embed="rId100"/>
              <a:stretch>
                <a:fillRect/>
              </a:stretch>
            </p:blipFill>
            <p:spPr>
              <a:xfrm>
                <a:off x="4523917" y="5705123"/>
                <a:ext cx="173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7" name="Ink 126">
                <a:extLst>
                  <a:ext uri="{FF2B5EF4-FFF2-40B4-BE49-F238E27FC236}">
                    <a16:creationId xmlns:a16="http://schemas.microsoft.com/office/drawing/2014/main" id="{F677EB7A-518D-4CF8-AD39-FA20740E7A8B}"/>
                  </a:ext>
                </a:extLst>
              </p14:cNvPr>
              <p14:cNvContentPartPr/>
              <p14:nvPr/>
            </p14:nvContentPartPr>
            <p14:xfrm>
              <a:off x="4243477" y="5837963"/>
              <a:ext cx="216360" cy="291960"/>
            </p14:xfrm>
          </p:contentPart>
        </mc:Choice>
        <mc:Fallback xmlns="">
          <p:pic>
            <p:nvPicPr>
              <p:cNvPr id="127" name="Ink 126">
                <a:extLst>
                  <a:ext uri="{FF2B5EF4-FFF2-40B4-BE49-F238E27FC236}">
                    <a16:creationId xmlns:a16="http://schemas.microsoft.com/office/drawing/2014/main" id="{F677EB7A-518D-4CF8-AD39-FA20740E7A8B}"/>
                  </a:ext>
                </a:extLst>
              </p:cNvPr>
              <p:cNvPicPr/>
              <p:nvPr/>
            </p:nvPicPr>
            <p:blipFill>
              <a:blip r:embed="rId102"/>
              <a:stretch>
                <a:fillRect/>
              </a:stretch>
            </p:blipFill>
            <p:spPr>
              <a:xfrm>
                <a:off x="4234477" y="5828974"/>
                <a:ext cx="234000" cy="309578"/>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1" name="Ink 130">
                <a:extLst>
                  <a:ext uri="{FF2B5EF4-FFF2-40B4-BE49-F238E27FC236}">
                    <a16:creationId xmlns:a16="http://schemas.microsoft.com/office/drawing/2014/main" id="{890346D5-B47D-4C46-9F2B-D90304D898C2}"/>
                  </a:ext>
                </a:extLst>
              </p14:cNvPr>
              <p14:cNvContentPartPr/>
              <p14:nvPr/>
            </p14:nvContentPartPr>
            <p14:xfrm>
              <a:off x="5324197" y="5678483"/>
              <a:ext cx="27360" cy="100800"/>
            </p14:xfrm>
          </p:contentPart>
        </mc:Choice>
        <mc:Fallback xmlns="">
          <p:pic>
            <p:nvPicPr>
              <p:cNvPr id="131" name="Ink 130">
                <a:extLst>
                  <a:ext uri="{FF2B5EF4-FFF2-40B4-BE49-F238E27FC236}">
                    <a16:creationId xmlns:a16="http://schemas.microsoft.com/office/drawing/2014/main" id="{890346D5-B47D-4C46-9F2B-D90304D898C2}"/>
                  </a:ext>
                </a:extLst>
              </p:cNvPr>
              <p:cNvPicPr/>
              <p:nvPr/>
            </p:nvPicPr>
            <p:blipFill>
              <a:blip r:embed="rId104"/>
              <a:stretch>
                <a:fillRect/>
              </a:stretch>
            </p:blipFill>
            <p:spPr>
              <a:xfrm>
                <a:off x="5315197" y="5669843"/>
                <a:ext cx="4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2" name="Ink 131">
                <a:extLst>
                  <a:ext uri="{FF2B5EF4-FFF2-40B4-BE49-F238E27FC236}">
                    <a16:creationId xmlns:a16="http://schemas.microsoft.com/office/drawing/2014/main" id="{06694ED0-2B5C-4B86-8BD8-8413D4E4305C}"/>
                  </a:ext>
                </a:extLst>
              </p14:cNvPr>
              <p14:cNvContentPartPr/>
              <p14:nvPr/>
            </p14:nvContentPartPr>
            <p14:xfrm>
              <a:off x="5017117" y="5775323"/>
              <a:ext cx="227880" cy="321480"/>
            </p14:xfrm>
          </p:contentPart>
        </mc:Choice>
        <mc:Fallback xmlns="">
          <p:pic>
            <p:nvPicPr>
              <p:cNvPr id="132" name="Ink 131">
                <a:extLst>
                  <a:ext uri="{FF2B5EF4-FFF2-40B4-BE49-F238E27FC236}">
                    <a16:creationId xmlns:a16="http://schemas.microsoft.com/office/drawing/2014/main" id="{06694ED0-2B5C-4B86-8BD8-8413D4E4305C}"/>
                  </a:ext>
                </a:extLst>
              </p:cNvPr>
              <p:cNvPicPr/>
              <p:nvPr/>
            </p:nvPicPr>
            <p:blipFill>
              <a:blip r:embed="rId106"/>
              <a:stretch>
                <a:fillRect/>
              </a:stretch>
            </p:blipFill>
            <p:spPr>
              <a:xfrm>
                <a:off x="5008117" y="5766333"/>
                <a:ext cx="245520" cy="3391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6" name="Ink 135">
                <a:extLst>
                  <a:ext uri="{FF2B5EF4-FFF2-40B4-BE49-F238E27FC236}">
                    <a16:creationId xmlns:a16="http://schemas.microsoft.com/office/drawing/2014/main" id="{F60894C2-6620-445F-B43A-6B1F32F04D65}"/>
                  </a:ext>
                </a:extLst>
              </p14:cNvPr>
              <p14:cNvContentPartPr/>
              <p14:nvPr/>
            </p14:nvContentPartPr>
            <p14:xfrm>
              <a:off x="4646677" y="6708443"/>
              <a:ext cx="119160" cy="21600"/>
            </p14:xfrm>
          </p:contentPart>
        </mc:Choice>
        <mc:Fallback xmlns="">
          <p:pic>
            <p:nvPicPr>
              <p:cNvPr id="136" name="Ink 135">
                <a:extLst>
                  <a:ext uri="{FF2B5EF4-FFF2-40B4-BE49-F238E27FC236}">
                    <a16:creationId xmlns:a16="http://schemas.microsoft.com/office/drawing/2014/main" id="{F60894C2-6620-445F-B43A-6B1F32F04D65}"/>
                  </a:ext>
                </a:extLst>
              </p:cNvPr>
              <p:cNvPicPr/>
              <p:nvPr/>
            </p:nvPicPr>
            <p:blipFill>
              <a:blip r:embed="rId108"/>
              <a:stretch>
                <a:fillRect/>
              </a:stretch>
            </p:blipFill>
            <p:spPr>
              <a:xfrm>
                <a:off x="4637677" y="6699803"/>
                <a:ext cx="136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7" name="Ink 136">
                <a:extLst>
                  <a:ext uri="{FF2B5EF4-FFF2-40B4-BE49-F238E27FC236}">
                    <a16:creationId xmlns:a16="http://schemas.microsoft.com/office/drawing/2014/main" id="{FBDCE20F-CC09-44CC-8CE8-8079594801F4}"/>
                  </a:ext>
                </a:extLst>
              </p14:cNvPr>
              <p14:cNvContentPartPr/>
              <p14:nvPr/>
            </p14:nvContentPartPr>
            <p14:xfrm>
              <a:off x="4681597" y="6614123"/>
              <a:ext cx="88920" cy="10440"/>
            </p14:xfrm>
          </p:contentPart>
        </mc:Choice>
        <mc:Fallback xmlns="">
          <p:pic>
            <p:nvPicPr>
              <p:cNvPr id="137" name="Ink 136">
                <a:extLst>
                  <a:ext uri="{FF2B5EF4-FFF2-40B4-BE49-F238E27FC236}">
                    <a16:creationId xmlns:a16="http://schemas.microsoft.com/office/drawing/2014/main" id="{FBDCE20F-CC09-44CC-8CE8-8079594801F4}"/>
                  </a:ext>
                </a:extLst>
              </p:cNvPr>
              <p:cNvPicPr/>
              <p:nvPr/>
            </p:nvPicPr>
            <p:blipFill>
              <a:blip r:embed="rId110"/>
              <a:stretch>
                <a:fillRect/>
              </a:stretch>
            </p:blipFill>
            <p:spPr>
              <a:xfrm>
                <a:off x="4672597" y="6605123"/>
                <a:ext cx="1065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 name="Ink 140">
                <a:extLst>
                  <a:ext uri="{FF2B5EF4-FFF2-40B4-BE49-F238E27FC236}">
                    <a16:creationId xmlns:a16="http://schemas.microsoft.com/office/drawing/2014/main" id="{419A04B7-F8EE-4072-98EB-8DE3A035FC91}"/>
                  </a:ext>
                </a:extLst>
              </p14:cNvPr>
              <p14:cNvContentPartPr/>
              <p14:nvPr/>
            </p14:nvContentPartPr>
            <p14:xfrm>
              <a:off x="5287837" y="6479483"/>
              <a:ext cx="9360" cy="73080"/>
            </p14:xfrm>
          </p:contentPart>
        </mc:Choice>
        <mc:Fallback xmlns="">
          <p:pic>
            <p:nvPicPr>
              <p:cNvPr id="141" name="Ink 140">
                <a:extLst>
                  <a:ext uri="{FF2B5EF4-FFF2-40B4-BE49-F238E27FC236}">
                    <a16:creationId xmlns:a16="http://schemas.microsoft.com/office/drawing/2014/main" id="{419A04B7-F8EE-4072-98EB-8DE3A035FC91}"/>
                  </a:ext>
                </a:extLst>
              </p:cNvPr>
              <p:cNvPicPr/>
              <p:nvPr/>
            </p:nvPicPr>
            <p:blipFill>
              <a:blip r:embed="rId112"/>
              <a:stretch>
                <a:fillRect/>
              </a:stretch>
            </p:blipFill>
            <p:spPr>
              <a:xfrm>
                <a:off x="5278837" y="6470483"/>
                <a:ext cx="27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2" name="Ink 141">
                <a:extLst>
                  <a:ext uri="{FF2B5EF4-FFF2-40B4-BE49-F238E27FC236}">
                    <a16:creationId xmlns:a16="http://schemas.microsoft.com/office/drawing/2014/main" id="{CA7F7A56-A57E-4316-A578-3240FD4B5990}"/>
                  </a:ext>
                </a:extLst>
              </p14:cNvPr>
              <p14:cNvContentPartPr/>
              <p14:nvPr/>
            </p14:nvContentPartPr>
            <p14:xfrm>
              <a:off x="4964917" y="6510443"/>
              <a:ext cx="251640" cy="274680"/>
            </p14:xfrm>
          </p:contentPart>
        </mc:Choice>
        <mc:Fallback xmlns="">
          <p:pic>
            <p:nvPicPr>
              <p:cNvPr id="142" name="Ink 141">
                <a:extLst>
                  <a:ext uri="{FF2B5EF4-FFF2-40B4-BE49-F238E27FC236}">
                    <a16:creationId xmlns:a16="http://schemas.microsoft.com/office/drawing/2014/main" id="{CA7F7A56-A57E-4316-A578-3240FD4B5990}"/>
                  </a:ext>
                </a:extLst>
              </p:cNvPr>
              <p:cNvPicPr/>
              <p:nvPr/>
            </p:nvPicPr>
            <p:blipFill>
              <a:blip r:embed="rId114"/>
              <a:stretch>
                <a:fillRect/>
              </a:stretch>
            </p:blipFill>
            <p:spPr>
              <a:xfrm>
                <a:off x="4955930" y="6501443"/>
                <a:ext cx="269255"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 name="Ink 142">
                <a:extLst>
                  <a:ext uri="{FF2B5EF4-FFF2-40B4-BE49-F238E27FC236}">
                    <a16:creationId xmlns:a16="http://schemas.microsoft.com/office/drawing/2014/main" id="{C21D5684-BCCD-40AA-90AC-41B89DA0470B}"/>
                  </a:ext>
                </a:extLst>
              </p14:cNvPr>
              <p14:cNvContentPartPr/>
              <p14:nvPr/>
            </p14:nvContentPartPr>
            <p14:xfrm>
              <a:off x="4239877" y="6496043"/>
              <a:ext cx="207720" cy="301320"/>
            </p14:xfrm>
          </p:contentPart>
        </mc:Choice>
        <mc:Fallback xmlns="">
          <p:pic>
            <p:nvPicPr>
              <p:cNvPr id="143" name="Ink 142">
                <a:extLst>
                  <a:ext uri="{FF2B5EF4-FFF2-40B4-BE49-F238E27FC236}">
                    <a16:creationId xmlns:a16="http://schemas.microsoft.com/office/drawing/2014/main" id="{C21D5684-BCCD-40AA-90AC-41B89DA0470B}"/>
                  </a:ext>
                </a:extLst>
              </p:cNvPr>
              <p:cNvPicPr/>
              <p:nvPr/>
            </p:nvPicPr>
            <p:blipFill>
              <a:blip r:embed="rId116"/>
              <a:stretch>
                <a:fillRect/>
              </a:stretch>
            </p:blipFill>
            <p:spPr>
              <a:xfrm>
                <a:off x="4230893" y="6487403"/>
                <a:ext cx="225329"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6" name="Ink 145">
                <a:extLst>
                  <a:ext uri="{FF2B5EF4-FFF2-40B4-BE49-F238E27FC236}">
                    <a16:creationId xmlns:a16="http://schemas.microsoft.com/office/drawing/2014/main" id="{29B381F7-FB24-4A8F-AD11-127F72D299F1}"/>
                  </a:ext>
                </a:extLst>
              </p14:cNvPr>
              <p14:cNvContentPartPr/>
              <p14:nvPr/>
            </p14:nvContentPartPr>
            <p14:xfrm>
              <a:off x="5368117" y="6336923"/>
              <a:ext cx="261360" cy="152280"/>
            </p14:xfrm>
          </p:contentPart>
        </mc:Choice>
        <mc:Fallback xmlns="">
          <p:pic>
            <p:nvPicPr>
              <p:cNvPr id="146" name="Ink 145">
                <a:extLst>
                  <a:ext uri="{FF2B5EF4-FFF2-40B4-BE49-F238E27FC236}">
                    <a16:creationId xmlns:a16="http://schemas.microsoft.com/office/drawing/2014/main" id="{29B381F7-FB24-4A8F-AD11-127F72D299F1}"/>
                  </a:ext>
                </a:extLst>
              </p:cNvPr>
              <p:cNvPicPr/>
              <p:nvPr/>
            </p:nvPicPr>
            <p:blipFill>
              <a:blip r:embed="rId118"/>
              <a:stretch>
                <a:fillRect/>
              </a:stretch>
            </p:blipFill>
            <p:spPr>
              <a:xfrm>
                <a:off x="5359477" y="6327944"/>
                <a:ext cx="279000" cy="169878"/>
              </a:xfrm>
              <a:prstGeom prst="rect">
                <a:avLst/>
              </a:prstGeom>
            </p:spPr>
          </p:pic>
        </mc:Fallback>
      </mc:AlternateContent>
    </p:spTree>
    <p:extLst>
      <p:ext uri="{BB962C8B-B14F-4D97-AF65-F5344CB8AC3E}">
        <p14:creationId xmlns:p14="http://schemas.microsoft.com/office/powerpoint/2010/main" val="296418375"/>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67156</TotalTime>
  <Words>3105</Words>
  <Application>Microsoft Office PowerPoint</Application>
  <PresentationFormat>On-screen Show (4:3)</PresentationFormat>
  <Paragraphs>590</Paragraphs>
  <Slides>35</Slides>
  <Notes>22</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Arial Unicode MS</vt:lpstr>
      <vt:lpstr>Cambria Math</vt:lpstr>
      <vt:lpstr>Comic Sans MS</vt:lpstr>
      <vt:lpstr>Lucida Grande</vt:lpstr>
      <vt:lpstr>Symbol</vt:lpstr>
      <vt:lpstr>Times New Roman</vt:lpstr>
      <vt:lpstr>5832 Template</vt:lpstr>
      <vt:lpstr>Formel</vt:lpstr>
      <vt:lpstr>Equation</vt:lpstr>
      <vt:lpstr>CPSC 503 Computational Linguistics</vt:lpstr>
      <vt:lpstr>Introductions</vt:lpstr>
      <vt:lpstr>Today Sept 23</vt:lpstr>
      <vt:lpstr>Background…….</vt:lpstr>
      <vt:lpstr>Neural nets</vt:lpstr>
      <vt:lpstr>Neural Nets in one slide</vt:lpstr>
      <vt:lpstr>Common activation functions</vt:lpstr>
      <vt:lpstr>PowerPoint Presentation</vt:lpstr>
      <vt:lpstr>Notation in Goldberg + justification</vt:lpstr>
      <vt:lpstr>Neural Language Models</vt:lpstr>
      <vt:lpstr>NN Input: Represent words as vectors</vt:lpstr>
      <vt:lpstr>NN Output: Probability distribution for next word</vt:lpstr>
      <vt:lpstr>Connecting input and output</vt:lpstr>
      <vt:lpstr>Intuition about training</vt:lpstr>
      <vt:lpstr>Training Procedure: details</vt:lpstr>
      <vt:lpstr>What info is stored in matrix E’ ?</vt:lpstr>
      <vt:lpstr>Embeddings (E)</vt:lpstr>
      <vt:lpstr>Slightly more complex Neural Language Model (J&amp;M 3Ed draft Chp 7)</vt:lpstr>
      <vt:lpstr>Embeddings are also trained</vt:lpstr>
      <vt:lpstr>Preliminary comparison “traditional” vs. “neural”</vt:lpstr>
      <vt:lpstr>ELMo (Embedding Language Model)</vt:lpstr>
      <vt:lpstr>Today Sept 23</vt:lpstr>
      <vt:lpstr>Example of a Markov Chain</vt:lpstr>
      <vt:lpstr>Markov-Chain</vt:lpstr>
      <vt:lpstr>Markov Assumptions</vt:lpstr>
      <vt:lpstr>Markov-Chain</vt:lpstr>
      <vt:lpstr>Count-Ngrams models are Markov chains !</vt:lpstr>
      <vt:lpstr>Markov-Chain</vt:lpstr>
      <vt:lpstr>Knowledge-Formalisms Map (including probabilistic &amp; neural formalisms)</vt:lpstr>
      <vt:lpstr>HMMs (and MEMM and CRFs) intro</vt:lpstr>
      <vt:lpstr>Hidden Markov Model (State Emission)</vt:lpstr>
      <vt:lpstr>Hidden  Markov Model</vt:lpstr>
      <vt:lpstr>Three fundamental questions for HMMs (and CRFs)</vt:lpstr>
      <vt:lpstr>Look at course syllabus in class </vt:lpstr>
      <vt:lpstr>Next Week</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 5832 Natural Language Processing</dc:title>
  <dc:creator>Jim Martin</dc:creator>
  <cp:lastModifiedBy>Giuseppe Carenini</cp:lastModifiedBy>
  <cp:revision>427</cp:revision>
  <cp:lastPrinted>2016-01-21T21:10:31Z</cp:lastPrinted>
  <dcterms:created xsi:type="dcterms:W3CDTF">2003-01-21T20:11:16Z</dcterms:created>
  <dcterms:modified xsi:type="dcterms:W3CDTF">2020-09-23T17:33:58Z</dcterms:modified>
</cp:coreProperties>
</file>