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2.xml" ContentType="application/inkml+xml"/>
  <Override PartName="/ppt/ink/ink3.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notesSlides/notesSlide7.xml" ContentType="application/vnd.openxmlformats-officedocument.presentationml.notesSlide+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notesSlides/notesSlide8.xml" ContentType="application/vnd.openxmlformats-officedocument.presentationml.notesSlide+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notesSlides/notesSlide12.xml" ContentType="application/vnd.openxmlformats-officedocument.presentationml.notesSlide+xml"/>
  <Override PartName="/ppt/ink/ink103.xml" ContentType="application/inkml+xml"/>
  <Override PartName="/ppt/ink/ink104.xml" ContentType="application/inkml+xml"/>
  <Override PartName="/ppt/notesSlides/notesSlide13.xml" ContentType="application/vnd.openxmlformats-officedocument.presentationml.notesSlide+xml"/>
  <Override PartName="/ppt/ink/ink105.xml" ContentType="application/inkml+xml"/>
  <Override PartName="/ppt/ink/ink106.xml" ContentType="application/inkml+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ink/ink107.xml" ContentType="application/inkml+xml"/>
  <Override PartName="/ppt/notesSlides/notesSlide19.xml" ContentType="application/vnd.openxmlformats-officedocument.presentationml.notesSlide+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notesSlides/notesSlide20.xml" ContentType="application/vnd.openxmlformats-officedocument.presentationml.notesSlide+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notesSlides/notesSlide21.xml" ContentType="application/vnd.openxmlformats-officedocument.presentationml.notesSlide+xml"/>
  <Override PartName="/ppt/ink/ink128.xml" ContentType="application/inkml+xml"/>
  <Override PartName="/ppt/notesSlides/notesSlide22.xml" ContentType="application/vnd.openxmlformats-officedocument.presentationml.notesSlide+xml"/>
  <Override PartName="/ppt/ink/ink129.xml" ContentType="application/inkml+xml"/>
  <Override PartName="/ppt/ink/ink130.xml" ContentType="application/inkml+xml"/>
  <Override PartName="/ppt/ink/ink131.xml" ContentType="application/inkml+xml"/>
  <Override PartName="/ppt/notesSlides/notesSlide23.xml" ContentType="application/vnd.openxmlformats-officedocument.presentationml.notesSlide+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notesSlides/notesSlide26.xml" ContentType="application/vnd.openxmlformats-officedocument.presentationml.notesSlide+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notesSlides/notesSlide27.xml" ContentType="application/vnd.openxmlformats-officedocument.presentationml.notesSlide+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notesSlides/notesSlide28.xml" ContentType="application/vnd.openxmlformats-officedocument.presentationml.notesSlide+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notesSlides/notesSlide29.xml" ContentType="application/vnd.openxmlformats-officedocument.presentationml.notesSlide+xml"/>
  <Override PartName="/ppt/ink/ink171.xml" ContentType="application/inkml+xml"/>
  <Override PartName="/ppt/ink/ink172.xml" ContentType="application/inkml+xml"/>
  <Override PartName="/ppt/notesSlides/notesSlide30.xml" ContentType="application/vnd.openxmlformats-officedocument.presentationml.notesSlide+xml"/>
  <Override PartName="/ppt/ink/ink173.xml" ContentType="application/inkml+xml"/>
  <Override PartName="/ppt/notesSlides/notesSlide31.xml" ContentType="application/vnd.openxmlformats-officedocument.presentationml.notesSlide+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notesSlides/notesSlide32.xml" ContentType="application/vnd.openxmlformats-officedocument.presentationml.notesSlide+xml"/>
  <Override PartName="/ppt/ink/ink181.xml" ContentType="application/inkml+xml"/>
  <Override PartName="/ppt/notesSlides/notesSlide33.xml" ContentType="application/vnd.openxmlformats-officedocument.presentationml.notesSlide+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notesSlides/notesSlide34.xml" ContentType="application/vnd.openxmlformats-officedocument.presentationml.notesSlide+xml"/>
  <Override PartName="/ppt/ink/ink194.xml" ContentType="application/inkml+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ink/ink195.xml" ContentType="application/inkml+xml"/>
  <Override PartName="/ppt/ink/ink196.xml" ContentType="application/inkml+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ink/ink201.xml" ContentType="application/inkml+xml"/>
  <Override PartName="/ppt/notesSlides/notesSlide43.xml" ContentType="application/vnd.openxmlformats-officedocument.presentationml.notesSlide+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ink/ink210.xml" ContentType="application/inkml+xml"/>
  <Override PartName="/ppt/notesSlides/notesSlide47.xml" ContentType="application/vnd.openxmlformats-officedocument.presentationml.notesSlide+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ink/ink235.xml" ContentType="application/inkml+xml"/>
  <Override PartName="/ppt/notesSlides/notesSlide50.xml" ContentType="application/vnd.openxmlformats-officedocument.presentationml.notesSlide+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notesSlides/notesSlide51.xml" ContentType="application/vnd.openxmlformats-officedocument.presentationml.notesSlide+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notesSlides/notesSlide52.xml" ContentType="application/vnd.openxmlformats-officedocument.presentationml.notesSlide+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notesSlides/notesSlide53.xml" ContentType="application/vnd.openxmlformats-officedocument.presentationml.notesSlide+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notesSlides/notesSlide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58"/>
  </p:notesMasterIdLst>
  <p:handoutMasterIdLst>
    <p:handoutMasterId r:id="rId59"/>
  </p:handoutMasterIdLst>
  <p:sldIdLst>
    <p:sldId id="293" r:id="rId2"/>
    <p:sldId id="379" r:id="rId3"/>
    <p:sldId id="323" r:id="rId4"/>
    <p:sldId id="324" r:id="rId5"/>
    <p:sldId id="405" r:id="rId6"/>
    <p:sldId id="384" r:id="rId7"/>
    <p:sldId id="406" r:id="rId8"/>
    <p:sldId id="407" r:id="rId9"/>
    <p:sldId id="408" r:id="rId10"/>
    <p:sldId id="327" r:id="rId11"/>
    <p:sldId id="411" r:id="rId12"/>
    <p:sldId id="399" r:id="rId13"/>
    <p:sldId id="409" r:id="rId14"/>
    <p:sldId id="401" r:id="rId15"/>
    <p:sldId id="328" r:id="rId16"/>
    <p:sldId id="402" r:id="rId17"/>
    <p:sldId id="380" r:id="rId18"/>
    <p:sldId id="355" r:id="rId19"/>
    <p:sldId id="330" r:id="rId20"/>
    <p:sldId id="331" r:id="rId21"/>
    <p:sldId id="412" r:id="rId22"/>
    <p:sldId id="332" r:id="rId23"/>
    <p:sldId id="333" r:id="rId24"/>
    <p:sldId id="334" r:id="rId25"/>
    <p:sldId id="335" r:id="rId26"/>
    <p:sldId id="336" r:id="rId27"/>
    <p:sldId id="337" r:id="rId28"/>
    <p:sldId id="338" r:id="rId29"/>
    <p:sldId id="339" r:id="rId30"/>
    <p:sldId id="340" r:id="rId31"/>
    <p:sldId id="341" r:id="rId32"/>
    <p:sldId id="342" r:id="rId33"/>
    <p:sldId id="343" r:id="rId34"/>
    <p:sldId id="344" r:id="rId35"/>
    <p:sldId id="345" r:id="rId36"/>
    <p:sldId id="346" r:id="rId37"/>
    <p:sldId id="347" r:id="rId38"/>
    <p:sldId id="348" r:id="rId39"/>
    <p:sldId id="400" r:id="rId40"/>
    <p:sldId id="349" r:id="rId41"/>
    <p:sldId id="350" r:id="rId42"/>
    <p:sldId id="351" r:id="rId43"/>
    <p:sldId id="352" r:id="rId44"/>
    <p:sldId id="353" r:id="rId45"/>
    <p:sldId id="354" r:id="rId46"/>
    <p:sldId id="381" r:id="rId47"/>
    <p:sldId id="390" r:id="rId48"/>
    <p:sldId id="391" r:id="rId49"/>
    <p:sldId id="392" r:id="rId50"/>
    <p:sldId id="393" r:id="rId51"/>
    <p:sldId id="394" r:id="rId52"/>
    <p:sldId id="395" r:id="rId53"/>
    <p:sldId id="396" r:id="rId54"/>
    <p:sldId id="397" r:id="rId55"/>
    <p:sldId id="398" r:id="rId56"/>
    <p:sldId id="386" r:id="rId57"/>
  </p:sldIdLst>
  <p:sldSz cx="9144000" cy="6858000" type="screen4x3"/>
  <p:notesSz cx="6985000" cy="9271000"/>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0">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40" autoAdjust="0"/>
    <p:restoredTop sz="73077" autoAdjust="0"/>
  </p:normalViewPr>
  <p:slideViewPr>
    <p:cSldViewPr>
      <p:cViewPr>
        <p:scale>
          <a:sx n="83" d="100"/>
          <a:sy n="83" d="100"/>
        </p:scale>
        <p:origin x="1656" y="57"/>
      </p:cViewPr>
      <p:guideLst>
        <p:guide orient="horz" pos="2160"/>
        <p:guide pos="2880"/>
      </p:guideLst>
    </p:cSldViewPr>
  </p:slideViewPr>
  <p:outlineViewPr>
    <p:cViewPr>
      <p:scale>
        <a:sx n="33" d="100"/>
        <a:sy n="33" d="100"/>
      </p:scale>
      <p:origin x="0" y="0"/>
    </p:cViewPr>
    <p:sldLst>
      <p:sld r:id="rId1" collapse="1"/>
    </p:sldLst>
  </p:outlineViewPr>
  <p:notesTextViewPr>
    <p:cViewPr>
      <p:scale>
        <a:sx n="125" d="100"/>
        <a:sy n="125" d="100"/>
      </p:scale>
      <p:origin x="0" y="0"/>
    </p:cViewPr>
  </p:notesTextViewPr>
  <p:sorterViewPr>
    <p:cViewPr varScale="1">
      <p:scale>
        <a:sx n="1" d="1"/>
        <a:sy n="1" d="1"/>
      </p:scale>
      <p:origin x="0" y="-11445"/>
    </p:cViewPr>
  </p:sorterViewPr>
  <p:notesViewPr>
    <p:cSldViewPr>
      <p:cViewPr varScale="1">
        <p:scale>
          <a:sx n="54" d="100"/>
          <a:sy n="54" d="100"/>
        </p:scale>
        <p:origin x="-1878" y="-90"/>
      </p:cViewPr>
      <p:guideLst>
        <p:guide orient="horz" pos="2920"/>
        <p:guide pos="220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handoutMaster" Target="handoutMasters/handout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s>
</file>

<file path=ppt/_rels/viewProps.xml.rels><?xml version="1.0" encoding="UTF-8" standalone="yes"?>
<Relationships xmlns="http://schemas.openxmlformats.org/package/2006/relationships"><Relationship Id="rId1" Type="http://schemas.openxmlformats.org/officeDocument/2006/relationships/slide" Target="slides/slide1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90.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124.wmf"/><Relationship Id="rId2" Type="http://schemas.openxmlformats.org/officeDocument/2006/relationships/image" Target="../media/image122.wmf"/><Relationship Id="rId1" Type="http://schemas.openxmlformats.org/officeDocument/2006/relationships/image" Target="../media/image121.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122.wmf"/><Relationship Id="rId2" Type="http://schemas.openxmlformats.org/officeDocument/2006/relationships/image" Target="../media/image121.wmf"/><Relationship Id="rId1" Type="http://schemas.openxmlformats.org/officeDocument/2006/relationships/image" Target="../media/image125.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122.wmf"/><Relationship Id="rId1" Type="http://schemas.openxmlformats.org/officeDocument/2006/relationships/image" Target="../media/image121.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122.wmf"/><Relationship Id="rId1" Type="http://schemas.openxmlformats.org/officeDocument/2006/relationships/image" Target="../media/image121.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122.wmf"/><Relationship Id="rId1" Type="http://schemas.openxmlformats.org/officeDocument/2006/relationships/image" Target="../media/image121.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122.wmf"/><Relationship Id="rId2" Type="http://schemas.openxmlformats.org/officeDocument/2006/relationships/image" Target="../media/image121.wmf"/><Relationship Id="rId1" Type="http://schemas.openxmlformats.org/officeDocument/2006/relationships/image" Target="../media/image126.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128.wmf"/><Relationship Id="rId1" Type="http://schemas.openxmlformats.org/officeDocument/2006/relationships/image" Target="../media/image127.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129.wmf"/><Relationship Id="rId2" Type="http://schemas.openxmlformats.org/officeDocument/2006/relationships/image" Target="../media/image128.wmf"/><Relationship Id="rId1" Type="http://schemas.openxmlformats.org/officeDocument/2006/relationships/image" Target="../media/image127.wmf"/><Relationship Id="rId5" Type="http://schemas.openxmlformats.org/officeDocument/2006/relationships/image" Target="../media/image131.wmf"/><Relationship Id="rId4" Type="http://schemas.openxmlformats.org/officeDocument/2006/relationships/image" Target="../media/image130.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134.wmf"/><Relationship Id="rId2" Type="http://schemas.openxmlformats.org/officeDocument/2006/relationships/image" Target="../media/image133.wmf"/><Relationship Id="rId1" Type="http://schemas.openxmlformats.org/officeDocument/2006/relationships/image" Target="../media/image132.wmf"/><Relationship Id="rId5" Type="http://schemas.openxmlformats.org/officeDocument/2006/relationships/image" Target="../media/image122.wmf"/><Relationship Id="rId4" Type="http://schemas.openxmlformats.org/officeDocument/2006/relationships/image" Target="../media/image121.w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122.wmf"/><Relationship Id="rId1" Type="http://schemas.openxmlformats.org/officeDocument/2006/relationships/image" Target="../media/image12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90.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90.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35.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37.wmf"/></Relationships>
</file>

<file path=ppt/drawings/_rels/vmlDrawing23.vml.rels><?xml version="1.0" encoding="UTF-8" standalone="yes"?>
<Relationships xmlns="http://schemas.openxmlformats.org/package/2006/relationships"><Relationship Id="rId2" Type="http://schemas.openxmlformats.org/officeDocument/2006/relationships/image" Target="../media/image138.wmf"/><Relationship Id="rId1" Type="http://schemas.openxmlformats.org/officeDocument/2006/relationships/image" Target="../media/image90.w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141.wmf"/><Relationship Id="rId2" Type="http://schemas.openxmlformats.org/officeDocument/2006/relationships/image" Target="../media/image140.wmf"/><Relationship Id="rId1" Type="http://schemas.openxmlformats.org/officeDocument/2006/relationships/image" Target="../media/image139.wmf"/><Relationship Id="rId5" Type="http://schemas.openxmlformats.org/officeDocument/2006/relationships/image" Target="../media/image143.wmf"/><Relationship Id="rId4" Type="http://schemas.openxmlformats.org/officeDocument/2006/relationships/image" Target="../media/image142.w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146.wmf"/><Relationship Id="rId2" Type="http://schemas.openxmlformats.org/officeDocument/2006/relationships/image" Target="../media/image145.wmf"/><Relationship Id="rId1" Type="http://schemas.openxmlformats.org/officeDocument/2006/relationships/image" Target="../media/image144.wmf"/><Relationship Id="rId4" Type="http://schemas.openxmlformats.org/officeDocument/2006/relationships/image" Target="../media/image147.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150.wmf"/><Relationship Id="rId2" Type="http://schemas.openxmlformats.org/officeDocument/2006/relationships/image" Target="../media/image149.wmf"/><Relationship Id="rId1" Type="http://schemas.openxmlformats.org/officeDocument/2006/relationships/image" Target="../media/image148.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109.wmf"/><Relationship Id="rId2" Type="http://schemas.openxmlformats.org/officeDocument/2006/relationships/image" Target="../media/image108.wmf"/><Relationship Id="rId1" Type="http://schemas.openxmlformats.org/officeDocument/2006/relationships/image" Target="../media/image107.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12.wmf"/><Relationship Id="rId2" Type="http://schemas.openxmlformats.org/officeDocument/2006/relationships/image" Target="../media/image111.wmf"/><Relationship Id="rId1" Type="http://schemas.openxmlformats.org/officeDocument/2006/relationships/image" Target="../media/image110.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115.wmf"/><Relationship Id="rId2" Type="http://schemas.openxmlformats.org/officeDocument/2006/relationships/image" Target="../media/image114.wmf"/><Relationship Id="rId1" Type="http://schemas.openxmlformats.org/officeDocument/2006/relationships/image" Target="../media/image113.wmf"/><Relationship Id="rId4" Type="http://schemas.openxmlformats.org/officeDocument/2006/relationships/image" Target="../media/image116.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17.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19.wmf"/><Relationship Id="rId1" Type="http://schemas.openxmlformats.org/officeDocument/2006/relationships/image" Target="../media/image118.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20.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123.wmf"/><Relationship Id="rId2" Type="http://schemas.openxmlformats.org/officeDocument/2006/relationships/image" Target="../media/image122.wmf"/><Relationship Id="rId1" Type="http://schemas.openxmlformats.org/officeDocument/2006/relationships/image" Target="../media/image121.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138243" name="Rectangle 3"/>
          <p:cNvSpPr>
            <a:spLocks noGrp="1" noChangeArrowheads="1"/>
          </p:cNvSpPr>
          <p:nvPr>
            <p:ph type="dt" sz="quarter" idx="1"/>
          </p:nvPr>
        </p:nvSpPr>
        <p:spPr bwMode="auto">
          <a:xfrm>
            <a:off x="3957638" y="0"/>
            <a:ext cx="3027362"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138244" name="Rectangle 4"/>
          <p:cNvSpPr>
            <a:spLocks noGrp="1" noChangeArrowheads="1"/>
          </p:cNvSpPr>
          <p:nvPr>
            <p:ph type="ftr" sz="quarter" idx="2"/>
          </p:nvPr>
        </p:nvSpPr>
        <p:spPr bwMode="auto">
          <a:xfrm>
            <a:off x="0" y="8807450"/>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138245" name="Rectangle 5"/>
          <p:cNvSpPr>
            <a:spLocks noGrp="1" noChangeArrowheads="1"/>
          </p:cNvSpPr>
          <p:nvPr>
            <p:ph type="sldNum" sz="quarter" idx="3"/>
          </p:nvPr>
        </p:nvSpPr>
        <p:spPr bwMode="auto">
          <a:xfrm>
            <a:off x="3957638" y="8807450"/>
            <a:ext cx="3027362"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75401200-443F-4430-91EF-3F6A27AC9F1B}" type="slidenum">
              <a:rPr lang="en-US"/>
              <a:pPr>
                <a:defRPr/>
              </a:pPr>
              <a:t>‹#›</a:t>
            </a:fld>
            <a:endParaRPr lang="en-US"/>
          </a:p>
        </p:txBody>
      </p:sp>
    </p:spTree>
    <p:extLst>
      <p:ext uri="{BB962C8B-B14F-4D97-AF65-F5344CB8AC3E}">
        <p14:creationId xmlns:p14="http://schemas.microsoft.com/office/powerpoint/2010/main" val="3436424768"/>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00:49.7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-1 215 19,'0'0'22,"0"0"0,0 0-7,0 0-1,0 0-3,0 0-4,0 0-1,0 0-2,0 0 1,0 0 1,1-11 0,-1 11-1,10-15 1,0 4-2,1-4-1,6-1-1,3-4 0,5-4-1,571 37 12,-596-1-13,0-12 1,7 12-1,2-10 1,7-3-1,4-4 1,6-3 0,4-6-1,4-3 1,4 2-1,-3-3 0,-2 1 1,-5 1-1,-6 5 1,-7 2 0,-3 5 0,-12 4 0,14-6 0,-14 6-1,13-2 1,-13 2-1,16 0-1,-6 2 1,0 0 0,2 3 0,-4 5 0,1 5 0,1 7 0,-2 5 1,0 6 0,-2 5-1,-1 6 2,-1 3-1,0 2 0,1 2 0,1-4 0,1-1 0,0-4 0,3-3 0,3-2-1,-2-7 1,1-4-1,-2-6 0,-1-3 0,-1-5 1,-8-12-1,10 14 0,-10-14 0,0 0 0,0 0 0,0 0 1,0 0-1,0 0 0,0 0 0,0 0 0,0 0-2,0 0-3,0 0-13,0 0-17,-9-18 2,1 4-2,-5-6 1</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18.051"/>
    </inkml:context>
    <inkml:brush xml:id="br0">
      <inkml:brushProperty name="width" value="0.05" units="cm"/>
      <inkml:brushProperty name="height" value="0.05" units="cm"/>
      <inkml:brushProperty name="color" value="#E71224"/>
    </inkml:brush>
  </inkml:definitions>
  <inkml:trace contextRef="#ctx0" brushRef="#br0">168 264 5552 0 0,'0'0'112'0'0,"0"0"40"0"0,0 0-152 0 0,0 0 0 0 0,0 0 0 0 0,0 0 0 0 0,0 0 0 0 0,0 0 80 0 0,0 0-80 0 0</inkml:trace>
  <inkml:trace contextRef="#ctx0" brushRef="#br0" timeOffset="1604.4">163 221 5776 0 0,'0'0'124'0'0,"0"0"57"0"0,0 0 179 0 0,0 0 79 0 0,0 0 10 0 0,0 0-8 0 0,0 0-55 0 0,0 0-30 0 0,0 0-4 0 0,2-1-26 0 0,6-2-106 0 0,-6 2-48 0 0,3-4 786 0 0,7-22 2976 0 0,-13 25-3635 0 0,1 2 49 0 0,0 0 11 0 0,-2-1-46 0 0,1 0-299 0 0,0 0-1 0 0,-1 1 1 0 0,1-1 0 0 0,0 0 0 0 0,-1 1 0 0 0,1-1-1 0 0,-1 1 1 0 0,1-1 0 0 0,0 1 0 0 0,-1 0 0 0 0,1-1-1 0 0,-1 1 1 0 0,1 0 0 0 0,-1 0 0 0 0,0 0 0 0 0,1 0-1 0 0,-1 0 1 0 0,1 1 0 0 0,-1-1 0 0 0,1 0 0 0 0,0 1-1 0 0,-1-1 1 0 0,1 1 0 0 0,-1-1 0 0 0,1 1 0 0 0,0 0-1 0 0,-1-1 1 0 0,0 2-14 0 0,-24 10 95 0 0,-22 20 122 0 0,4 21 707 0 0,35-43-828 0 0,8-8-71 0 0,-1 0 0 0 0,0 0 0 0 0,0 0-1 0 0,1 0 1 0 0,-1 1 0 0 0,1-1-1 0 0,0 0 1 0 0,0 1 0 0 0,0-1-1 0 0,0 0 1 0 0,0 1 0 0 0,0-1 0 0 0,1 1-1 0 0,-1 0 1 0 0,1-1 0 0 0,0 1-1 0 0,0-1 1 0 0,0 1 0 0 0,0 0-25 0 0,-1 56 138 0 0,8-21-84 0 0,68 99 815 0 0,-53-92 88 0 0,-20-42-926 0 0,1 0-1 0 0,0 0 0 0 0,-1 0 1 0 0,1-1-1 0 0,0 1 1 0 0,0-1-1 0 0,1 0 0 0 0,-1 0 1 0 0,0 0-1 0 0,1 0 0 0 0,-1 0 1 0 0,1-1-1 0 0,-1 0 0 0 0,1 1 1 0 0,0-1-1 0 0,0-1 0 0 0,0 1 1 0 0,-1-1-1 0 0,1 1 1 0 0,0-1-1 0 0,0 0 0 0 0,0 0 1 0 0,0-1-1 0 0,0 1 0 0 0,-1-1 1 0 0,4-1-31 0 0,48-21 236 0 0,5-20 161 0 0,-1-5-254 0 0,-42 27-66 0 0,-1 0 0 0 0,-1-1 1 0 0,-1-1-1 0 0,0 0 0 0 0,-2-1 1 0 0,1-4-78 0 0,3-16 74 0 0,6-30-74 0 0,-13 13 64 0 0,-19-25 96 0 0,-5 53 0 0 0,0 13-84 0 0,-24-9-64 0 0,35 26-12 0 0,0 1-1 0 0,0-1 0 0 0,0 1 0 0 0,0 0 1 0 0,-1 0-1 0 0,1 0 0 0 0,0 0 0 0 0,-1 1 0 0 0,1 0 1 0 0,-1 0-1 0 0,0 0 0 0 0,1 0 0 0 0,-1 1 1 0 0,-4 0 0 0 0,-13 4-54 0 0,-15 7 1 0 0,-13 31-422 0 0,-31 88-4043 0 0,72-111 3061 0 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23.423"/>
    </inkml:context>
    <inkml:brush xml:id="br0">
      <inkml:brushProperty name="width" value="0.05" units="cm"/>
      <inkml:brushProperty name="height" value="0.05" units="cm"/>
      <inkml:brushProperty name="color" value="#E71224"/>
    </inkml:brush>
  </inkml:definitions>
  <inkml:trace contextRef="#ctx0" brushRef="#br0">337 112 3856 0 0,'4'-17'83'0'0,"-3"14"11"0"0,-1 3 12 0 0,0-1-9 0 0,0-5-18 0 0,0 5 221 0 0,0-8 1151 0 0,0-13 4985 0 0,-4-30-5442 0 0,3 51-706 0 0,1 1-11 0 0,0 0-42 0 0,0 0-13 0 0,0 0-4 0 0,-16 8 510 0 0,-18-3 16 0 0,33-4-728 0 0,0 0 0 0 0,0 0-1 0 0,0-1 1 0 0,0 1 0 0 0,0-1 0 0 0,0 1 0 0 0,-1-1 0 0 0,1 1 0 0 0,0-1 0 0 0,0 0 0 0 0,0 0 0 0 0,-1 1 0 0 0,1-1 0 0 0,0 0 0 0 0,0 0 0 0 0,-1 0 0 0 0,1 0 0 0 0,0-1 0 0 0,0 1 0 0 0,-1 0 0 0 0,1 0 0 0 0,0-1 0 0 0,0 1 0 0 0,0-1 0 0 0,-1 1 0 0 0,1-1 0 0 0,0 1 0 0 0,0-1 0 0 0,0 0 0 0 0,0 0-16 0 0,-13-6 152 0 0,13 6-135 0 0,-1 1-1 0 0,0-1 1 0 0,0 1-1 0 0,0 0 1 0 0,0 0-1 0 0,0-1 1 0 0,1 1-1 0 0,-1 1 1 0 0,0-1-1 0 0,0 0 1 0 0,0 0-1 0 0,0 1 1 0 0,0-1-1 0 0,1 1 1 0 0,-1-1-1 0 0,0 1 1 0 0,0 0-1 0 0,1 0 1 0 0,-1 0-1 0 0,1 0 1 0 0,-1 0-1 0 0,0 1-16 0 0,-18 7 157 0 0,-62 27 635 0 0,55-16-728 0 0,22-16-48 0 0,-7 19 128 0 0,12-15-144 0 0,6-12 0 0 0,15 11 0 0 0,13-5 0 0 0,22 70 0 0 0,-24-38 0 0 0,-10 6 0 0 0,-17-16 0 0 0,-4-19 11 0 0,-6 24 96 0 0,0-5-86 0 0,5-23 32 0 0,-13 5 33 0 0,-7 8 124 0 0,5-14 17 0 0,-21 5 642 0 0,-14 5-829 0 0,24-24-26 0 0,12 18 196 0 0,7-4-166 0 0,-22-15-292 0 0,24 12 256 0 0,4 1-5977 0 0,1 2-73 0 0</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26.273"/>
    </inkml:context>
    <inkml:brush xml:id="br0">
      <inkml:brushProperty name="width" value="0.05" units="cm"/>
      <inkml:brushProperty name="height" value="0.05" units="cm"/>
      <inkml:brushProperty name="color" value="#E71224"/>
    </inkml:brush>
  </inkml:definitions>
  <inkml:trace contextRef="#ctx0" brushRef="#br0">167 109 7920 0 0,'0'0'174'0'0,"0"0"29"0"0,0 0 13 0 0,0 0 11 0 0,0 0 17 0 0,0 0 4 0 0,0 0 0 0 0,0 0-27 0 0,0 0-109 0 0,0 0-37 0 0,0 0 23 0 0,0 0 113 0 0,0 0 49 0 0,0 0 11 0 0,0 0 25 0 0,0 0 100 0 0,0 0 41 0 0,0 0 10 0 0,0 0-3 0 0,0 0-16 0 0,0 0-4 0 0,-1 1 0 0 0,2 38 1494 0 0,4-16-1476 0 0,6-7 221 0 0,-9-13-611 0 0,0-1 0 0 0,0 0 0 0 0,0 1-1 0 0,0-1 1 0 0,1 0 0 0 0,-1 0-1 0 0,1-1 1 0 0,-1 1 0 0 0,1 0 0 0 0,-1-1-1 0 0,1 1 1 0 0,0-1 0 0 0,0 0-1 0 0,0 0 1 0 0,-1 0 0 0 0,1-1 0 0 0,0 1-1 0 0,0-1 1 0 0,0 1 0 0 0,0-1-1 0 0,0 0 1 0 0,1 0 0 0 0,0 0-52 0 0,52 4 398 0 0,60-44-82 0 0,-110 35-252 0 0,15-43 192 0 0,-21 28-245 0 0,-30-34 106 0 0,-27 15-329 0 0,52 36 203 0 0,-1 1 0 0 0,1-1 0 0 0,-1 2-1 0 0,1-1 1 0 0,-1 1 0 0 0,0-1 0 0 0,0 1-1 0 0,1 1 1 0 0,-1-1 0 0 0,0 1-1 0 0,0 0 1 0 0,0 1 0 0 0,-1-1 9 0 0,-6 1-4 0 0,-42 8 4 0 0,26-4 0 0 0,-26 4 64 0 0,17 6 14 0 0,-10 9 196 0 0,40-13-140 0 0,5-7-126 0 0,0-1 1 0 0,0 1 0 0 0,0 0-1 0 0,0 0 1 0 0,1 0-1 0 0,0 0 1 0 0,-1 0 0 0 0,2 0-1 0 0,-1 1 1 0 0,0-1 0 0 0,1 1-1 0 0,0-1 1 0 0,0 1 0 0 0,0-1-1 0 0,0 1 1 0 0,1 0-1 0 0,0 2-8 0 0,9 47 0 0 0,20-5 0 0 0,3-15 0 0 0,8 15 0 0 0,27 20 179 0 0,5-18 50 0 0,-17-28-229 0 0,-11-5 142 0 0,44-2 130 0 0,-26-6-88 0 0,-35-10-90 0 0,-22-4-20 0 0,-4 3 11 0 0,0 1-26 0 0,3 1-49 0 0,1 3-36 0 0,-4-4-113 0 0,0 0-215 0 0,2 0-86 0 0,-1 2-4834 0 0,2 6-1116 0 0</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33.957"/>
    </inkml:context>
    <inkml:brush xml:id="br0">
      <inkml:brushProperty name="width" value="0.05" units="cm"/>
      <inkml:brushProperty name="height" value="0.05" units="cm"/>
      <inkml:brushProperty name="color" value="#E71224"/>
    </inkml:brush>
  </inkml:definitions>
  <inkml:trace contextRef="#ctx0" brushRef="#br0">842 899 8328 0 0,'0'0'241'0'0,"0"0"0"0"0,0 0-81 0 0,-2 0 211 0 0,-13-13 1400 0 0,3 7-1290 0 0,11 5-477 0 0,-1-1 22 0 0,1 0 0 0 0,-1 0 0 0 0,0 1 0 0 0,0-1 0 0 0,0 0 0 0 0,0 1 0 0 0,0-1 0 0 0,-1 1 1 0 0,1 0-1 0 0,0-1 0 0 0,-1 1 0 0 0,1 0 0 0 0,-1 0 0 0 0,1 1 0 0 0,-1-1 0 0 0,1 0 0 0 0,-3 1-26 0 0,-38-1 1244 0 0,22-3 108 0 0,-48 14-103 0 0,-9 11-934 0 0,-49 32 404 0 0,120-50-660 0 0,0 2 0 0 0,0-1 0 0 0,1 1 0 0 0,0 0 0 0 0,0 1 0 0 0,0-1 0 0 0,0 1 0 0 0,1 0 0 0 0,0 1 0 0 0,0-1 0 0 0,1 1 0 0 0,-3 5-59 0 0,-15 24 87 0 0,-12 29-34 0 0,7-7-53 0 0,-13 40 118 0 0,35-72 23 0 0,2-16-63 0 0,1 1 0 0 0,0-1-1 0 0,1 1 1 0 0,1 0 0 0 0,-1 0 0 0 0,2 0 0 0 0,-1 0 0 0 0,2 5-78 0 0,10 63 217 0 0,-4-54-149 0 0,0 2-33 0 0,1-1 0 0 0,1 0 0 0 0,1-1 0 0 0,2 0 0 0 0,0 0-1 0 0,3 1-34 0 0,34 34 632 0 0,23-1-273 0 0,16-31 130 0 0,-69-25-413 0 0,1-1 0 0 0,0-1 0 0 0,-1 0 0 0 0,1-2 0 0 0,0-1 0 0 0,-1 0 0 0 0,1-1 0 0 0,-1-1 0 0 0,0-1 0 0 0,5-3-76 0 0,-7 0 61 0 0,-1-1 0 0 0,1-1 0 0 0,-1 0 0 0 0,-1-2 0 0 0,0 0 0 0 0,-1 0 0 0 0,7-9-61 0 0,33-47 64 0 0,6-37 72 0 0,-11-18 70 0 0,-39 85-151 0 0,11-26-55 0 0,-5-25 0 0 0,-28 10 88 0 0,-12-9-88 0 0,2 34 54 0 0,18 43-41 0 0,-1 0-1 0 0,-1 0 1 0 0,0 0 0 0 0,0 0 0 0 0,-1 1 0 0 0,0 0 0 0 0,0 0 0 0 0,-2 1 0 0 0,1-1 0 0 0,-1 2-1 0 0,0-1 1 0 0,-9-6-13 0 0,-4-5 0 0 0,16 15 0 0 0,0 0 0 0 0,0 0 0 0 0,0 0 0 0 0,-1 1 0 0 0,1 0 0 0 0,-1 0 0 0 0,0 0 0 0 0,0 1 0 0 0,-1 0 0 0 0,1 0 0 0 0,-1 0 0 0 0,1 1 0 0 0,-1 0 0 0 0,-1 0 0 0 0,-81-8 0 0 0,79 13-31 0 0,-1 0-1 0 0,1 0 0 0 0,0 1 1 0 0,0 1-1 0 0,1-1 1 0 0,-1 2-1 0 0,1-1 0 0 0,0 1 1 0 0,1 1-1 0 0,-4 3 32 0 0,-11 7-110 0 0,-16 19-772 0 0,4 6-378 0 0,-2 4 164 0 0,23-24-2411 0 0,10-15 1445 0 0,-7 12-3680 0 0</inkml:trace>
  <inkml:trace contextRef="#ctx0" brushRef="#br0" timeOffset="2883.25">1245 935 7568 0 0,'0'0'166'0'0,"0"0"29"0"0,0 0 14 0 0,0 0-5 0 0,0 0-70 0 0,0 0-34 0 0,0 0-4 0 0,0 0 0 0 0,0 0 0 0 0,0 0 0 0 0,0 0 0 0 0,0 0 9 0 0,0 0 39 0 0,0 0 15 0 0,0 0 1 0 0,0 0 4 0 0,0 0 17 0 0,0 0 10 0 0,0 0 1 0 0,0 15 1584 0 0,-5 62-102 0 0,-6-27-1134 0 0,6 5-346 0 0,-11 52-194 0 0,-3 13 0 0 0,-30 154 64 0 0,-17 79 638 0 0,44-253-484 0 0,-2 46 446 0 0,10-73-400 0 0,3 1-1 0 0,0 50-263 0 0,16-11 0 0 0,36 100 281 0 0,-33-180 64 0 0,10 44 404 0 0,-1-18-601 0 0,-1-9-215 0 0,0-4 67 0 0,6 16 0 0 0,4-9 832 0 0,41 17 448 0 0,-40-45-1080 0 0,39 16 267 0 0,-31-30-350 0 0,-19-10-79 0 0,67-6 687 0 0,-6-18-464 0 0,-44 7-321 0 0,-3-18 368 0 0,40-59-297 0 0,-30 28 114 0 0,3-26-39 0 0,-15 31 34 0 0,11-20-38 0 0,44-97 66 0 0,-40 36 16 0 0,-15 13-164 0 0,0 5 0 0 0,0 5 512 0 0,34-123 0 0 0,-57 58-280 0 0,-10 2-168 0 0,-8 95-64 0 0,2 15 0 0 0,-60-95 128 0 0,15 51 96 0 0,18 47-224 0 0,10 19 91 0 0,-28-30 106 0 0,-28-19-429 0 0,58 57 232 0 0,20 34 0 0 0,-3 1 0 0 0,1 1 0 0 0,-8-1 0 0 0,-18 6-240 0 0,2 11 123 0 0,10 2 106 0 0,-27 22 11 0 0,-18 29-192 0 0,45-32 11 0 0,1 0 0 0 0,2 1 0 0 0,2 0 0 0 0,-14 35 181 0 0,-14 45-1796 0 0,28-69 1132 0 0</inkml:trace>
  <inkml:trace contextRef="#ctx0" brushRef="#br0" timeOffset="4321.569">100 605 9760 0 0,'0'0'222'0'0,"0"0"30"0"0,0 0 18 0 0,-7 0 843 0 0,-11-4 50 0 0,16 3-897 0 0,-37-23 1934 0 0,37 21-2135 0 0,1 0-1 0 0,-1-1 1 0 0,1 1-1 0 0,-1-1 1 0 0,1 0 0 0 0,0 1-1 0 0,0-1 1 0 0,1 0-1 0 0,-1 0 1 0 0,1 1-1 0 0,0-1 1 0 0,0 0 0 0 0,0 0-1 0 0,0 0 1 0 0,1 1-1 0 0,-1-1 1 0 0,1 0-1 0 0,0 0 1 0 0,0 1 0 0 0,1-1-1 0 0,-1 1 1 0 0,1-1-1 0 0,-1 1 1 0 0,1 0-1 0 0,0-1 1 0 0,1 1 0 0 0,-1 0-1 0 0,2-1-64 0 0,46-45 289 0 0,49-29-289 0 0,-96 77-3 0 0,0-1-1 0 0,0 1 1 0 0,0 0-1 0 0,0 0 1 0 0,0 0-1 0 0,0 0 1 0 0,0 1-1 0 0,0-1 0 0 0,1 1 1 0 0,-1 0-1 0 0,0 0 1 0 0,0 0-1 0 0,0 0 1 0 0,0 1-1 0 0,1-1 1 0 0,-1 1-1 0 0,0 0 0 0 0,2 0 4 0 0,23 19-64 0 0,5 24 0 0 0,-29-36 64 0 0,-1 0 0 0 0,1 0 0 0 0,-2 1 0 0 0,1-1 0 0 0,-1 1 0 0 0,-1 0 0 0 0,1-1 0 0 0,-2 1 0 0 0,1 0 0 0 0,-1 4 0 0 0,0-6 2 0 0,-1 0 0 0 0,1 1 0 0 0,-1-1 0 0 0,-1 0 0 0 0,0 0 0 0 0,0 0 0 0 0,0 0 0 0 0,0 0 0 0 0,-1-1 0 0 0,-1 1 0 0 0,1-1 0 0 0,-3 4-2 0 0,1 0 148 0 0,-1 0 0 0 0,-1 0 0 0 0,1-1-1 0 0,-2 1 1 0 0,1-2 0 0 0,-1 1-1 0 0,0-1 1 0 0,-1 0 0 0 0,-5 3-148 0 0,11-9 50 0 0,-8 7 148 0 0,-1-1 0 0 0,0 0 0 0 0,0-1 0 0 0,0-1 0 0 0,-1 0 0 0 0,0 0 0 0 0,-9 1-198 0 0,-34 8 240 0 0,19-16-107 0 0,31-3-108 0 0,3-1-52 0 0,0 1-1 0 0,1-1 1 0 0,-1 0-1 0 0,1 0 1 0 0,0 0-1 0 0,0-1 1 0 0,0 1-1 0 0,1 0 1 0 0,0-1-1 0 0,0 1 1 0 0,1-1-1 0 0,-1 1 1 0 0,1-1-1 0 0,0 0 1 0 0,1 1-1 0 0,-1-1 1 0 0,1 1-1 0 0,0-1 1 0 0,0 1-1 0 0,1 0 1 0 0,0-1-1 0 0,0 1 1 0 0,2-3 27 0 0,6-38-874 0 0,11-19-673 0 0,0 11-1059 0 0,-10 26-1452 0 0,-5 8-532 0 0</inkml:trace>
  <inkml:trace contextRef="#ctx0" brushRef="#br0" timeOffset="5132.841">415 0 12528 0 0,'0'0'281'0'0,"0"0"40"0"0,0 0 22 0 0,0 0-39 0 0,0 0-128 0 0,0 0 195 0 0,0 0 107 0 0,0 0 24 0 0,0 0-41 0 0,0 0-180 0 0,0 0-79 0 0,0 0-12 0 0,0 0-21 0 0,0 0-69 0 0,0 0-32 0 0,0 0-4 0 0,-6 5 0 0 0,-20 21-10 0 0,24-22-50 0 0,0-1 0 0 0,1 0 0 0 0,-1 1 0 0 0,1-1-1 0 0,0 1 1 0 0,0 0 0 0 0,0-1 0 0 0,0 1 0 0 0,1 0 0 0 0,0 0 0 0 0,0-1 0 0 0,0 1 0 0 0,0 0 0 0 0,0 0 0 0 0,1-1 0 0 0,-1 1 0 0 0,1 0 0 0 0,0-1-1 0 0,1 2-3 0 0,4 29 0 0 0,-5 58 0 0 0,-13 41 0 0 0,0-44 0 0 0,8 136-77 0 0,-12-147 205 0 0,15-73-75 0 0,1-4-19 0 0,0-1-120 0 0,0 0-755 0 0,0 0-3111 0 0,0 0-1338 0 0</inkml:trace>
  <inkml:trace contextRef="#ctx0" brushRef="#br0" timeOffset="6108.18">2230 521 8840 0 0,'0'0'197'0'0,"0"0"24"0"0,0 0 19 0 0,6-6 14 0 0,14-20 146 0 0,9-21 2057 0 0,-20 27 1287 0 0,-46 3-3435 0 0,-35 40 924 0 0,11 11-1281 0 0,2 11 248 0 0,40-28-17 0 0,17-16-190 0 0,-1 0 1 0 0,1 1-1 0 0,0 0 0 0 0,0-1 0 0 0,0 1 0 0 0,0 0 0 0 0,0 0 0 0 0,0 0 0 0 0,1 0 0 0 0,-1 1 0 0 0,1-1 0 0 0,-1 0 0 0 0,1 1 0 0 0,0-1 0 0 0,0 0 0 0 0,0 1 1 0 0,0 0-1 0 0,1-1 0 0 0,-1 1 0 0 0,0 0 0 0 0,1 1 7 0 0,0-2 6 0 0,0 1 0 0 0,0-1 0 0 0,0 0 0 0 0,1 1 0 0 0,-1-1 0 0 0,1 0 0 0 0,0 0 0 0 0,-1 1 0 0 0,1-1 0 0 0,0 0 0 0 0,0 0 0 0 0,0 0 0 0 0,1 0 0 0 0,-1 0 0 0 0,0 0 0 0 0,1 0 0 0 0,0-1 0 0 0,-1 1 0 0 0,1 0 0 0 0,0-1 0 0 0,-1 0 0 0 0,1 1 0 0 0,1 0-6 0 0,3 2 0 0 0,1 0 0 0 0,0 0 0 0 0,-1-1 0 0 0,1 0 0 0 0,0 0 0 0 0,1 0 0 0 0,-1-1 0 0 0,0 0 0 0 0,1-1 0 0 0,-1 0 0 0 0,1 0 0 0 0,1 0 0 0 0,-2 0 0 0 0,65 4-74 0 0,-28 0-33 0 0,-21-1 121 0 0,-20-4-43 0 0,-1 0 1 0 0,0 0 0 0 0,1 0 0 0 0,-1 0-1 0 0,0 1 1 0 0,1-1 0 0 0,-1 1 0 0 0,0 0-1 0 0,1 0 1 0 0,-1 0 0 0 0,0 0 0 0 0,0 0-1 0 0,0 0 1 0 0,0 1 0 0 0,0-1 0 0 0,0 0-1 0 0,0 1 1 0 0,-1 0 0 0 0,1-1 0 0 0,0 1-1 0 0,-1 0 1 0 0,2 2 28 0 0,9 16-11 0 0,-11-16 40 0 0,1 0 0 0 0,-2 1-1 0 0,1-1 1 0 0,0 1-1 0 0,-1-1 1 0 0,0 0-1 0 0,0 1 1 0 0,-1-1-1 0 0,1 1 1 0 0,-1-1-1 0 0,0 1 1 0 0,0-1-1 0 0,0 0 1 0 0,0 0-1 0 0,-1 1 1 0 0,0-1-1 0 0,0 0 1 0 0,0 0-1 0 0,0-1 1 0 0,-1 1-1 0 0,1 0 1 0 0,-1-1-1 0 0,-1 1-28 0 0,-68 65 696 0 0,-15-21 424 0 0,23-18-645 0 0,11-7-462 0 0,12-2-345 0 0,26-11-5111 0 0,4-1-837 0 0</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0:33.478"/>
    </inkml:context>
    <inkml:brush xml:id="br0">
      <inkml:brushProperty name="width" value="0.05" units="cm"/>
      <inkml:brushProperty name="height" value="0.05" units="cm"/>
      <inkml:brushProperty name="color" value="#E71224"/>
    </inkml:brush>
  </inkml:definitions>
  <inkml:trace contextRef="#ctx0" brushRef="#br0">71 576 10968 0 0,'0'0'248'0'0,"0"0"34"0"0,0 0 21 0 0,0 0-34 0 0,0 0-127 0 0,0 0 108 0 0,0 0 66 0 0,0 0 18 0 0,0 0-22 0 0,-1 2-100 0 0,-18 28 672 0 0,17-28-730 0 0,-3 17 740 0 0,1-5-444 0 0,3-12-342 0 0,1-2-10 0 0,-1 2 7 0 0,-15 45 1119 0 0,5 7 186 0 0,1 128 114 0 0,15 89-1108 0 0,5-129-400 0 0,13 133 272 0 0,-7-79-101 0 0,23 144 482 0 0,-1 57-669 0 0,-26-274 12 0 0,10 34 123 0 0,0 25-70 0 0,-11-30 55 0 0,1-23-36 0 0,4-62 276 0 0,-10-46-205 0 0,-1-12-102 0 0,1 12 11 0 0,-2-16-48 0 0,-3-4 64 0 0,-1-1 16 0 0,0 0 0 0 0,0 0-38 0 0,0 0-150 0 0,1 9 780 0 0,2-6-663 0 0,-2-2-110 0 0,-1-1-13 0 0,0 0 2 0 0,0 0 28 0 0,0 0 119 0 0,0 0 56 0 0,0 0 11 0 0,2 1-18 0 0,23 13-96 0 0,5 6-333 0 0,19 2 562 0 0,-10-9-121 0 0,28 22-112 0 0,241 33 0 0 0,-123-19-258 0 0,46-6 511 0 0,-22-32-240 0 0,217 12 131 0 0,-111-7 96 0 0,-121-9-268 0 0,-106-2-6 0 0,-1-4 0 0 0,86-9 34 0 0,71-12 75 0 0,275 16 234 0 0,-263-21-222 0 0,2 24 114 0 0,85-2-137 0 0,-11-8-64 0 0,138 15 11 0 0,-182-4 106 0 0,-89-4-190 0 0,-135 2 58 0 0,-41 0 15 0 0,1 2 0 0 0,-1 0 0 0 0,0 1 0 0 0,0 1 0 0 0,18 5 0 0 0,-21-2 1 0 0,-8-1 0 0 0,0-1 0 0 0,1 0 0 0 0,-1-1 0 0 0,0 0 1 0 0,1-1-1 0 0,-1-1 0 0 0,1 0 0 0 0,-1 0 0 0 0,2-2-1 0 0,122-25 53 0 0,59 39-63 0 0,-101-28-44 0 0,-44 23 54 0 0,9 17 223 0 0,-58-24-219 0 0,0 1 1 0 0,1-1-1 0 0,-1 0 1 0 0,1 1-1 0 0,-1-1 1 0 0,0 0 0 0 0,1 0-1 0 0,-1 0 1 0 0,1 0-1 0 0,-1 0 1 0 0,1 0-1 0 0,-1 0 1 0 0,1 0-1 0 0,-1-1 1 0 0,1 1-1 0 0,-1 0 1 0 0,0-1-1 0 0,1 0 1 0 0,-1 1-1 0 0,0-1 1 0 0,1 0-1 0 0,-1 1 1 0 0,0-1-1 0 0,0 0 1 0 0,0 0-1 0 0,0 0 1 0 0,0 0-1 0 0,0 0 1 0 0,1-1-5 0 0,8-6 33 0 0,8-6 84 0 0,-13 13-47 0 0,-1 1 20 0 0,-3 0 4 0 0,-1 0-12 0 0,-9-15-2 0 0,-14-71 96 0 0,10 21-265 0 0,2-1 1 0 0,3-1-1 0 0,2-26 89 0 0,-1-5-174 0 0,-9-134-2 0 0,-3-16 256 0 0,11-7-80 0 0,-5-40-160 0 0,-3-303-136 0 0,-39 162 404 0 0,28 232-312 0 0,-12-46 204 0 0,-12 59 0 0 0,20 117 0 0 0,-4-9 0 0 0,8 19 176 0 0,-6-14-64 0 0,27 56-304 0 0,1 14 112 0 0,-6-18 268 0 0,-12 1-392 0 0,1 11 204 0 0,5 4 0 0 0,-37-1-12 0 0,-7 1-240 0 0,-29-7 140 0 0,-135 27 22 0 0,-114 14 90 0 0,-142 6 161 0 0,240-16 86 0 0,-187 4-125 0 0,-2-18 590 0 0,187-16-247 0 0,-75-21-465 0 0,276 31-9 0 0,-140-17 9 0 0,-122-6 0 0 0,-50 18-96 0 0,-67 11 160 0 0,-71 0 163 0 0,189-4-74 0 0,26 3 75 0 0,155 2-164 0 0,-99-7-64 0 0,208 6 0 0 0,-1 1 0 0 0,0 0 0 0 0,1 1 0 0 0,-1 0 0 0 0,1 1 0 0 0,0 1 0 0 0,-9 3 0 0 0,-18 8 0 0 0,20-14-14 0 0,18-1-56 0 0,1 0 13 0 0,-4 5 46 0 0,-6-2 11 0 0,1-6 0 0 0,-1 2 0 0 0,0-2 0 0 0,0 6 0 0 0,-23-2-64 0 0,24-1 64 0 0,0 0 0 0 0,2 4-13 0 0,-2-3-40 0 0,0-1 23 0 0,8 0-47 0 0,2 0-6 0 0,-2 0 3 0 0,-6 0 14 0 0,-37 8-172 0 0,28 3 238 0 0,13-4-37 0 0,3-5-154 0 0,1-2-54 0 0,0 0-10 0 0,0 0 69 0 0,0 0 288 0 0,0 0 122 0 0,0 0 28 0 0,0 0-65 0 0,0 0-290 0 0,0 0-121 0 0,0 0-28 0 0,-1 1 39 0 0,-2 4 170 0 0,2 4 43 0 0,5 41 0 0 0,-3 43-285 0 0,-10 211-2726 0 0,8-250-4932 0 0</inkml:trace>
  <inkml:trace contextRef="#ctx0" brushRef="#br0" timeOffset="18648.069">2681 556 8264 0 0,'0'0'182'0'0,"0"0"29"0"0,0 0 14 0 0,0 0 70 0 0,0 0 244 0 0,0 0 107 0 0,0 0 24 0 0,0 0-76 0 0,0 0-323 0 0,0 0-140 0 0,0 0-31 0 0,0 0 9 0 0,0 0 56 0 0,0 0 25 0 0,0 0 2 0 0,0 0-22 0 0,0 0-82 0 0,-5 6 711 0 0,2-4-769 0 0,1 1 0 0 0,1-1 0 0 0,-1 0 0 0 0,0 1 0 0 0,0-1 0 0 0,1 1 0 0 0,0 0 0 0 0,-1-1 0 0 0,1 1 0 0 0,0 0-1 0 0,0 0 1 0 0,1 0 0 0 0,-1 0 0 0 0,0 0 0 0 0,1 0 0 0 0,0 0 0 0 0,0 2-30 0 0,-11 12 490 0 0,6 18 450 0 0,0-11-840 0 0,4 6-47 0 0,-7-6-42 0 0,-1 40-11 0 0,-8 2 176 0 0,17 453 64 0 0,-11-425 294 0 0,1-16 171 0 0,10 44-145 0 0,-16-38-496 0 0,15-25-64 0 0,-12 34 0 0 0,-1 37 155 0 0,2-14 365 0 0,17-82-392 0 0,0-9-21 0 0,7 29-97 0 0,5 6-10 0 0,-7-7 0 0 0,2-5 0 0 0,-2-16-14 0 0,1 51-49 0 0,2-34 63 0 0,26 60 61 0 0,-23-76 127 0 0,4 22 496 0 0,-7-31-924 0 0,9 17 312 0 0,33 26-72 0 0,-52-65 0 0 0,-1 1 0 0 0,1-1 0 0 0,0 0 0 0 0,0 0 0 0 0,0 0 0 0 0,1 0 0 0 0,-1 0 0 0 0,0-1 0 0 0,1 1 0 0 0,-1-1 0 0 0,1 0 0 0 0,-1 0 0 0 0,1 0 0 0 0,-1-1 0 0 0,2 1 0 0 0,9 2 0 0 0,1-1 0 0 0,20 7 0 0 0,-3-5 12 0 0,0-3 108 0 0,7-5-196 0 0,-4-7 76 0 0,25-13 0 0 0,30-34 128 0 0,-9-15-144 0 0,-42 17 156 0 0,-1-62 0 0 0,-9 10 248 0 0,-7 9-376 0 0,-7 22-12 0 0,-9-2 0 0 0,6 0 94 0 0,25-68-28 0 0,-30 44 116 0 0,-7-30 842 0 0,5 54-998 0 0,0 14-26 0 0,2 22 0 0 0,3-85 14 0 0,-10 34 212 0 0,-5 25-322 0 0,-5-9 192 0 0,3-11 75 0 0,1 55-64 0 0,2 27-85 0 0,-13-42 198 0 0,-6-3-206 0 0,7 7 110 0 0,-5 22-110 0 0,9 3 40 0 0,-4 3-44 0 0,-13-20 54 0 0,-8-23-64 0 0,35 51 0 0 0,-2 0 0 0 0,-46-64 0 0 0,24 42 706 0 0,-20-17-132 0 0,13 18-504 0 0,6 10 100 0 0,16 10-143 0 0,-28-5 106 0 0,16 5 38 0 0,-15 0 144 0 0,5-4-133 0 0,30 12-134 0 0,-5-2-36 0 0,-20-6-12 0 0,1 5 147 0 0,25 5 12 0 0,2 0 7 0 0,-27 5 2 0 0,6 0-168 0 0,-35 4 0 0 0,27-3 64 0 0,-3 3 128 0 0,10-3-192 0 0,11-1 0 0 0,-16 10 0 0 0,20-9 0 0 0,-2 1 0 0 0,5-4-113 0 0,1 0-1 0 0,-1 0 1 0 0,1 0-1 0 0,0 0 1 0 0,0 1-1 0 0,1-1 1 0 0,-1 1-1 0 0,1 0 1 0 0,-1 0 0 0 0,1-1-1 0 0,0 2 1 0 0,1-1-1 0 0,-1 0 1 0 0,1 0-1 0 0,0 0 1 0 0,0 1-1 0 0,0-1 1 0 0,0 1-1 0 0,1-1 1 0 0,0 1-1 0 0,0-1 1 0 0,0 1-1 0 0,0-1 1 0 0,1 0 0 0 0,0 2 113 0 0,-1 18-2117 0 0,0 5-752 0 0,0-3-4132 0 0</inkml:trace>
  <inkml:trace contextRef="#ctx0" brushRef="#br0" timeOffset="21868.962">3954 1618 6296 0 0,'0'0'184'0'0,"0"0"112"0"0,0 0 345 0 0,0 0 154 0 0,0 0 33 0 0,0 0-91 0 0,0 0-396 0 0,0 0-169 0 0,0 0-38 0 0,0 0 20 0 0,0 0 112 0 0,0 0 43 0 0,-7-5 568 0 0,-25-6 229 0 0,5-3 908 0 0,26 14-1724 0 0,-27 0 710 0 0,19 0-881 0 0,-8-9 23 0 0,-10-6-108 0 0,-2-5 553 0 0,-44-33 425 0 0,13-11-603 0 0,10-15 767 0 0,41 44-1077 0 0,8-59 162 0 0,6 11-123 0 0,-9-50 772 0 0,3 126-872 0 0,0-1 0 0 0,0 0-1 0 0,1 0 1 0 0,1 0 0 0 0,-1 1 0 0 0,1-1-1 0 0,1 0 1 0 0,-1 1 0 0 0,1-1-1 0 0,0 1 1 0 0,1-2-38 0 0,14-40 376 0 0,6 0 105 0 0,42-54 63 0 0,-47 88-480 0 0,20-1-152 0 0,-32 17 88 0 0,60 14 72 0 0,-10 0 103 0 0,16 11-46 0 0,-67-24-150 0 0,0 0-1 0 0,0 1 1 0 0,0 0 0 0 0,0 0-1 0 0,0 1 1 0 0,-1 0-1 0 0,0-1 1 0 0,1 1 0 0 0,-2 0-1 0 0,1 1 1 0 0,0-1-1 0 0,2 5 22 0 0,28 28 233 0 0,3 3-289 0 0,-14-6 56 0 0,10 21 64 0 0,-17-8 88 0 0,-5 7 328 0 0,-10 26-650 0 0,-24 11 383 0 0,8-55-93 0 0,-2 18 179 0 0,0 0-97 0 0,12-37-203 0 0,-7-5 18 0 0,-9 19 335 0 0,-19 18-104 0 0,12-20 66 0 0,12-16-233 0 0,-6 3-4 0 0,22-16-13 0 0,-7 5 256 0 0,-8 0-366 0 0,-7-5-354 0 0,5-12-88 0 0,-7-14-1573 0 0,5 6-1978 0 0,12 9 2257 0 0</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0:16.567"/>
    </inkml:context>
    <inkml:brush xml:id="br0">
      <inkml:brushProperty name="width" value="0.05" units="cm"/>
      <inkml:brushProperty name="height" value="0.05" units="cm"/>
      <inkml:brushProperty name="color" value="#E71224"/>
    </inkml:brush>
  </inkml:definitions>
  <inkml:trace contextRef="#ctx0" brushRef="#br0">1 0 3344 0 0,'0'0'99'0'0,"0"0"37"0"0,0 0 114 0 0,0 0 50 0 0,0 0 11 0 0,0 0-14 0 0,0 0-59 0 0,0 0-22 0 0,0 0-7 0 0,0 0-15 0 0,0 0-54 0 0,0 0-20 0 0,0 0-6 0 0,0 0-9 0 0,0 0-28 0 0,0 0-11 0 0,0 0-2 0 0,0 0 0 0 0,0 0 0 0 0,0 0 0 0 0,0 0 0 0 0,0 0 0 0 0,0 0 0 0 0,0 0 29 0 0,0 0 123 0 0,0 0 52 0 0,2 0 11 0 0,32 17 945 0 0,-25-9-1120 0 0,7 10 568 0 0,-10-3-480 0 0,15 21-434 0 0,7 2 564 0 0,34 23-48 0 0,8 2-156 0 0,-36-25 10 0 0,15 7-74 0 0,41 29 364 0 0,-51-54 142 0 0,-1 14 32 0 0,16 35-84 0 0,9 19-232 0 0,-13-39 350 0 0,-2 1-16 0 0,8-6-222 0 0,49 39-196 0 0,-49-29-182 0 0,-8 5 97 0 0,3 16 96 0 0,-24-28 54 0 0,1-11 18 0 0,28 24 9 0 0,-6-13-28 0 0,-2 4 0 0 0,7 17-240 0 0,2 6-16 0 0,-2-14 80 0 0,-11-26 63 0 0,62 69 680 0 0,-78-78-1266 0 0,3-2 415 0 0,-7 3 28 0 0,35 37 0 0 0,-31-28 0 0 0,56 54 0 0 0,-12-2 0 0 0,-35-36 64 0 0,29 41-64 0 0,2-9 0 0 0,-54-69 0 0 0,-1 0 0 0 0,-1 0 0 0 0,0 1 0 0 0,-1 1 0 0 0,0 0 0 0 0,0 3 0 0 0,37 50 0 0 0,18 39-88 0 0,-43-74 152 0 0,16 36-117 0 0,11 14 53 0 0,71 156 241 0 0,-71-136 95 0 0,22 8-324 0 0,-32-52 420 0 0,7-6-248 0 0,-24-30-184 0 0,20 36 152 0 0,-15-17-24 0 0,1 11-128 0 0,9 25 0 0 0,-11-44 0 0 0,17 43 11 0 0,24 30 170 0 0,-52-88-181 0 0,6 15 0 0 0,12 18 0 0 0,-20-37 0 0 0,4 13 0 0 0,-7-15 0 0 0,7 5 0 0 0,-10-13 3 0 0,16 21 48 0 0,-13-5-41 0 0,13 24 54 0 0,-12-19-53 0 0,-2-7 42 0 0,1 5-53 0 0,-7-20 11 0 0,-4-3 32 0 0,1 6-33 0 0,3-3 1 0 0,-4-3 32 0 0,0 1-21 0 0,0 22 256 0 0,0 1-342 0 0,0-18 46 0 0,2 2 18 0 0,2-4 0 0 0,-3 2 0 0 0,-1 27 0 0 0,4 13-125 0 0,2 2 168 0 0,17 40-33 0 0,-22-8-10 0 0,3 13 0 0 0,-3 77 0 0 0,-6 14 0 0 0,-7-79 0 0 0,-15 36 0 0 0,32-49-64 0 0,1-31 118 0 0,9-13-44 0 0,-3 34-10 0 0,-11 28-64 0 0,-6-83 64 0 0,2 6 64 0 0,-13 38 64 0 0,1-14 12 0 0,9-30 78 0 0,5-28-78 0 0,1 37 354 0 0,0-43-486 0 0,0 15-98 0 0,0 23 463 0 0,0-30-317 0 0,0-3 21 0 0,0 1-10 0 0,0 2-42 0 0,-4 12 405 0 0,3-14-358 0 0,1 11 142 0 0,0 4 558 0 0,17 1-1134 0 0,-1 6 763 0 0,-15-22-504 0 0,5-5-85 0 0,4 7 172 0 0,13 8 16 0 0,14 22 80 0 0,-4 7 0 0 0,13-1 84 0 0,-3 7-152 0 0,2-8-12 0 0,37 30 0 0 0,-43-38 0 0 0,6 17 128 0 0,-3-15 0 0 0,9 31-128 0 0,43 51 0 0 0,-40-66 94 0 0,-24-22 2 0 0,1-1 1 0 0,1-1 0 0 0,1-3-1 0 0,30 16-96 0 0,36 46 208 0 0,2 22-144 0 0,27 7 894 0 0,-85-73-900 0 0,-3 0 212 0 0,19 13-132 0 0,7 0 33 0 0,-48-41-118 0 0,-12-6-53 0 0,4 0 0 0 0,-3 0 11 0 0,1-1 45 0 0,-6-3 24 0 0,-1-1 13 0 0,3 2 3 0 0,-4-1-2 0 0,0-1-14 0 0,0 0-11 0 0,0 0 11 0 0,0 0 15 0 0,0 0 2 0 0,0 0-21 0 0,0 0-11 0 0,0 0-1 0 0,0 0 6 0 0,0 0 15 0 0,0 0-16 0 0,0 0-5 0 0,0 0-25 0 0,-13 0-712 0 0,4 0-1285 0 0,-2 0-6497 0 0</inkml:trace>
  <inkml:trace contextRef="#ctx0" brushRef="#br0" timeOffset="8156.632">1146 1706 4344 0 0,'0'0'99'0'0,"0"0"11"0"0,0 0 10 0 0,0 0 54 0 0,0 0 196 0 0,0 0 87 0 0,0 0 21 0 0,0 0-20 0 0,0 0-87 0 0,0 0-34 0 0,0 0-7 0 0,0 0-20 0 0,0 0-71 0 0,0 0-30 0 0,0 0-7 0 0,0 0 8 0 0,0 0 46 0 0,12-10 2319 0 0,14 15-1110 0 0,-19 5-779 0 0,42-4 594 0 0,-16-7-640 0 0,-12-4-472 0 0,14-9-160 0 0,-18 3-110 0 0,-1 1-47 0 0,6-13 244 0 0,-16 8 77 0 0,-1 4-172 0 0,-1-2 16 0 0,-19-19 336 0 0,-6 10-134 0 0,20 21-161 0 0,-1 0 27 0 0,-30-3 194 0 0,1 3 12 0 0,-3 2 1126 0 0,32-1-1254 0 0,2 0 4 0 0,0 0 8 0 0,0 0 22 0 0,0 0 10 0 0,0 0 2 0 0,0 1-34 0 0,-26 18-42 0 0,-13 35 538 0 0,16-11-172 0 0,12-13 124 0 0,1-10-398 0 0,-1 63 688 0 0,4-42-642 0 0,13 11-140 0 0,11-2-12 0 0,-15-47-87 0 0,0 0 1 0 0,0-1 0 0 0,1 1 0 0 0,-1 0-1 0 0,0-1 1 0 0,1 1 0 0 0,0-1-1 0 0,-1 0 1 0 0,1 0 0 0 0,0 0 0 0 0,0 0-1 0 0,0 0 1 0 0,1-1 0 0 0,-1 1 0 0 0,0-1-1 0 0,0 0 1 0 0,1 0 0 0 0,-1 0 0 0 0,1 0-1 0 0,0-1-31 0 0,46 15 175 0 0,21-10 8 0 0,-10-29-58 0 0,-46 23 34 0 0,-13 1-207 0 0,-1-2 86 0 0,2-4 26 0 0,-2 4 0 0 0,-1 2 0 0 0,0 0-21 0 0,0 0-86 0 0,0 0-21 0 0,0 0 0 0 0,0 0-126 0 0,0 0-532 0 0,-1 2-227 0 0,0 2 217 0 0,-3 6-5689 0 0,-2-1-404 0 0</inkml:trace>
  <inkml:trace contextRef="#ctx0" brushRef="#br0" timeOffset="9379.082">2157 2950 7512 0 0,'0'0'166'0'0,"0"0"29"0"0,0 0 13 0 0,0 0 51 0 0,0 0 185 0 0,0 0 78 0 0,0 0 20 0 0,0 0-6 0 0,0 0-34 0 0,0 0-12 0 0,0 0-2 0 0,0 0-18 0 0,0 0-74 0 0,0 0-38 0 0,0 0-6 0 0,0 0-11 0 0,0 0-46 0 0,0 0-27 0 0,0 0-4 0 0,0 0 8 0 0,0 0 33 0 0,0 0 14 0 0,0 0 1 0 0,0 0-27 0 0,0 0-110 0 0,0 0-45 0 0,0 0-9 0 0,0 0 6 0 0,0 0 28 0 0,0 0 11 0 0,1 2 2 0 0,14 14 1200 0 0,-14-15-1192 0 0,-1-1-10 0 0,0 0-46 0 0,2 0-22 0 0,31 6 616 0 0,-25-3-689 0 0,14-2 106 0 0,-20-1-65 0 0,15 4 70 0 0,-7-4-144 0 0,8 0 0 0 0,-8 0 0 0 0,12-6 0 0 0,-4-8 0 0 0,36-40 64 0 0,-43 35-10 0 0,-5-5 20 0 0,-7-11 118 0 0,-4 21-192 0 0,-23-24 0 0 0,13 23 64 0 0,-3 0-64 0 0,-2 5 11 0 0,-23 9 170 0 0,36 1-117 0 0,5 0 0 0 0,0 0 0 0 0,-34 6 876 0 0,-2 19-665 0 0,2 18 9 0 0,21 7-204 0 0,12-44-48 0 0,1 0 1 0 0,0 0-1 0 0,0 1 0 0 0,1-1 1 0 0,0 1-1 0 0,0-1 0 0 0,0 1 1 0 0,1 0-1 0 0,0-1 0 0 0,0 1 0 0 0,2 4-32 0 0,-2 15 50 0 0,17 34-50 0 0,0-17 75 0 0,43 45 826 0 0,11-44-597 0 0,-26-25-392 0 0,-41-17 93 0 0,0-1-1 0 0,1 0 1 0 0,-1 0 0 0 0,0 0-1 0 0,1-1 1 0 0,-1 1-1 0 0,1-1 1 0 0,-1 0-1 0 0,1 0 1 0 0,-1-1 0 0 0,0 1-1 0 0,1-1 1 0 0,-1 0-1 0 0,3-1-4 0 0,3 1 11 0 0,-1 1 42 0 0,-7 0 13 0 0,2 0 8 0 0,-4 0 13 0 0,0 0-40 0 0,0 0-109 0 0,0 0-72 0 0,0 0-24 0 0,0 0-262 0 0,-1 1-1092 0 0,-17 11-2566 0 0,16-10 1969 0 0</inkml:trace>
  <inkml:trace contextRef="#ctx0" brushRef="#br0" timeOffset="21196.736">3684 4360 2920 0 0,'0'0'84'0'0,"0"0"87"0"0,0 0 299 0 0,0 0 129 0 0,0 0 29 0 0,0 0-53 0 0,0 0-242 0 0,0 0-108 0 0,0 0-22 0 0,0 0-21 0 0,0 0-71 0 0,0 0-30 0 0,0 0-7 0 0,0 0 27 0 0,0 0 123 0 0,0 0 52 0 0,12-5 755 0 0,20-5 1137 0 0,-17 5 110 0 0,-14 5-2052 0 0,6 0-242 0 0,-6-12 5757 0 0,-2 11-5644 0 0,1 1-8 0 0,-2 0-1 0 0,-30-4 12 0 0,-1 16 24 0 0,4-2-113 0 0,7 11-42 0 0,2 3 49 0 0,13-1-8 0 0,4-16-10 0 0,6 1 0 0 0,2 6-92 0 0,-4-12 44 0 0,4 0 244 0 0,18 16 79 0 0,37 15-158 0 0,-9-8-117 0 0,-13 10 0 0 0,-16-11 0 0 0,-10 7-60 0 0,2 15 38 0 0,-18 4 472 0 0,4-48-528 0 0,0-2-10 0 0,-18 19 334 0 0,-19-9 252 0 0,-7 0 116 0 0,-23-6-163 0 0,45-2-331 0 0,-9-3 167 0 0,29 1-449 0 0,2 0-64 0 0,0 0-20 0 0,-2 0-243 0 0,-21 8-4991 0 0,20-6 3434 0 0</inkml:trace>
  <inkml:trace contextRef="#ctx0" brushRef="#br0" timeOffset="43419.471">3557 6061 3072 0 0,'0'9'91'0'0,"0"-8"89"0"0,0-1 332 0 0,-1-8 2374 0 0,-10 30-1566 0 0,11-21-781 0 0,0-1 5 0 0,0 0 4 0 0,0 0 17 0 0,0 0 10 0 0,0 0 1 0 0,0 0-6 0 0,0 0-22 0 0,0 0-10 0 0,0 0-2 0 0,0 0-16 0 0,-36-19 2146 0 0,34 18-2505 0 0,2 1-29 0 0,-11-6 119 0 0,2-1-150 0 0,7 5-6 0 0,1 1-6 0 0,-19-30 199 0 0,18 22-9 0 0,-9-32-72 0 0,11 40-74 0 0,0 1 24 0 0,0 0 3 0 0,45-63 864 0 0,-23 38-1160 0 0,23 13 171 0 0,-42 11 10 0 0,-2 0-45 0 0,0 1 0 0 0,0-1 0 0 0,0 1 0 0 0,-1 0 0 0 0,1-1 0 0 0,0 1 0 0 0,0 0 0 0 0,0-1 0 0 0,0 1 0 0 0,0 0-1 0 0,0 0 1 0 0,0 0 0 0 0,0 0 0 0 0,0 0 0 0 0,0 0 0 0 0,0 0 0 0 0,0 0 0 0 0,0 1 0 0 0,0-1 0 0 0,0 0 0 0 0,0 1 0 0 0,0-1-1 0 0,0 0 1 0 0,0 1 0 0 0,-1-1 0 0 0,1 1 0 0 0,0-1 0 0 0,0 1 0 0 0,0 0 0 0 0,-1-1 0 0 0,1 1 0 0 0,15 18-262 0 0,1-10 238 0 0,0-8 24 0 0,-1-5 0 0 0,6 22 0 0 0,-4 8 0 0 0,0 3 0 0 0,-9 1 0 0 0,-13 27 138 0 0,-20-20 476 0 0,-7 1 146 0 0,-15-37-301 0 0,-2 32 122 0 0,-9-16-580 0 0,29-14-18 0 0,3 2-543 0 0,0-10-504 0 0,-23-14-4193 0 0,30 9-485 0 0</inkml:trace>
  <inkml:trace contextRef="#ctx0" brushRef="#br0" timeOffset="44528.409">3756 5388 7200 0 0,'0'0'165'0'0,"0"0"22"0"0,0 0 6 0 0,0 0 47 0 0,0 0 176 0 0,0 0 80 0 0,0 0 15 0 0,0 0-5 0 0,0 0-22 0 0,0 0-10 0 0,0 0-2 0 0,0 0 0 0 0,0 0 0 0 0,0 0 0 0 0,0 0 0 0 0,0 3-26 0 0,0 5-2 0 0,0-16 155 0 0,0-18 184 0 0,0 24-463 0 0,0 2-8 0 0,0 0-34 0 0,0 0-13 0 0,0 0-1 0 0,0 0-17 0 0,0 0-72 0 0,0-3 579 0 0,5 55 998 0 0,-4-41-1512 0 0,-1 10 124 0 0,-5-22 127 0 0,3 21-258 0 0,-13 102 34 0 0,13-8-218 0 0,3-62 105 0 0,0 10 160 0 0,-6 29-162 0 0,-1-32 72 0 0,5 4 32 0 0,7 4-32 0 0,-1-29 38 0 0,-5-15-181 0 0,0-22-16 0 0,0-1 1 0 0,0 0 7 0 0,0 0 11 0 0,0 0-44 0 0,0 0-172 0 0,0 0-64 0 0,0 0-11 0 0,0 0-57 0 0,0 0-236 0 0,0 0-106 0 0,0 0-24 0 0,0 0-188 0 0,0 0-785 0 0,0 0-342 0 0,0 0-67 0 0,0 0-17 0 0</inkml:trace>
  <inkml:trace contextRef="#ctx0" brushRef="#br0" timeOffset="51120.82">4674 7565 7656 0 0,'0'0'166'0'0,"0"0"29"0"0,0 0 14 0 0,0 0 35 0 0,0 0 98 0 0,0 0 39 0 0,0 0 10 0 0,0 0-6 0 0,0 0-26 0 0,0 0-9 0 0,0 0-4 0 0,0 0-22 0 0,0 0-83 0 0,0 0-32 0 0,0 0-7 0 0,0 0 12 0 0,0 0 61 0 0,0-8 158 0 0,1 4 3478 0 0,-1 0-4111 0 0,26-4 1914 0 0,-8 3-1211 0 0,8 5-482 0 0,-12-5 46 0 0,-8 4-55 0 0,1 0 0 0 0,-1-1 0 0 0,0 0-1 0 0,0 0 1 0 0,0 0 0 0 0,0-1 0 0 0,0 0 0 0 0,-1 0-1 0 0,1-1 1 0 0,-1 1 0 0 0,0-1 0 0 0,0 0 0 0 0,0-1-1 0 0,-1 1 1 0 0,0-1 0 0 0,1 0 0 0 0,-1 0 0 0 0,-1 0-1 0 0,2-3-11 0 0,5-4-8 0 0,39-51 72 0 0,-31 33-11 0 0,2-3 22 0 0,-19 21-11 0 0,-5-9 1 0 0,-4-3 49 0 0,2 15-92 0 0,-13-4 49 0 0,15 11-28 0 0,-4-2-21 0 0,6 3 26 0 0,-5-3-24 0 0,-15 4 90 0 0,18-2-115 0 0,-34 16 76 0 0,-12 29 661 0 0,11 5-64 0 0,28-23-362 0 0,-5 9 20 0 0,11 5-50 0 0,-2 0-114 0 0,13-5 176 0 0,-4-14-266 0 0,-3 40 548 0 0,6-21 14 0 0,-4-33-631 0 0,1 0 1 0 0,0-1 0 0 0,0 1 0 0 0,0 0 0 0 0,0-1-1 0 0,1 1 1 0 0,0-1 0 0 0,0 0 0 0 0,1 0 0 0 0,0 0-1 0 0,-1 0 1 0 0,2-1 0 0 0,-1 1 0 0 0,0-1 0 0 0,1 0-1 0 0,0 0 1 0 0,2 1-8 0 0,6 6 6 0 0,56 24-6 0 0,-66-33 11 0 0,1-1 0 0 0,-1 0-1 0 0,1 0 1 0 0,-1 0 0 0 0,1-1-1 0 0,-1 1 1 0 0,1-1 0 0 0,-1 0 0 0 0,1 0-1 0 0,0 0 1 0 0,-1-1 0 0 0,1 1-1 0 0,-1-1 1 0 0,4-1-11 0 0,20-1 50 0 0,78-17-137 0 0,-87 14 90 0 0,-7 2 45 0 0,-3 0-25 0 0,-6 3 30 0 0,14-8 59 0 0,-15 8-200 0 0,-1 1-50 0 0,0 0-20 0 0,0 0-38 0 0,0 0-150 0 0,0 0-66 0 0,0 0-974 0 0,1 2-4016 0 0,3 6-1719 0 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1:38.161"/>
    </inkml:context>
    <inkml:brush xml:id="br0">
      <inkml:brushProperty name="width" value="0.05" units="cm"/>
      <inkml:brushProperty name="height" value="0.05" units="cm"/>
      <inkml:brushProperty name="color" value="#E71224"/>
    </inkml:brush>
  </inkml:definitions>
  <inkml:trace contextRef="#ctx0" brushRef="#br0">3286 212 6992 0 0,'0'0'157'0'0,"0"0"23"0"0,-1-1 12 0 0,-4-3-27 0 0,-40-25 157 0 0,4 0-132 0 0,7 4 1125 0 0,25 21-942 0 0,-2-1-104 0 0,0 0-1 0 0,-1 0 0 0 0,1 1 1 0 0,-1 1-1 0 0,0 0 1 0 0,0 0-1 0 0,-9 1-268 0 0,-41-8 151 0 0,7-1 101 0 0,-27-8-135 0 0,20 8 86 0 0,-78-7 702 0 0,47 9-442 0 0,-49-1-311 0 0,-73 9-8 0 0,47 6-144 0 0,-126 14 496 0 0,-3 10-22 0 0,114-8-356 0 0,30-6 226 0 0,46-5 9 0 0,79-9-303 0 0,1 1 1 0 0,0 2-1 0 0,0 0 1 0 0,0 2-1 0 0,-13 5-50 0 0,-115 35 11 0 0,50-7-11 0 0,28 4-99 0 0,-24 22 56 0 0,24 8 185 0 0,16-4-157 0 0,29-26-186 0 0,9-17 201 0 0,-61 116 64 0 0,52-78-64 0 0,-13 83 0 0 0,29-48 77 0 0,6-11 144 0 0,9 15-4 0 0,7-49-145 0 0,12 49 148 0 0,22 0 210 0 0,-20-63-20 0 0,62 73 142 0 0,-4-40-477 0 0,38 12-22 0 0,-70-50-10 0 0,3-3 0 0 0,0-2-1 0 0,8 1-42 0 0,119 27 148 0 0,-94-38-72 0 0,177 49-76 0 0,-170-51 0 0 0,1 2 0 0 0,135 16 75 0 0,79-2-22 0 0,1-4 83 0 0,-35-7-136 0 0,-82-7 11 0 0,-21-22 160 0 0,-23-4 38 0 0,53-3 424 0 0,-47-3-1073 0 0,-83 6 440 0 0,38-14 54 0 0,5-5 20 0 0,-21 4 102 0 0,54-29 48 0 0,-54 10-32 0 0,11-16-64 0 0,-46 7-128 0 0,30-60 339 0 0,-51 69-219 0 0,24-46-107 0 0,-8-12 51 0 0,-18 18-10 0 0,-21 59 118 0 0,-1 0 1 0 0,-1-1-1 0 0,-1 0 0 0 0,-2-1 1 0 0,0 1-1 0 0,-2-4-172 0 0,13-103-64 0 0,-15 49 144 0 0,-2 0 190 0 0,-6 26-260 0 0,-20-66 126 0 0,-11 25 110 0 0,11 54-309 0 0,-30-32 115 0 0,-25-4-39 0 0,11 19-13 0 0,15 9 0 0 0,-126-65 0 0 0,107 83 0 0 0,-65-12 0 0 0,73 29 0 0 0,-42-14 0 0 0,-2 5 0 0 0,-103-11 0 0 0,95 28 0 0 0,-53-1 98 0 0,97 12-2600 0 0,22-1-2461 0 0,15 0-1645 0 0</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1:51.158"/>
    </inkml:context>
    <inkml:brush xml:id="br0">
      <inkml:brushProperty name="width" value="0.05" units="cm"/>
      <inkml:brushProperty name="height" value="0.05" units="cm"/>
      <inkml:brushProperty name="color" value="#E71224"/>
    </inkml:brush>
  </inkml:definitions>
  <inkml:trace contextRef="#ctx0" brushRef="#br0">43 0 3536 0 0,'0'0'76'0'0,"0"0"16"0"0,0 0 5 0 0,0 0 1 0 0,-8 0-68 0 0,4 1 2785 0 0,-17 10-2023 0 0,11 17-667 0 0,14 7 478 0 0,8 39-17 0 0,-2-30-532 0 0,3-10-54 0 0,13 21 154 0 0,-18-28 57 0 0,1 0 0 0 0,1-1-1 0 0,2-1 1 0 0,0 0 0 0 0,15 22-211 0 0,-5-19 260 0 0,28 41 352 0 0,-11-14 136 0 0,-6-16-720 0 0,45 29 438 0 0,-30-32-183 0 0,1 2-112 0 0,7 15 149 0 0,-17-8 320 0 0,-12-15-416 0 0,-8-11-128 0 0,36 17-3 0 0,16-7 198 0 0,-22 10-131 0 0,-21-10-64 0 0,-23-24-32 0 0,13 14-48 0 0,-6-7-16 0 0,-1 2 0 0 0,49 30 496 0 0,-54-39-496 0 0,4 0 4 0 0,-3 3 29 0 0,-4 3-17 0 0,-1-5-5 0 0,20 22-11 0 0,-18-22 0 0 0,19 39 0 0 0,-7-18 0 0 0,-4-11 0 0 0,10 4 13 0 0,10 10 235 0 0,8-1 155 0 0,-24-19-403 0 0,-11-5 0 0 0,6 10-14 0 0,11 4-227 0 0,-21-18 368 0 0,4 4 1 0 0,34 38-128 0 0,-8-17 0 0 0,-6 2 0 0 0,1-8 0 0 0,25 6-328 0 0,-23-3 634 0 0,4 12-284 0 0,-13-20-22 0 0,1 7-328 0 0,-8-16 200 0 0,15 9 616 0 0,-11-8-488 0 0,-11 0-24 0 0,-4-6-91 0 0,-1-1-1 0 0,1 1 28 0 0,9 17 140 0 0,-10-16 39 0 0,0-2 6 0 0,0 0-36 0 0,0 0-158 0 0,0 0-19 0 0,-11 41 156 0 0,10-37-115 0 0,-3 3 61 0 0,-13 18 236 0 0,1-1-144 0 0,10 17-81 0 0,10-27-1 0 0,9 15-289 0 0,-3-9 293 0 0,1-5 0 0 0,13 1 140 0 0,-15-12 4 0 0,16-3 419 0 0,6 2-371 0 0,-15-3-138 0 0,1 0-44 0 0,-10 1-10 0 0,3 2 0 0 0,-4-2 0 0 0,0-2 0 0 0,2-2 11 0 0,17 2 42 0 0,23-7 22 0 0,-42 7-32 0 0,-1-3-22 0 0,13 3 92 0 0,31-14 27 0 0,-9 20-140 0 0,-19-14 11 0 0,-14 9 32 0 0,15 4-33 0 0,-2-9 526 0 0,-14 0-389 0 0,0 1-118 0 0,21-12-29 0 0,-20 12 0 0 0,2 2 0 0 0,-2-1 0 0 0,3 2 0 0 0,-4 1 0 0 0,12-5 0 0 0,13 0 0 0 0,-25 7 0 0 0,0 5-13 0 0,-5-6-52 0 0,-1-1-9 0 0,0 0 30 0 0,0 0 110 0 0,0 0 15 0 0,0 0-34 0 0,0 0-83 0 0,1 1 64 0 0,2 3-18 0 0,-1 1-10 0 0,1 0 19 0 0,-2-5 70 0 0,-7 25 137 0 0,-5-10 64 0 0,7-9-290 0 0,2-1 0 0 0,-13 27 0 0 0,14-25 0 0 0,6 16 0 0 0,2 8 0 0 0,3-1 0 0 0,-3-15 0 0 0,15 67 0 0 0,-12 17 0 0 0,-4-46 0 0 0,-1 11 0 0 0,0 1 0 0 0,-20 33 0 0 0,-9-14 0 0 0,9-41 0 0 0,14-33 0 0 0,8 14 0 0 0,10 25 0 0 0,-12-23 0 0 0,-5-2 0 0 0,-5 1-33 0 0,-2 18 114 0 0,8-34-81 0 0,4-2 0 0 0,1 5 6 0 0,-5-7-27 0 0,-2 22 231 0 0,1 7-261 0 0,0-26 62 0 0,0-5 32 0 0,0 2-33 0 0,0 2 1 0 0,0-3 32 0 0,0 2-22 0 0,0-4 32 0 0,0-2 11 0 0,0 0 0 0 0,0 0 2 0 0,0 0 3 0 0,0 0-30 0 0,0 0-106 0 0,0 0-14 0 0,0 0 30 0 0,0 0 96 0 0,0 0 41 0 0,0 0 8 0 0,0 0-30 0 0,0 0-128 0 0,0 0-33 0 0,0 0-6 0 0,0 0 38 0 0,0 0 150 0 0,0 0 22 0 0,0 0-43 0 0,0 0-132 0 0,0 0-21 0 0,14-5 329 0 0,-12 5-348 0 0,-2 0 0 0 0,15-4 364 0 0,-13 3-128 0 0,-2 1 30 0 0,0 0 2 0 0,0 0-41 0 0,0 0-172 0 0,0 0-71 0 0,0 0-18 0 0,0 0 2 0 0,0 0 18 0 0,0 0 8 0 0,0 0 2 0 0,0 0 35 0 0,0 0 134 0 0,0 0 19 0 0,1 0-16 0 0,2 0-64 0 0,-2 0-73 0 0,-1 0-4 0 0,0 0 31 0 0,0 0 97 0 0,0 0-8 0 0,0 0-105 0 0,0 0 17 0 0,0 0 106 0 0,0 0 11 0 0,0 0-29 0 0,0 0-98 0 0,0 0-9 0 0,0 0-4 0 0,0 0-29 0 0,0 0 4 0 0,0 0 7 0 0,0 0 0 0 0,0 0-5 0 0,0 0 20 0 0,0 0-5 0 0,0 0 34 0 0,0 0 67 0 0,0 0-42 0 0,0 0 42 0 0,0 0-64 0 0,11 9 33 0 0,-10-8-17 0 0,-1 1 67 0 0,0 4-40 0 0,0-2-53 0 0,-7 18 125 0 0,6-21-40 0 0,-2 7-22 0 0,1-2-10 0 0,-2 4 0 0 0,-8 15 0 0 0,8-20 0 0 0,-12 38 0 0 0,10 21-90 0 0,0-58-33 0 0,5 42 176 0 0,-5-24-53 0 0,1-8 0 0 0,-5 4 0 0 0,-2 7 0 0 0,6 14 0 0 0,2-32-13 0 0,-2 14-43 0 0,1-8 92 0 0,4 17 21 0 0,1 53-262 0 0,-4-63 194 0 0,14 34-53 0 0,-3-29-21 0 0,-9-2 154 0 0,2-18-69 0 0,5 32 0 0 0,0-26 16 0 0,-5-12 64 0 0,0-1 16 0 0,0 1-16 0 0,6 34 7 0 0,-5-19-36 0 0,-1-15-99 0 0,0-1 86 0 0,9 15 173 0 0,-8-4-147 0 0,0-2-21 0 0,4-4-22 0 0,-4-3 22 0 0,0 6-33 0 0,2-3 1 0 0,-2-3 32 0 0,0 6-33 0 0,3-3-10 0 0,9 8 0 0 0,7 7 0 0 0,14 12 75 0 0,26 46-22 0 0,-27-24-53 0 0,-11-20 0 0 0,23 24 0 0 0,-1-7 198 0 0,23 32-60 0 0,-39-40-74 0 0,5 3 0 0 0,0-12-64 0 0,17 19 464 0 0,-2-14-304 0 0,2-3-160 0 0,-22-8 0 0 0,34 40 3 0 0,-18-33 10 0 0,5 5-13 0 0,-20-20 0 0 0,10 19 0 0 0,-7-20 16 0 0,17 11 192 0 0,-4 5-208 0 0,-39-29 0 0 0,44 23 0 0 0,-7-4 0 0 0,1-1 0 0 0,17 5 0 0 0,-22-9 0 0 0,6 13 0 0 0,-11-17 0 0 0,24 23 0 0 0,11 26 0 0 0,30 22-280 0 0,-5-2 280 0 0,-78-75 0 0 0,-11-6 0 0 0,-4-2-64 0 0,0 0-1 0 0,-1 1 1 0 0,1-1-1 0 0,0 0 1 0 0,-1 0-1 0 0,1 1 0 0 0,-1-1 1 0 0,0 0-1 0 0,0 1 1 0 0,0-1-1 0 0,0 0 1 0 0,0 1-1 0 0,-1-1 0 0 0,1 0 1 0 0,-1 1-1 0 0,1-1 1 0 0,-1 0-1 0 0,0 0 1 0 0,0 2 64 0 0,0-2-155 0 0,-9 13-640 0 0</inkml:trace>
</inkml:ink>
</file>

<file path=ppt/ink/ink1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7:32.1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0 198 2,'0'0'6,"0"0"0,0 0-1,18 12 0,2-8-1,9 4 1,11 0 2,13-1 0,16 0 1,16 0 1,13 2-2,14-3 1,13 3 0,11-1-2,6-1 0,4-1 0,0 3-2,-8-2 0,-2 4 0,-11-2 0,-10 2-1,-15 1-1,-11 1-1,-15 1-2,-13-4-3,-13 3-7,-14-4-7,-14-2-8,-7 0 1,-13-7 0</inkml:trace>
  <inkml:trace contextRef="#ctx0" brushRef="#br0" timeOffset="491">2060 175 10,'0'0'16,"12"-5"0,-3 5-12,5 2-1,1 1 1,2 1-1,4 4 0,0-1-2,1 5 1,2 2 0,-3 2-1,2 4-1,-2-1 0,3 3 0,-5 1 1,4 0 0,-3 0 1,-2 0-1,-1-3 1,-4 1 0,-1-2 0,-4-1 0,-4-1 0,-3-1 0,-6-2 3,-2 2-1,-8-2 1,-1 3 2,-10-2-1,-6 5 2,-9-1-1,-1 4 0,-8-2-1,0 4-1,-5-6-1,7 3-1,0-3 0,9-2-2,6-5 0,5-1 0,10-3-1,6-4 0,12-4-1,-14 3-2,14-3-8,0 0-15,11-4-2,3-3-1,-1-4-1</inkml:trace>
  <inkml:trace contextRef="#ctx0" brushRef="#br0" timeOffset="1452">2569 961 17,'0'0'16,"0"0"2,0 0-2,0 0-1,7-23 0,5-2-3,11-4-3,1-13-4,8-5-2,1-8-2,3-2 0,-3-2 1,1-1 0,-3 3-1,-2 7 2,-7 5 0,-6 8-1,-2 5 1,-2 10-1,-5 3 0,0 10 0,-7 9-1,0-10 0,0 10-1,0 0 0,-12 16 0,6-3 0,-1 5-1,1 3 1,7 2 0,3 3 0,7-2 0,9-3 1,5-1-1,6-4 0,10-6 1,1-4-1,-1-4 0,-2-5 0,0-2 0,-3-4 0,-8-2 0,-4-1 0,-5 1 0,-3-1 0,-3 2-1,-13 10 1,13-14-1,-13 14 0,0 0 1,0 0-1,-2 25 0,-7 0 1,-3 8-1,-5 9 1,-4 9 1,-2 7 0,-6 0 0,-2 3 1,2-1-1,3-4-1,3-6 0,3-10-4,10-2-8,2-14-16,7-8-1,1-16 1,17-6-1</inkml:trace>
  <inkml:trace contextRef="#ctx0" brushRef="#br0" timeOffset="2224">4014 615 2,'0'0'16,"0"0"0,0 0-7,10 6-4,-10-6-1,0 0 1,0 0 0,0 0-1,2 16 3,-6-1 0,0 10 2,-6 5-1,-2 16 1,-9 7-1,0 12 1,-7-120-1,3 37-13,-10 69 0,14 15-1,-9-18-1,16-1-1,-4-24-2,18-23-18,5 96 0,1-48 11</inkml:trace>
  <inkml:trace contextRef="#ctx0" brushRef="#br0" timeOffset="2554">3597 465 24,'-26'-1'21,"1"-3"1,6 4 1,9 0-16,-2-1-3,12 1 0,0 0 1,1 9 0,19-6 0,12 7 1,12-1-1,13 5 0,13 3 0,14 4-2,7 2-1,5 3 0,-5 0-1,-3 1 1,-9-4-1,-7 1 0,-13-3 0,-11-4 0,-13-2 0,-7-2-1,-11-3 1,-4-3-1,-13-7-1,11 10 0,-11-10-3,0 0-8,0 0-16,-17 3-1,3-8 0,-7 0 0</inkml:trace>
  <inkml:trace contextRef="#ctx0" brushRef="#br0" timeOffset="3706">2251 1128 0,'0'0'7,"-8"-9"-1,8 9-1,0 0 0,0 0-1,14 11 1,-3-5 1,4 5 0,8-1 1,5 3-1,10 3 1,10 4-1,10-2 0,11 3-1,10 0-1,11 1 0,7 4-2,13 1-1,2-1 0,5 1 0,3 1-1,2 0-1,3 0-2,-1 1 0,-2-1 1,-7-7-2,-3 2 2,-7-4-1,-8-2 2,-11-4 0,-13-2 2,-10-2 0,-13-3 0,-7-2 0,-12 0-1,-8 0 1,-7-2 0,-6 0 0,-10-2 0,13-4 2,-13 4-2,0 0 0,-1-15 1,1 15-2,-5-15 1,2 4-1,-2 0 0,1-1-1,3-5 0,3-4 0,4-2-1,4-8-1,2-6 1,6-8 0,2-6 1,3-10-1,1-5 2,0-5-1,-1-4 1,1 3 0,0 4 1,-2 4-1,-3 8 1,0 9 0,-4 7 1,0 8 0,-6 4 0,0 6 0,-5 2 0,-2 2-1,-2 1 0,-3 1 0,1 4-1,-4-1 0,3 1 0,-3 1 0,6 11 0,-13-17 0,13 17 0,-17-12 0,4 7 0,-2 0-1,-3 1 1,-5-3-1,-6 0 1,-4-2-1,-7-3 1,-9-2 0,-5-3 0,-8-3 0,-9-4 1,-7 0-1,-9 0 0,-8 0 0,-7 0 0,-7 3 0,-5 0 0,-3 2 0,-3 2 0,-1 1 1,4 0 0,4 0 0,5 0 0,10 1 1,3-3-1,4-1 1,7 3-1,9-1 0,5 3-1,8 1 1,6-2-1,7 5 0,7 0 1,10 6-1,7-2 0,8 3 1,4-1-1,13 4 0,-13-1 0,13 1 0,0 0-1,0 0 1,4 15-1,1-5 0,2 2 1,1 2-1,0 4 1,2 2 0,-1 0 0,-1 4 0,-4 4 0,0 1 0,-6 5 0,-2 5 1,-7 6-1,-4 7 0,-5 5 1,-6 4-1,-3 3 0,-3 2 0,1 0 1,0-4-2,4-2 2,1-5-1,5-6 0,7-5 0,2-5 0,5-4 1,5-3 0,1-4 0,1-5 0,5-1 0,1-3-1,3-4 1,0-4 0,1 0 0,-10-11 0,18 12 0,-18-12-1,12 6 1,-12-6 0,0 0-1,0 0 1,0 0 0,12 3 0,-12-3 1,19 2-1,3-2 1,9 3-3,11 1-2,16 5-4,9 3-11,8 3-8,15 9 1,0-1 0</inkml:trace>
</inkml:ink>
</file>

<file path=ppt/ink/ink1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6.0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28-10 8,'0'0'12,"0"0"-1,0 0-1,-2-9 0,2 9 0,0 0 1,0 0-1,0 0 0,0 0-3,0 0 0,0 0-1,0 0-2,0 0 0,0 0-2,0 0 0,-5 11 0,5-11 0,-2 15-1,1 0 1,0 6-1,0 7 0,0 30-9,-3 5 0,2 10 2,-1 2-1,2 4 0,-2-2 0,3-1-1,-2-4 1,3-27 10,0-5-2,1-7-1,2-7 7,2-8-4,-6-18-4,15 3-8,-5-17-7,-2-14-3,11-4 0,-3-12 0</inkml:trace>
  <inkml:trace contextRef="#ctx0" brushRef="#br0" timeOffset="681">404 268 13,'-14'35'12,"4"5"-1,-3 6 0,4 5-2,2 1-1,3-5-2,5-1-2,6-8-1,6-6 0,6-5 2,5-6-2,4-10 2,5-5 0,2-7 0,5-4 1,-4-9-1,3-5 1,-8-9-2,-1 0 1,-9-8-2,-5-2 1,-9-6-2,-7 0 1,-10-6-1,-3 3 0,-8-3 0,-4 1 0,-4 2 0,-1 3 0,-3 6 0,-1 6-1,0 7-1,0 7 1,-1 9-2,2 5 0,4 7-2,1 3-2,8 13-4,-2 1-6,12 8-12,4 4-3,7 4 2,7 1 0</inkml:trace>
</inkml:ink>
</file>

<file path=ppt/ink/ink1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7.9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272 11 25,'0'0'13,"0"0"-2,-13-6 0,2 4-2,1 1-2,-4-1-2,0 2 1,0-1-1,0 3-1,3-2-1,2 1 1,9-1-2,-14 0 0,14 0 0,0 0-1,0 0 0,0 0 0,0 0-1,0 0 0,0 0 0,-8 13 0,8-13-1,-4 19 1,0-5 0,-2 3 1,-3 4-1,0 2 0,-1 0 0,-2 2 1,1-2-1,0 0 0,3-4 0,2-3 0,2-4 0,0-2 0,4-10 0,0 12 0,0-12 0,0 0 0,9 9 0,-9-9 0,12 10 0,-2-6 0,-1 3 1,0-4-1,2 6 0,0-1-1,1-1 2,2 1-1,-1-1 0,3 5-1,-3-4 2,2 5-2,-2-4 2,-1 0-1,-12-9 1,14 18-1,-12-8 1,-3 0 0,-5 0 1,-2 1-1,-6 1 0,-3-1 1,-4 0-1,-3-4 0,-2-1 0,0-3-2,4-1-5,-3-7-11,3-7-9,9-3 1,1-8-1</inkml:trace>
  <inkml:trace contextRef="#ctx0" brushRef="#br0" timeOffset="761">120 16 14,'0'0'18,"0"0"-4,14 8-4,-4-6-2,1-1 1,6 2-1,-2-1 0,4 4-1,-1-3-1,2 4 0,1-4-1,2 3-1,-2-2 0,2 2-2,-2-2 0,1 3-2,-1-2 1,-1 0-1,0 0-2,-4-2-4,4 4-6,-4-1-12,-1-4-1,1 1 0,-2-4 0</inkml:trace>
  <inkml:trace contextRef="#ctx0" brushRef="#br0" timeOffset="1191">855 511 14,'0'0'14,"-8"-14"-5,0 5-6,-3-2-2,-2-2 0,-2-2 0,1-2 2,-3-5 0,0 1 1,0-2 1,2-3 0,1 1 0,6-2-2,5 0 1,7-1-2,9 2 1,3-3-1,9 1 2,3 3-2,6 2 1,-4 2 1,4 4-1,-4 6 1,0 4-1,-7 4 0,-2 8 0,-4 1-1,-3 6-1,1 3 0,-5 4 0,-1 0 0,-3 6 0,-1 0-1,-2 2 1,-3 3 0,-4 0 0,-5 1 1,-6 0-1,-7 1 1,-2-1-1,-6-3 1,-3 0 0,-4-8 0,-1-1 0,-3-6 0,0-4 1,0-6-1,3-3 0,2-6-1,3-5-2,8-4-4,4-12-9,15-2-13,12-5-2,11-9 1,8-5-1</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48.305"/>
    </inkml:context>
    <inkml:brush xml:id="br0">
      <inkml:brushProperty name="width" value="0.05" units="cm"/>
      <inkml:brushProperty name="height" value="0.05" units="cm"/>
      <inkml:brushProperty name="color" value="#E71224"/>
    </inkml:brush>
  </inkml:definitions>
  <inkml:trace contextRef="#ctx0" brushRef="#br0">0 652 9168 0 0,'0'0'266'0'0,"0"0"1"0"0,1-1-171 0 0,9-16-69 0 0,-9 16 47 0 0,-1 1-4 0 0,0 0 19 0 0,0 0 107 0 0,0 0 48 0 0,0 0 11 0 0,0 0 18 0 0,0 0 74 0 0,0 0 34 0 0,0 0 10 0 0,0 0 11 0 0,0 0 46 0 0,0 0 22 0 0,0 0 2 0 0,0 0-15 0 0,0 0-62 0 0,0 0-31 0 0,0 0-4 0 0,0 0-34 0 0,0 0-140 0 0,0 0-68 0 0,0 0-12 0 0,15 20 672 0 0,-3 30-378 0 0,-6 40 438 0 0,-6-57-639 0 0,0 124 351 0 0,4-123-337 0 0,-4-16-254 0 0,0-17-2485 0 0,0-1 1763 0 0</inkml:trace>
  <inkml:trace contextRef="#ctx0" brushRef="#br0" timeOffset="825.695">253 628 12824 0 0,'0'0'274'0'0,"0"0"0"0"0,0 0-149 0 0,0 0 30 0 0,0 0 33 0 0,0 0 4 0 0,0 0-48 0 0,0 0-155 0 0,0 0 114 0 0,0 0 87 0 0,0 0 24 0 0,0 0 23 0 0,0 0 90 0 0,9 1 753 0 0,26 13-565 0 0,-30-9-531 0 0,29 61-64 0 0,-19-7 160 0 0,-10 35 824 0 0,0-49 392 0 0,7-45-1136 0 0,-7-2-123 0 0,-1-1-1 0 0,1 1 0 0 0,0-1 0 0 0,0 0 0 0 0,-1 0 1 0 0,0-1-1 0 0,0 1 0 0 0,0-1 0 0 0,0 0 0 0 0,0 0 0 0 0,-1-1 1 0 0,0 1-1 0 0,0 0 0 0 0,0-1 0 0 0,0 0 0 0 0,-1 0 1 0 0,0 0-1 0 0,0 0 0 0 0,0 0 0 0 0,0 0 0 0 0,0-4-36 0 0,41-78-38 0 0,-38 74 39 0 0,1 0 0 0 0,1 0 1 0 0,0 1-1 0 0,1 0 0 0 0,1 0 1 0 0,-1 1-1 0 0,2 0 0 0 0,6-6-1 0 0,32-26-80 0 0,-11 18 12 0 0,-4 17-320 0 0,-30 9 383 0 0,1 0 0 0 0,-1 1 0 0 0,0-1 0 0 0,0 1 0 0 0,1 0 0 0 0,-1 0 0 0 0,-1 0 0 0 0,1 0 0 0 0,0 1 0 0 0,0-1 0 0 0,-1 1 0 0 0,1-1 0 0 0,-1 1 0 0 0,0 0 0 0 0,0 0 0 0 0,0 0 0 0 0,0 0 0 0 0,-1 1 0 0 0,1-1 0 0 0,-1 0 0 0 0,0 1 0 0 0,1 1 5 0 0,2 3-19 0 0,23 87-124 0 0,-12-14 67 0 0,-9-13 511 0 0,-5-36-14 0 0,-1-31-341 0 0,0-1-28 0 0,0 0-108 0 0,0 0-12 0 0,0 0 3 0 0,0 0-31 0 0,0 0-105 0 0,0 0-37 0 0,0 0-2 0 0,0 0-208 0 0,0 0-873 0 0,0 0-373 0 0</inkml:trace>
  <inkml:trace contextRef="#ctx0" brushRef="#br0" timeOffset="1419.244">1327 595 11400 0 0,'6'-6'1218'0'0,"4"-7"-1186"0"0,-9 13 26 0 0,-3-30 2574 0 0,-5 27-2491 0 0,1 1 0 0 0,-1 0 0 0 0,1 0 0 0 0,-1 1 0 0 0,0-1 0 0 0,0 2 1 0 0,0-1-1 0 0,0 1 0 0 0,0 0 0 0 0,0 0 0 0 0,0 1 0 0 0,1-1 0 0 0,-1 2 1 0 0,0-1-1 0 0,0 1 0 0 0,1 0 0 0 0,-1 0 0 0 0,1 1 0 0 0,-1 0 0 0 0,1 0 1 0 0,0 1-1 0 0,-2 1-141 0 0,-73 44 10 0 0,31-11-10 0 0,41-19 0 0 0,20 4-2 0 0,-7-21-6 0 0,61 29-128 0 0,-11-5-15 0 0,69 49-1013 0 0,-31 17 600 0 0,-86-55 1093 0 0,-7-34-403 0 0,0-1 0 0 0,-1 0 0 0 0,1 1 0 0 0,-1-1-1 0 0,0 0 1 0 0,0 0 0 0 0,0 0 0 0 0,0 0-1 0 0,0-1 1 0 0,0 1 0 0 0,0-1 0 0 0,-1 1-1 0 0,1-1 1 0 0,0 0 0 0 0,-1 1 0 0 0,1-1-1 0 0,-1-1 1 0 0,0 1 0 0 0,1 0 0 0 0,-1-1-1 0 0,0 1 1 0 0,1-1 0 0 0,-1 0 0 0 0,0 0-1 0 0,0 0 1 0 0,-1 0-126 0 0,1 1-24 0 0,-11 0 47 0 0,1 0 1 0 0,-1-1-1 0 0,0 0 0 0 0,0-1 1 0 0,0-1-1 0 0,1 0 1 0 0,-1-1-1 0 0,1 0 0 0 0,-4-2-23 0 0,-17-4-66 0 0,25 8 45 0 0,0-1 0 0 0,0 0 0 0 0,1-1 0 0 0,-1 0 0 0 0,1 0 0 0 0,-1-1 0 0 0,1 0 0 0 0,0-1-1 0 0,-4-2 22 0 0,-10-9-1338 0 0,17 3 700 0 0</inkml:trace>
  <inkml:trace contextRef="#ctx0" brushRef="#br0" timeOffset="2409.916">1683 744 12248 0 0,'48'18'1504'0'0,"-17"-13"-1128"0"0,29-15-620 0 0,-5-18 1529 0 0,14-23 2484 0 0,-58 27-3665 0 0,-10-1-491 0 0,-17 2 399 0 0,-26 12 123 0 0,-21 21-82 0 0,-21 27-301 0 0,7 26 248 0 0,40 5 264 0 0,34-26 147 0 0,6-22-106 0 0,4 8 317 0 0,-6-21-559 0 0,2-1 0 0 0,-1 1 1 0 0,0-1-1 0 0,1 1 0 0 0,1-1 1 0 0,-1 0-1 0 0,1 0 0 0 0,0 0 0 0 0,0-1 1 0 0,0 1-1 0 0,1-1 0 0 0,0 0 1 0 0,0-1-1 0 0,0 1 0 0 0,1-1 1 0 0,0 0-1 0 0,-1 0 0 0 0,1 0 1 0 0,1-1-1 0 0,-1 0 0 0 0,0 0 0 0 0,1-1 1 0 0,0 0-1 0 0,-1 0 0 0 0,6 1-63 0 0,-3-1 19 0 0,0-1 0 0 0,1 0 0 0 0,0 0 0 0 0,-1 0-1 0 0,1-1 1 0 0,0-1 0 0 0,-1 0 0 0 0,1 0 0 0 0,-1-1-1 0 0,1 0 1 0 0,-1 0 0 0 0,6-3-19 0 0,13-2 14 0 0,-9 1-67 0 0,-1 0-1 0 0,0-2 0 0 0,0 0 0 0 0,-1-1 0 0 0,0 0 1 0 0,-1-2-1 0 0,5-3 54 0 0,-19 12-32 0 0,77-69-413 0 0,2-49-64 0 0,-59 77 495 0 0,-18 34 14 0 0,-3 4 11 0 0,-1 4 21 0 0,0 1-76 0 0,0 0-28 0 0,23 26-79 0 0,15 55 98 0 0,-27-66 52 0 0,-2 1-1 0 0,0 0 0 0 0,0 0 1 0 0,-2 1-1 0 0,0-1 1 0 0,-1 2-1 0 0,0 1 2 0 0,16 53 3 0 0,-17-47 1657 0 0,-16-30-1363 0 0,4 0-243 0 0,0 0 0 0 0,0-1 0 0 0,0 0 0 0 0,1 0 0 0 0,0 0 0 0 0,0-1 0 0 0,1 1 0 0 0,-1-2 0 0 0,2 1 0 0 0,-1 0 0 0 0,1-1 0 0 0,0 0 0 0 0,0-2-54 0 0,-11-16-11 0 0,-21-50 64 0 0,34 73-57 0 0,0 1 1 0 0,1-1-1 0 0,-1 0 0 0 0,1 0 0 0 0,0-1 0 0 0,0 1 1 0 0,0 0-1 0 0,1 0 0 0 0,-1 0 0 0 0,1-1 0 0 0,-1 1 1 0 0,1 0-1 0 0,0-1 0 0 0,0 1 0 0 0,1 0 0 0 0,-1-1 1 0 0,1 1-1 0 0,-1 0 0 0 0,1 0 0 0 0,0 0 0 0 0,0-1 1 0 0,1 1-1 0 0,-1 0 0 0 0,1 0 0 0 0,-1 1 0 0 0,1-1 0 0 0,0 0 1 0 0,2-1 3 0 0,0-1-25 0 0,1 1-1 0 0,0 0 1 0 0,0 1 0 0 0,0-1 0 0 0,0 1 0 0 0,1 0 0 0 0,-1 0 0 0 0,1 1 0 0 0,0 0 0 0 0,0 0-1 0 0,0 0 1 0 0,5-1 25 0 0,58-7-45 0 0,1 2 0 0 0,0 4-1 0 0,17 3 46 0 0,-39 6-1002 0 0,-46-5 32 0 0,7 5-42 0 0</inkml:trace>
  <inkml:trace contextRef="#ctx0" brushRef="#br0" timeOffset="3089.068">3058 1 15016 0 0,'0'0'440'0'0,"0"0"-6"0"0,0 2-278 0 0,16 69-113 0 0,-37 61-60 0 0,14-75 514 0 0,-29 69 1212 0 0,2 12-652 0 0,27-92-818 0 0,2 0 0 0 0,1 1 0 0 0,4 44-239 0 0,0-81-5 0 0,12 68 547 0 0,-10-68-425 0 0,1 0 0 0 0,0 1-1 0 0,1-1 1 0 0,0 0 0 0 0,0-1 0 0 0,1 1 0 0 0,0-1 0 0 0,1 0 0 0 0,0 0 0 0 0,0 0 0 0 0,1-1 0 0 0,0 0 0 0 0,4 3-117 0 0,13 11 372 0 0,-17-15-290 0 0,-1-1-1 0 0,1 0 1 0 0,1 0-1 0 0,-1 0 1 0 0,1-1 0 0 0,0 0-1 0 0,0-1 1 0 0,0 1-1 0 0,6 0-81 0 0,2 0 71 0 0,1 0 1 0 0,0-2-1 0 0,1 0 0 0 0,-1-1 0 0 0,0 0 0 0 0,1-2 0 0 0,-1 0 0 0 0,0-1 0 0 0,1-1 0 0 0,-1 0 0 0 0,0-1 1 0 0,9-4-72 0 0,-17 5-260 0 0,0-1 1 0 0,0-1-1 0 0,0 0 1 0 0,0 0 0 0 0,-1 0-1 0 0,1-1 1 0 0,-1 0-1 0 0,0-1 1 0 0,-1 0 0 0 0,1 0-1 0 0,-1-1 1 0 0,-1 0-1 0 0,1 0 1 0 0,-1-1 0 0 0,0 1-1 0 0,-1-1 1 0 0,0-1-1 0 0,3-5 260 0 0,0-5-1520 0 0</inkml:trace>
  <inkml:trace contextRef="#ctx0" brushRef="#br0" timeOffset="3434.376">2880 456 16152 0 0,'0'0'473'0'0,"0"0"-5"0"0,0 0-318 0 0,0-1-215 0 0,5-35-833 0 0,-5 35 889 0 0,0 0 0 0 0,1 0 1 0 0,-1-1-1 0 0,1 1 1 0 0,-1 0-1 0 0,1 0 1 0 0,-1 0-1 0 0,1 1 0 0 0,0-1 1 0 0,-1 0-1 0 0,1 0 1 0 0,0 0-1 0 0,0 0 1 0 0,0 1-1 0 0,0-1 0 0 0,0 0 1 0 0,0 1-1 0 0,0-1 1 0 0,0 1-1 0 0,0-1 1 0 0,0 1-1 0 0,0-1 0 0 0,0 1 1 0 0,0 0-1 0 0,0-1 1 0 0,0 1-1 0 0,0 0 1 0 0,1 0-1 0 0,-1 0 9 0 0,12-5 241 0 0,51-9 1646 0 0,56 14 167 0 0,-43 0-1867 0 0,0-4 1 0 0,0-2-1 0 0,58-15-187 0 0,200-49-808 0 0,-304 65 456 0 0</inkml:trace>
</inkml:ink>
</file>

<file path=ppt/ink/ink1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7.3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181 0 10,'0'0'9,"0"0"1,0 0 0,0 0-2,-5 22-1,0 1 0,-6 9 0,0 13 0,-8 14 1,0 11 0,-6 8-2,1 8-1,0-4-1,5-4-1,9-9-2,6-15-6,14-17-12,15-14-7,7-23 0,12-12 1</inkml:trace>
  <inkml:trace contextRef="#ctx0" brushRef="#br0" timeOffset="371">573 318 7,'-9'16'13,"-1"11"-7,-2 10-2,1 10 1,-1 5 2,3 7 0,4-1 0,8 0 0,9-10 0,14-12-3,16-14-1,10-20-1,10-20-2,6-16 1,0-14 0,0-16-1,-5-7 1,-10-10 0,-15 1 1,-15 6 0,-11 6 1,-16 8-1,-8 12 2,-15 12 0,-8 14-1,-12 14 1,-6 15-1,-6 8-1,-2 13-1,0 8-1,-1 6-1,7 7-3,2-3-9,12-3-11,19 0 1,9-12 0,21-11-1</inkml:trace>
</inkml:ink>
</file>

<file path=ppt/ink/ink1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8.2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58 57 10,'-18'-3'9,"1"2"-3,6 3 0,11-2 2,-12 1 0,12-1 1,12-6 0,8 0 0,7-3-2,10 1 0,3-2-1,8 2-2,2 1-2,2 5-1,-3 4 0,-8 6 0,-12 8 1,-5 4 0,-13 6 1,-8 5 0,-12 4 1,-7 1-1,-11 0 0,2-1 0,-2-4-1,2-7-1,3-2-1,8-7-1,11-1 0,3-14 0,18 14 0,3-5-1,8-1 1,2 2 0,2 2 2,0 2-1,-5 2 0,-4 4 0,-7 1 1,-5 2 1,-12 2 1,-5 2 0,-11 0 0,-2-1 0,-4-2-1,-4-4 1,0-2-3,1-6-1,4-3-4,1-7-8,5-4-14,15 2-1,-14-22 0,14 3 0</inkml:trace>
  <inkml:trace contextRef="#ctx0" brushRef="#br0" timeOffset="581">777 448 16,'0'-24'17,"-1"-11"-1,10-2-9,7-2-6,5 0 3,3 3 2,1 2 1,6 9-1,0 2 2,3 6-2,-3 5-1,-1 7-1,-2 4-2,-3 7 0,-5 5 0,-5 9 0,-9 3 1,-5 7 2,-11 2 0,-3 5 0,-10-4 0,0 4 0,-6-6-1,1-3-1,-2-7 0,0-4-6,3-4-12,1-4-13,-3-6-1,0-4 0,-6-2 0</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26.912"/>
    </inkml:context>
    <inkml:brush xml:id="br0">
      <inkml:brushProperty name="width" value="0.05" units="cm"/>
      <inkml:brushProperty name="height" value="0.05" units="cm"/>
      <inkml:brushProperty name="color" value="#E71224"/>
    </inkml:brush>
  </inkml:definitions>
  <inkml:trace contextRef="#ctx0" brushRef="#br0">166 222 4688 0 0,'0'0'133'0'0,"0"0"38"0"0,-7-1 2373 0 0,-1-2-2240 0 0,6 2 14 0 0,2 1 64 0 0,0 0 30 0 0,-2-1 4 0 0,-27-3 3160 0 0,27 4-3370 0 0,2 0-36 0 0,0 0-12 0 0,0 0-4 0 0,0 0-12 0 0,0 0-39 0 0,0 0-20 0 0,0 0-3 0 0,0 0 1 0 0,0 0 6 0 0,0 0 1 0 0,0 0 0 0 0,0 0 2 0 0,0 0 13 0 0,0 0 8 0 0,0 0 1 0 0,-6 6 192 0 0,1 0-250 0 0,1 1 1 0 0,0-1 0 0 0,1 1 0 0 0,-1 0 0 0 0,1 0 0 0 0,1 1 0 0 0,-1-1 0 0 0,1 0 0 0 0,1 1 0 0 0,-1-1 0 0 0,1 1 0 0 0,1 0 0 0 0,-1-1 0 0 0,1 1 0 0 0,0 0 0 0 0,1 0 0 0 0,0-1 0 0 0,0 1 0 0 0,2 5-55 0 0,5 155 411 0 0,2 145 399 0 0,-14-116-220 0 0,-1-49-494 0 0,-2-26 83 0 0,1-9-246 0 0,6-100 78 0 0,-1 0 0 0 0,-1 0-1 0 0,0 0 1 0 0,0-1 0 0 0,-2 1-1 0 0,1-1 1 0 0,-5 9-11 0 0,2-1 53 0 0,0-11-69 0 0,-27 4-2709 0 0,23-13-2933 0 0</inkml:trace>
  <inkml:trace contextRef="#ctx0" brushRef="#br0" timeOffset="632.256">27 80 9296 0 0,'0'0'208'0'0,"0"0"33"0"0,0 0 15 0 0,2 0-37 0 0,85 5 415 0 0,-77-2-522 0 0,0 0 0 0 0,0-1 1 0 0,0 0-1 0 0,0-1 0 0 0,1 0 0 0 0,-1 0 0 0 0,0-1 0 0 0,1-1 0 0 0,3 0-112 0 0,19 0 67 0 0,83-4 563 0 0,-104 3-599 0 0,0 1 1 0 0,0 0-1 0 0,0 1 1 0 0,1 0 0 0 0,-1 1-1 0 0,0 0 1 0 0,0 1-1 0 0,0 0 1 0 0,0 1 0 0 0,-1 0-1 0 0,1 1 1 0 0,-1 1-1 0 0,0-1 1 0 0,0 2 0 0 0,0 0-1 0 0,-1 0 1 0 0,0 1-1 0 0,0 0 1 0 0,0 0 0 0 0,-1 1-1 0 0,0 1 1 0 0,-1 0 0 0 0,0 0-1 0 0,0 0 1 0 0,-1 1-1 0 0,0 0 1 0 0,1 3-32 0 0,-5-5 38 0 0,1 1 1 0 0,-1-1 0 0 0,0 1-1 0 0,-1 0 1 0 0,0 0-1 0 0,-1 0 1 0 0,0 0-1 0 0,0 0 1 0 0,0 0 0 0 0,-1 0-1 0 0,-1 0 1 0 0,0 0-1 0 0,0 0 1 0 0,-1 0-1 0 0,0-1 1 0 0,0 1 0 0 0,-1 0-1 0 0,0-1 1 0 0,0 1-1 0 0,-1-1 1 0 0,0 0-1 0 0,-1 0 1 0 0,0-1 0 0 0,0 1-1 0 0,-1-1 1 0 0,1 0-1 0 0,-2 0-38 0 0,-10 14 176 0 0,0-1 1 0 0,-2-1-1 0 0,0-1 0 0 0,-1-1 0 0 0,0 0 1 0 0,-2-2-1 0 0,0 0 0 0 0,0-2 0 0 0,-2 0 1 0 0,1-1-1 0 0,-17 4-176 0 0,13-7 300 0 0,0-2-1 0 0,0-1 1 0 0,-1-1 0 0 0,0-1 0 0 0,1-1-1 0 0,-15-2-299 0 0,-72-1 475 0 0,93-4-448 0 0,19 3-166 0 0,2 1-49 0 0,0 0-789 0 0,0 0-3272 0 0,0 0-1403 0 0</inkml:trace>
  <inkml:trace contextRef="#ctx0" brushRef="#br0" timeOffset="1589.607">1460 105 10680 0 0,'0'0'241'0'0,"0"0"38"0"0,0 0 11 0 0,5-6 65 0 0,12-29 8 0 0,0 4 529 0 0,-17 29-647 0 0,0 2 10 0 0,0 0-26 0 0,-1-11 286 0 0,-1 9-482 0 0,0 0 0 0 0,0 0 0 0 0,0 1 0 0 0,-1-1 0 0 0,1 1 0 0 0,0-1 0 0 0,-1 1 0 0 0,1 0 0 0 0,-1 0 0 0 0,1 0 0 0 0,-1 0 0 0 0,1 1 0 0 0,-1-1 0 0 0,0 1 0 0 0,1-1 0 0 0,-1 1 0 0 0,0 0 0 0 0,0 0 0 0 0,1 0 0 0 0,-1 0 0 0 0,0 1 0 0 0,1-1 0 0 0,-1 1 0 0 0,0 0 0 0 0,1-1 1 0 0,-1 1-1 0 0,0 1-33 0 0,-32 18 633 0 0,22-11-510 0 0,1 0 1 0 0,-1 1 0 0 0,2 0-1 0 0,-1 1 1 0 0,1 0-1 0 0,-5 8-123 0 0,-15 14 91 0 0,-48 77-81 0 0,53-68-10 0 0,-52 97 80 0 0,17-13 32 0 0,27-38-52 0 0,4 1 0 0 0,3 1 0 0 0,5 1 0 0 0,3 4-60 0 0,1 43 79 0 0,19-83 109 0 0,3 0-1 0 0,2-1 1 0 0,2 0 0 0 0,8 21-188 0 0,-10-57 56 0 0,1 1 1 0 0,1-1-1 0 0,0-1 0 0 0,1 0 1 0 0,1 0-1 0 0,1 0 0 0 0,1-1-56 0 0,2 0 31 0 0,1 0 0 0 0,1-1-1 0 0,0-1 1 0 0,2 0 0 0 0,-1-1-1 0 0,1-1 1 0 0,1-1-1 0 0,0 0 1 0 0,5 0-31 0 0,-8-2-12 0 0,111 41 12 0 0,-70-41 0 0 0,35-19 516 0 0,-30-4 435 0 0,-41 9-743 0 0,-20 5-155 0 0,-1 0 11 0 0,0 0 0 0 0,0 0 0 0 0,0 0 0 0 0,0 0-29 0 0,0 0-124 0 0,0 0-58 0 0,0 0-889 0 0,0 0-3686 0 0,0 0-1582 0 0</inkml:trace>
  <inkml:trace contextRef="#ctx0" brushRef="#br0" timeOffset="2233.091">1787 1431 8208 0 0,'0'0'234'0'0,"0"0"6"0"0,0 0-48 0 0,0-1 346 0 0,9-21 2014 0 0,-8 22-2256 0 0,-1-3-28 0 0,12-87 1522 0 0,0 35-1484 0 0,15-64 519 0 0,32-29 182 0 0,20-22-538 0 0,2 22-268 0 0,-30 65 82 0 0,4 4 229 0 0,-17 35-106 0 0,-38 43-396 0 0,1 0-1 0 0,0 1 0 0 0,0-1 0 0 0,0 0 0 0 0,-1 0 0 0 0,1 1 0 0 0,0-1 0 0 0,0 0 1 0 0,0 1-1 0 0,0-1 0 0 0,0 1 0 0 0,0-1 0 0 0,0 1 0 0 0,0 0 0 0 0,0 0 0 0 0,0-1 1 0 0,0 1-1 0 0,0 0 0 0 0,1 0 0 0 0,-1 0 0 0 0,0 0 0 0 0,0 0 0 0 0,0 0 1 0 0,0 0-1 0 0,0 0 0 0 0,0 1 0 0 0,0-1 0 0 0,0 0 0 0 0,0 1 0 0 0,0-1 0 0 0,0 0 1 0 0,0 1-1 0 0,0-1 0 0 0,0 1 0 0 0,0 0 0 0 0,0-1 0 0 0,0 1 0 0 0,0 0 0 0 0,0 0 1 0 0,-1-1-1 0 0,1 1 0 0 0,0 0 0 0 0,-1 0 0 0 0,1 0 0 0 0,-1 0 0 0 0,1 0 0 0 0,-1 0 1 0 0,1 0-10 0 0,6 7 57 0 0,2 2-56 0 0,0 1 0 0 0,-1-1 1 0 0,0 1-1 0 0,-1 1 0 0 0,0-1 0 0 0,-1 1 0 0 0,1 3-1 0 0,22 37-149 0 0,-4-7 173 0 0,-1 2 0 0 0,-3 0 0 0 0,7 24-24 0 0,21 40 346 0 0,17 53-47 0 0,-42-71-152 0 0,-19-32 330 0 0,-11-34-399 0 0,-35-8-420 0 0,11-17-5278 0 0,30-2 5322 0 0,-17 0-5663 0 0</inkml:trace>
  <inkml:trace contextRef="#ctx0" brushRef="#br0" timeOffset="4227.582">1897 1093 12392 0 0,'0'0'364'0'0,"0"0"-8"0"0,0 0-184 0 0,0 0 62 0 0,0 0 57 0 0,0 0 12 0 0,1-2-21 0 0,3-2-195 0 0,0 0 1 0 0,0 1-1 0 0,1-1 0 0 0,-1 1 0 0 0,1 0 0 0 0,0 0 1 0 0,0 0-1 0 0,0 1 0 0 0,0 0 0 0 0,0 0 0 0 0,1 0 1 0 0,-1 0-1 0 0,1 1 0 0 0,-1 0 0 0 0,5 0-87 0 0,4-2 142 0 0,127-30 86 0 0,3 3-100 0 0,-33 8-439 0 0,-62 15-3960 0 0,-11 1-723 0 0</inkml:trace>
  <inkml:trace contextRef="#ctx0" brushRef="#br0" timeOffset="5698.702">2853 1392 5840 0 0,'0'0'132'0'0,"0"0"17"0"0,0 0 11 0 0,0 0-7 0 0,0 0-55 0 0,0 0-30 0 0,0 0-4 0 0,0 0 1 0 0,0 0 10 0 0,0 0 11 0 0,0 0-48 0 0,0 0-129 0 0,0 0-10 0 0,0 0-54 0 0,-2 0-248 0 0,-6 0-111 0 0</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5.689"/>
    </inkml:context>
    <inkml:brush xml:id="br0">
      <inkml:brushProperty name="width" value="0.05" units="cm"/>
      <inkml:brushProperty name="height" value="0.05" units="cm"/>
      <inkml:brushProperty name="color" value="#E71224"/>
    </inkml:brush>
  </inkml:definitions>
  <inkml:trace contextRef="#ctx0" brushRef="#br0">349 895 13216 0 0,'0'0'298'0'0,"-2"0"46"0"0,-58-15 791 0 0,52 15-1013 0 0,1 2 0 0 0,0-1 1 0 0,0 1-1 0 0,-1 0 0 0 0,1 0 0 0 0,0 1 1 0 0,1 0-1 0 0,-1 0 0 0 0,0 0 1 0 0,-5 5-123 0 0,-25 11 0 0 0,-35 46 0 0 0,63-55 57 0 0,1 1 0 0 0,1-1 0 0 0,0 1 0 0 0,0 0-1 0 0,1 1 1 0 0,1 0 0 0 0,0 0 0 0 0,-2 7-57 0 0,-7 30 450 0 0,-5 39 627 0 0,19-75-1008 0 0,0 0 1 0 0,2 0-1 0 0,-1 0 0 0 0,2 0 1 0 0,0 0-1 0 0,0-1 0 0 0,1 1 1 0 0,1-1-1 0 0,3 7-69 0 0,34 30 209 0 0,19-1-22 0 0,-51-43-126 0 0,0 0 0 0 0,0-1 0 0 0,0 0 0 0 0,0-1 0 0 0,0 0 0 0 0,1-1 0 0 0,0 0 0 0 0,-1-1 0 0 0,1 0 0 0 0,0 0 0 0 0,0-1 0 0 0,-1 0 0 0 0,1-1 0 0 0,0-1 0 0 0,-1 1 0 0 0,1-2 0 0 0,4-1-61 0 0,120-22 160 0 0,-15-16-314 0 0,-92 27-5538 0 0,-17 9-565 0 0</inkml:trace>
  <inkml:trace contextRef="#ctx0" brushRef="#br0" timeOffset="961.75">670 29 9880 0 0,'0'0'290'0'0,"0"0"-3"0"0,0-2-187 0 0,0-4-9 0 0,0 4 321 0 0,6-16 3828 0 0,22 21-3134 0 0,20 27-767 0 0,-7 12-35 0 0,-7-13-229 0 0,-1 2 1 0 0,-2 1-1 0 0,-1 2 1 0 0,-2 1-1 0 0,-1 1-75 0 0,-2-4 32 0 0,26 37 161 0 0,-3 1-1 0 0,34 70-192 0 0,-57-86 25 0 0,-3 0 0 0 0,-2 2-1 0 0,-3 0 1 0 0,-2 1-1 0 0,3 35-24 0 0,-5-26-30 0 0,-4 1 0 0 0,-2 0 0 0 0,-4 0 0 0 0,-2 0 0 0 0,-3 0 0 0 0,-5 14 30 0 0,-31 145 76 0 0,32-197 29 0 0,-2-1 0 0 0,-2 1-1 0 0,0-2 1 0 0,-2 1 0 0 0,-1-1 0 0 0,-1-1-1 0 0,-8 11-104 0 0,2-8 175 0 0,7-8 22 0 0,-2-1 0 0 0,0 0 0 0 0,-1-1 0 0 0,-1-1 0 0 0,0-1-1 0 0,-4 2-196 0 0,-66 49 731 0 0,77-61-692 0 0,0-1-1 0 0,-1 0 1 0 0,1 0-1 0 0,-1-1 1 0 0,0 0-1 0 0,0-1 1 0 0,-11 2-39 0 0,-43 19 15 0 0,62-23-8 0 0,-3 1-50 0 0,1 0 0 0 0,-1 0-1 0 0,0-1 1 0 0,1 0 0 0 0,-1 0 0 0 0,0 0 0 0 0,0 0-1 0 0,-1-1 1 0 0,1 0 0 0 0,0-1 0 0 0,0 1-1 0 0,-3-1 44 0 0,-51-5-2918 0 0,49 0-3459 0 0</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4.029"/>
    </inkml:context>
    <inkml:brush xml:id="br0">
      <inkml:brushProperty name="width" value="0.05" units="cm"/>
      <inkml:brushProperty name="height" value="0.05" units="cm"/>
      <inkml:brushProperty name="color" value="#E71224"/>
    </inkml:brush>
  </inkml:definitions>
  <inkml:trace contextRef="#ctx0" brushRef="#br0">34 71 6992 0 0,'0'0'157'0'0,"0"0"23"0"0,0 0 12 0 0,0 0-7 0 0,0 0-55 0 0,0 0-30 0 0,0 0-4 0 0,0 0 0 0 0,0 0 0 0 0,0 0 0 0 0,0 0 0 0 0,0 0-2 0 0,0 0-6 0 0,0 0-6 0 0,0 0-2 0 0,0 0 34 0 0,0 0 145 0 0,0 0 58 0 0,0 0 17 0 0,0 0-9 0 0,0 0-45 0 0,0 0-21 0 0,0 0-3 0 0,0 0-22 0 0,0 0-88 0 0,0 0-40 0 0,0 0-8 0 0,0 0 7 0 0,0 0 39 0 0,0 2 15 0 0,-7 36 649 0 0,35 164 918 0 0,5 66-322 0 0,-32-199-1169 0 0,-2 0 0 0 0,-11 68-235 0 0,1-76 737 0 0,-4-14 253 0 0,14-46-830 0 0,1-1-46 0 0,0 0-184 0 0,-1-2-30 0 0,-3-11 4 0 0</inkml:trace>
  <inkml:trace contextRef="#ctx0" brushRef="#br0" timeOffset="1037.659">0 86 12408 0 0,'0'0'281'0'0,"1"-2"40"0"0,15-26 437 0 0,49-6-176 0 0,-26 20-455 0 0,-16 11-37 0 0,1 0 0 0 0,-1 2 0 0 0,1 0-1 0 0,-1 2 1 0 0,1 0 0 0 0,-1 2 0 0 0,19 4-90 0 0,17 3 636 0 0,35 9 43 0 0,-27 15-419 0 0,-65-33-246 0 0,0 1-1 0 0,-1-1 1 0 0,1 1-1 0 0,0 0 0 0 0,-1-1 1 0 0,1 1-1 0 0,-1 0 0 0 0,0 0 1 0 0,0 0-1 0 0,0 0 0 0 0,0 1 1 0 0,0-1-1 0 0,0 0 0 0 0,0 0 1 0 0,0 1-1 0 0,-1-1 1 0 0,0 0-1 0 0,1 1 0 0 0,-1-1 1 0 0,0 0-1 0 0,0 1 0 0 0,0-1 1 0 0,0 1-1 0 0,-1-1 0 0 0,1 0 1 0 0,-1 1-1 0 0,1-1 0 0 0,-1 0 1 0 0,0 0-1 0 0,0 1-13 0 0,-5 10 131 0 0,-1-1-1 0 0,0 1 1 0 0,0-2-1 0 0,-2 1 1 0 0,1-1-1 0 0,-1 0 1 0 0,-1-1-1 0 0,-5 5-130 0 0,-4 4 130 0 0,-83 69 436 0 0,19-39-243 0 0,81-47-254 0 0,-5 1-1 0 0,5-2 9 0 0,2-1 3 0 0,17 1-80 0 0,0 1 0 0 0,0 1 0 0 0,-1 1 0 0 0,0 0-1 0 0,0 1 1 0 0,11 5 0 0 0,63 39-353 0 0,81 34 659 0 0,-50-9-460 0 0,-120-73 166 0 0,1 1 1 0 0,-1-1-1 0 0,0 0 1 0 0,1 0-1 0 0,-1 1 1 0 0,0-1-1 0 0,0 1 1 0 0,0-1-1 0 0,0 1 1 0 0,0-1-1 0 0,-1 1 1 0 0,1-1-1 0 0,0 1 1 0 0,-1 0-1 0 0,1 0 1 0 0,-1-1-1 0 0,1 1 1 0 0,-1 0-1 0 0,0 0 1 0 0,0-1-1 0 0,0 1 1 0 0,0 0-1 0 0,0 0 1 0 0,0 0-1 0 0,-1-1 1 0 0,1 1-1 0 0,0 0 1 0 0,-1 0-1 0 0,0-1 1 0 0,1 1-1 0 0,-1 0 1 0 0,0-1-1 0 0,0 1 1 0 0,0-1-1 0 0,0 1 1 0 0,0-1-1 0 0,0 0 1 0 0,0 1-1 0 0,0-1 1 0 0,-1 0-1 0 0,1 0 1 0 0,0 1-1 0 0,-1-1 1 0 0,1 0-1 0 0,-2 0-12 0 0,-33 23 334 0 0,23-15-300 0 0,1-1 0 0 0,-1 0 0 0 0,-1-1-1 0 0,1 0 1 0 0,-1-1 0 0 0,0-1 0 0 0,-7 2-34 0 0,-156 48 291 0 0,-43-21 223 0 0,60-19-426 0 0,100-10-448 0 0,58-5 168 0 0,2 0-165 0 0,0 0-694 0 0,0 0-301 0 0,0 0-65 0 0,0 0-13 0 0</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0.988"/>
    </inkml:context>
    <inkml:brush xml:id="br0">
      <inkml:brushProperty name="width" value="0.05" units="cm"/>
      <inkml:brushProperty name="height" value="0.05" units="cm"/>
      <inkml:brushProperty name="color" value="#E71224"/>
    </inkml:brush>
  </inkml:definitions>
  <inkml:trace contextRef="#ctx0" brushRef="#br0">0 0 14000 0 0,'0'0'408'0'0,"0"0"-2"0"0,0 2-260 0 0,7 46 367 0 0,15 89 1021 0 0,44 109 66 0 0,-49-169-1022 0 0,16 118 444 0 0,-25-98-857 0 0,4 153 68 0 0,-26 129-159 0 0,-2-158-74 0 0,15-40 176 0 0,18-83 150 0 0,-12-54-204 0 0,-5-43 113 0 0,0-1 18 0 0,0 0-78 0 0,0 0-342 0 0,0 0-149 0 0,0 0-1388 0 0,0 0-5427 0 0</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2.061"/>
    </inkml:context>
    <inkml:brush xml:id="br0">
      <inkml:brushProperty name="width" value="0.05" units="cm"/>
      <inkml:brushProperty name="height" value="0.05" units="cm"/>
      <inkml:brushProperty name="color" value="#E71224"/>
    </inkml:brush>
  </inkml:definitions>
  <inkml:trace contextRef="#ctx0" brushRef="#br0">1 1520 9648 0 0,'0'0'216'0'0,"0"0"32"0"0,0 0 12 0 0,0 0-10 0 0,0 0-100 0 0,0 0-44 0 0,0 0-8 0 0,0 0 11 0 0,0 0 56 0 0,0 0 25 0 0,0 0 2 0 0,0 0-16 0 0,0 0-66 0 0,0-2-22 0 0,28-101 732 0 0,-15 70-462 0 0,102-233 1290 0 0,-44 115-960 0 0,12-26-20 0 0,-49 127-646 0 0,-31 43-10 0 0,0 1 0 0 0,0 0-1 0 0,0 0 1 0 0,1 0 0 0 0,0 1 0 0 0,0-1-1 0 0,0 1 1 0 0,1 0 0 0 0,-1 0 0 0 0,3-1-12 0 0,10-6 170 0 0,-16 11-174 0 0,0 0-1 0 0,0 0 0 0 0,0 0 0 0 0,0 0 0 0 0,1 0 1 0 0,-1 0-1 0 0,0 0 0 0 0,0 0 0 0 0,0 0 0 0 0,1 1 1 0 0,-1-1-1 0 0,1 1 0 0 0,-1-1 0 0 0,0 1 0 0 0,1-1 1 0 0,-1 1-1 0 0,1 0 0 0 0,-1-1 0 0 0,1 1 1 0 0,-1 0-1 0 0,1 0 0 0 0,-1 0 0 0 0,1 0 0 0 0,-1 0 1 0 0,1 1-1 0 0,-1-1 0 0 0,0 0 0 0 0,1 1 0 0 0,-1-1 1 0 0,1 1-1 0 0,-1-1 0 0 0,0 1 0 0 0,1 0 0 0 0,0 0 6 0 0,60 82-20 0 0,-23-19-50 0 0,10 49 159 0 0,28 85 617 0 0,-3-2-401 0 0,-54-114-47 0 0,-23-33 9 0 0,-9-34-1714 0 0,11-13-2588 0 0,-4-2-1300 0 0</inkml:trace>
  <inkml:trace contextRef="#ctx0" brushRef="#br0" timeOffset="472.749">96 1216 12440 0 0,'0'0'281'0'0,"0"0"40"0"0,0 0 22 0 0,0 0-40 0 0,2-2-202 0 0,1-2-89 0 0,1 1 0 0 0,-1-1 0 0 0,1 1 1 0 0,0 0-1 0 0,0 0 0 0 0,0 0 0 0 0,0 1 0 0 0,1-1 1 0 0,-1 1-1 0 0,1 0 0 0 0,-1 0 0 0 0,1 1 0 0 0,0 0 1 0 0,1-1-13 0 0,183-33 1144 0 0,-3 11-380 0 0,-36 14-2547 0 0,-121 10 402 0 0</inkml:trace>
  <inkml:trace contextRef="#ctx0" brushRef="#br0" timeOffset="712.235">1141 698 12640 0 0,'0'0'289'0'0,"0"0"40"0"0,0 0 21 0 0,5 6 55 0 0,7 23-384 0 0,20 51 206 0 0,-10-3-94 0 0,0 21-119 0 0,-14-56 180 0 0,-1-1 1 0 0,-2 1-1 0 0,-2 0 0 0 0,-2 0 1 0 0,-1 0-1 0 0,-3 0 1 0 0,-6 40-195 0 0,-6-9 463 0 0,7-53-410 0 0,-7-11-253 0 0,2-19-2397 0 0,0-10 1018 0 0,6-9-18 0 0</inkml:trace>
  <inkml:trace contextRef="#ctx0" brushRef="#br0" timeOffset="1386.051">1081 832 11584 0 0,'1'-7'72'0'0,"0"0"-1"0"0,0 1 1 0 0,1-1 0 0 0,0 0 0 0 0,0 1 0 0 0,1-1 0 0 0,-1 1 0 0 0,1 0-1 0 0,1 0 1 0 0,-1 0 0 0 0,1 0 0 0 0,0 1 0 0 0,1-1 0 0 0,-1 1 0 0 0,1 0 0 0 0,0 0-1 0 0,0 1 1 0 0,1 0 0 0 0,-1-1 0 0 0,1 2 0 0 0,3-3-72 0 0,52-27 855 0 0,11 4-555 0 0,-71 28-298 0 0,17-4 221 0 0,1 1 1 0 0,-1 0 0 0 0,1 1-1 0 0,0 1 1 0 0,-1 1 0 0 0,1 0 0 0 0,15 2-224 0 0,-28 1 60 0 0,0 0 0 0 0,0 0 0 0 0,0 0 0 0 0,0 1 0 0 0,-1 0 0 0 0,1 0 0 0 0,-1 0 0 0 0,0 1 0 0 0,0 0 0 0 0,0 0 0 0 0,0 0 1 0 0,0 1-1 0 0,-1-1 0 0 0,0 1 0 0 0,0 0 0 0 0,0 0 0 0 0,-1 0 0 0 0,0 1 0 0 0,2 3-60 0 0,-4-7 10 0 0,2 5 27 0 0,0-1-1 0 0,0 1 0 0 0,-1-1 0 0 0,0 1 0 0 0,-1 0 1 0 0,0 0-1 0 0,0 0 0 0 0,0 0 0 0 0,-1 0 0 0 0,0 0 1 0 0,0 0-1 0 0,0 0 0 0 0,-1 0 0 0 0,0 0 0 0 0,-1 0 1 0 0,0 0-1 0 0,0-1 0 0 0,0 1 0 0 0,-1 0 0 0 0,0-1 0 0 0,-3 5-36 0 0,-3 3 175 0 0,0-1 0 0 0,-1-1 0 0 0,-1 0 0 0 0,0 0 0 0 0,0-1 0 0 0,-2 0 0 0 0,1-1 0 0 0,-6 3-175 0 0,-81 40 880 0 0,84-52-1658 0 0,30 0 360 0 0,44 34 249 0 0,-15 15 103 0 0,-25-23 65 0 0,24 27 1 0 0,6 10 0 0 0,-20-20 54 0 0,25 49-44 0 0,-52-88 50 0 0,-1 1 0 0 0,0 0 0 0 0,0-1-1 0 0,0 1 1 0 0,-1 0 0 0 0,0 0-1 0 0,0 0 1 0 0,0-1 0 0 0,-1 1 0 0 0,1 0-1 0 0,-2 0 1 0 0,1-1 0 0 0,0 1 0 0 0,-1-1-1 0 0,0 1 1 0 0,-1-1 0 0 0,1 0-1 0 0,-1 1 1 0 0,0-1 0 0 0,0-1 0 0 0,-1 1-1 0 0,1 0 1 0 0,-1-1 0 0 0,-1 1-60 0 0,-8 6 208 0 0,-1-1-1 0 0,0 0 1 0 0,-1-1 0 0 0,-1 0 0 0 0,1-1 0 0 0,-1-1 0 0 0,0-1 0 0 0,-1 0-1 0 0,1-1 1 0 0,-1-1 0 0 0,-3 0-208 0 0,15-2 8 0 0,-10 1 1 0 0,1-1 0 0 0,0 0-1 0 0,-1-1 1 0 0,1 0 0 0 0,-1-1 0 0 0,1-1-1 0 0,-1 0 1 0 0,1-1 0 0 0,-1-1 0 0 0,1 0-1 0 0,-2-1-8 0 0,-86-51-2809 0 0,67 28 1289 0 0,6-3-15 0 0</inkml:trace>
  <inkml:trace contextRef="#ctx0" brushRef="#br0" timeOffset="2205.987">1588 10 11288 0 0,'0'0'256'0'0,"0"0"34"0"0,0 0 21 0 0,0 0-35 0 0,13-6-112 0 0,-8 5-43 0 0,43-2 1693 0 0,-2 19-1070 0 0,59 44 320 0 0,-35-3-681 0 0,-45-35-304 0 0,-2 1 0 0 0,-1 0 0 0 0,0 2 0 0 0,-2 1 0 0 0,8 14-79 0 0,-1 8 40 0 0,-3 2 0 0 0,-1 1-1 0 0,-3 1 1 0 0,-2 0 0 0 0,-2 1-1 0 0,-3 1 1 0 0,-2 1 0 0 0,-2-1-1 0 0,1 56-39 0 0,-10-104 1 0 0,8 100 79 0 0,-4 0-1 0 0,-11 93-79 0 0,-20 4 344 0 0,19-170-284 0 0,-44 145 1272 0 0,6-75-349 0 0,-26 14-263 0 0,-3-18-524 0 0,-10-5-169 0 0,26-42-625 0 0,37-32-98 0 0,13-16 546 0 0,5-2-3040 0 0,4-2-2877 0 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8.104"/>
    </inkml:context>
    <inkml:brush xml:id="br0">
      <inkml:brushProperty name="width" value="0.05" units="cm"/>
      <inkml:brushProperty name="height" value="0.05" units="cm"/>
      <inkml:brushProperty name="color" value="#E71224"/>
    </inkml:brush>
  </inkml:definitions>
  <inkml:trace contextRef="#ctx0" brushRef="#br0">173 534 11600 0 0,'0'0'264'0'0,"0"0"34"0"0,0 1 21 0 0,11 48 72 0 0,6 55 1157 0 0,-1 12-784 0 0,-4-13-94 0 0,2 104-76 0 0,-11-90-232 0 0,1-13-239 0 0,6 44-321 0 0,-10-138-26 0 0</inkml:trace>
  <inkml:trace contextRef="#ctx0" brushRef="#br0" timeOffset="448.949">51 599 13560 0 0,'0'-2'306'0'0,"-1"-51"876"0"0,39-20-830 0 0,18 9 80 0 0,-48 53-423 0 0,1 1 0 0 0,1-1 1 0 0,-1 1-1 0 0,2 1 1 0 0,-1 0-1 0 0,1 0 1 0 0,1 1-1 0 0,-1 1 1 0 0,1 0-1 0 0,1 0 1 0 0,11-4-10 0 0,125-38-240 0 0,-131 47 271 0 0,0 1 1 0 0,0 1 0 0 0,0 1 0 0 0,-1 0 0 0 0,1 1-1 0 0,0 1 1 0 0,11 3-32 0 0,-20-4 41 0 0,0 0 0 0 0,1 0 0 0 0,-1 1 0 0 0,0 0 0 0 0,0 1 0 0 0,-1 0 0 0 0,1 0-1 0 0,-1 1 1 0 0,0 0 0 0 0,0 0 0 0 0,-1 1 0 0 0,1 0 0 0 0,-1 0 0 0 0,0 1 0 0 0,-1 0 0 0 0,0 0 0 0 0,0 1 0 0 0,0 0-1 0 0,0 2-40 0 0,-4-5 46 0 0,0 0-1 0 0,-1 1 0 0 0,1-1 1 0 0,-1 0-1 0 0,-1 1 0 0 0,1-1 1 0 0,-1 1-1 0 0,0-1 0 0 0,0 1 1 0 0,0-1-1 0 0,-1 1 0 0 0,0-1 1 0 0,0 1-1 0 0,0-1 0 0 0,-1 1 1 0 0,0-1-1 0 0,0 0 0 0 0,0 0 1 0 0,0 0-1 0 0,-1 0 0 0 0,0-1 1 0 0,0 1-1 0 0,0-1 0 0 0,-1 1 1 0 0,0-1-1 0 0,1 0 0 0 0,-1 0 1 0 0,-1-1-1 0 0,1 1 0 0 0,-1-1-45 0 0,-23 18 304 0 0,-1-2 0 0 0,-2-1 0 0 0,0-1 0 0 0,0-2 0 0 0,-1-1 0 0 0,-5 0-304 0 0,-58 16 352 0 0,-82-12-213 0 0,19-3-1834 0 0,128-6-787 0 0,14-8-3447 0 0</inkml:trace>
  <inkml:trace contextRef="#ctx0" brushRef="#br0" timeOffset="1053.604">1792 18 13760 0 0,'0'0'314'0'0,"-1"-1"46"0"0,-18-8 466 0 0,-27 3-501 0 0,32 5-295 0 0,1 1 1 0 0,-1 0-1 0 0,1 0 1 0 0,-1 2-1 0 0,1 0 0 0 0,0 0 1 0 0,0 1-1 0 0,0 1 1 0 0,0 0-1 0 0,0 1 1 0 0,0 0-31 0 0,-11 7 141 0 0,0 0 1 0 0,1 2-1 0 0,0 0 1 0 0,1 2-1 0 0,1 0 1 0 0,0 2 0 0 0,2 0-1 0 0,0 1 1 0 0,1 1-1 0 0,-2 4-141 0 0,-79 117 232 0 0,67-89-90 0 0,2 2-1 0 0,3 2 0 0 0,-19 56-141 0 0,43-105 8 0 0,-33 86 68 0 0,5 1 0 0 0,-1 24-76 0 0,-34 192 72 0 0,62-280-44 0 0,1-1-1 0 0,2 1 0 0 0,1 0 0 0 0,1 0 0 0 0,1 0 0 0 0,2 0 0 0 0,1-1 0 0 0,1 0 0 0 0,2 0 0 0 0,2 3-27 0 0,-3-15 92 0 0,2 1-1 0 0,0-1 1 0 0,1-1 0 0 0,0 0-1 0 0,12 13-91 0 0,-8-9 103 0 0,6 2-2 0 0,0-1 0 0 0,1-1 0 0 0,1-1 0 0 0,0-1-1 0 0,2-1 1 0 0,0-1 0 0 0,1-1 0 0 0,9 3-101 0 0,-25-12 19 0 0,32 15 117 0 0,1-2 0 0 0,0-2 0 0 0,30 7-136 0 0,-64-21-2 0 0,32 9 2 0 0,1-2 0 0 0,0-2 0 0 0,1-1 0 0 0,26-1 0 0 0,26-11 168 0 0,-15-23 319 0 0,-78 28-570 0 0,0-1 0 0 0,0 0 0 0 0,0 0 0 0 0,-1 0 0 0 0,1 0 0 0 0,0 0 0 0 0,0 0 0 0 0,-1 0 0 0 0,1 0 0 0 0,0 0 0 0 0,-1-1 1 0 0,1 1-1 0 0,-1 0 0 0 0,1 0 0 0 0,-1 0 0 0 0,0-1 0 0 0,0 1 0 0 0,1 0 0 0 0,-1-1 0 0 0,0 1 0 0 0,0 0 0 0 0,0 0 0 0 0,0-1 0 0 0,0 1 0 0 0,-1 0 0 0 0,1-1 0 0 0,0 1 83 0 0,-1-5-4012 0 0,1 4-2310 0 0</inkml:trace>
  <inkml:trace contextRef="#ctx0" brushRef="#br0" timeOffset="1733.539">2191 731 13560 0 0,'0'0'306'0'0,"-6"-6"864"0"0,0-3-1158 0 0,-21-11-86 0 0,20 19 98 0 0,-1-1 1 0 0,0 1-1 0 0,1 1 0 0 0,-1-1 1 0 0,0 1-1 0 0,1 1 0 0 0,-1-1 0 0 0,0 1 1 0 0,1 1-1 0 0,-1-1 0 0 0,1 1 1 0 0,0 1-1 0 0,-1-1 0 0 0,-1 2-24 0 0,-70 35 511 0 0,60-29-385 0 0,0 1 0 0 0,0 1 0 0 0,1 1 0 0 0,1 0 0 0 0,-12 13-126 0 0,20-18 74 0 0,-18 17 180 0 0,1 1 0 0 0,2 2 1 0 0,1 0-1 0 0,-11 18-254 0 0,21-26 81 0 0,0 1 0 0 0,1 1 1 0 0,1-1-1 0 0,1 2 0 0 0,1 0 0 0 0,1 0 0 0 0,1 0 0 0 0,1 2-81 0 0,4-16 22 0 0,1 0-1 0 0,0 0 0 0 0,0 0 0 0 0,1 0 0 0 0,1 0 0 0 0,-1 0 1 0 0,1 0-1 0 0,1 0 0 0 0,0 0 0 0 0,0 0 0 0 0,1 0 0 0 0,0-1 1 0 0,0 1-1 0 0,1-1 0 0 0,0 0 0 0 0,3 4-21 0 0,39 31 240 0 0,-25-28-127 0 0,-14-10-75 0 0,0-1-1 0 0,0 0 0 0 0,0-1 1 0 0,0 0-1 0 0,1 0 0 0 0,-1-1 1 0 0,1 1-1 0 0,-1-2 0 0 0,9 2-37 0 0,8 2 114 0 0,108 4 477 0 0,-94-10-432 0 0,179-17 76 0 0,-188 18-145 0 0,0-1 1 0 0,0-2-1 0 0,0 0 1 0 0,0-2-1 0 0,8-4-90 0 0,29-10 396 0 0,-65 18-369 0 0,-1 1-262 0 0,0 0-713 0 0,0 0-267 0 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7.097"/>
    </inkml:context>
    <inkml:brush xml:id="br0">
      <inkml:brushProperty name="width" value="0.05" units="cm"/>
      <inkml:brushProperty name="height" value="0.05" units="cm"/>
      <inkml:brushProperty name="color" value="#E71224"/>
    </inkml:brush>
  </inkml:definitions>
  <inkml:trace contextRef="#ctx0" brushRef="#br0">96 310 12608 0 0,'0'0'289'0'0,"0"0"40"0"0,0 0 21 0 0,6-5 55 0 0,43-9 598 0 0,-38 13-890 0 0,-1 0 0 0 0,1 1 0 0 0,-1 0 0 0 0,1 0 1 0 0,-1 1-1 0 0,1 1 0 0 0,-1 0 0 0 0,6 2-113 0 0,17 2 65 0 0,127 15 181 0 0,-78-27-965 0 0,-65-2-3020 0 0,0 2-1299 0 0</inkml:trace>
  <inkml:trace contextRef="#ctx0" brushRef="#br0" timeOffset="621.876">1 59 14896 0 0,'0'0'433'0'0,"0"0"0"0"0,7-4-259 0 0,64-10-465 0 0,112 14 510 0 0,-79-11-219 0 0,-21 1 0 0 0,6 0 0 0 0,-19 3-1407 0 0,-47 5-1528 0 0,5 1-2003 0 0</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4.658"/>
    </inkml:context>
    <inkml:brush xml:id="br0">
      <inkml:brushProperty name="width" value="0.05" units="cm"/>
      <inkml:brushProperty name="height" value="0.05" units="cm"/>
      <inkml:brushProperty name="color" value="#E71224"/>
    </inkml:brush>
  </inkml:definitions>
  <inkml:trace contextRef="#ctx0" brushRef="#br0">139 585 12544 0 0,'0'0'365'0'0,"0"0"-4"0"0,0 0-190 0 0,0 0 49 0 0,0 0 48 0 0,0 0 11 0 0,6 10 231 0 0,10 36 396 0 0,-5 12-402 0 0,17 85 207 0 0,-10-22 81 0 0,1 23-40 0 0,-14-85-416 0 0,2 0-1 0 0,3-1 0 0 0,7 21-335 0 0,6 14 474 0 0,10 15-378 0 0,-21-84-2574 0 0,-12-23-3867 0 0</inkml:trace>
  <inkml:trace contextRef="#ctx0" brushRef="#br0" timeOffset="624.437">0 590 14000 0 0,'0'0'408'0'0,"0"0"-2"0"0,0-2-260 0 0,0 0-119 0 0,0-1 0 0 0,0 1 0 0 0,0 0 0 0 0,1-1 1 0 0,-1 1-1 0 0,1-1 0 0 0,-1 1 0 0 0,1 0 0 0 0,0 0 1 0 0,-1-1-1 0 0,1 1 0 0 0,0 0 0 0 0,1 0 0 0 0,-1 0 1 0 0,0 0-1 0 0,1 0 0 0 0,-1 0 0 0 0,1 0 0 0 0,-1 1 1 0 0,1-1-1 0 0,0 0 0 0 0,0 1 0 0 0,0-1 0 0 0,0 1 1 0 0,1-1-28 0 0,35-27 232 0 0,101-44-116 0 0,15 25 489 0 0,-21 38 241 0 0,-114 10-823 0 0,0 1 0 0 0,1 1-1 0 0,-1 1 1 0 0,0 0 0 0 0,0 2-1 0 0,0 0 1 0 0,-1 1-1 0 0,6 3-22 0 0,-6-3-5 0 0,-12-4 22 0 0,-1 1-1 0 0,1-1 1 0 0,0 1-1 0 0,-1 1 0 0 0,1-1 1 0 0,-1 1-1 0 0,0 0 1 0 0,0 0-1 0 0,-1 0 0 0 0,1 1 1 0 0,-1 0-1 0 0,0 0 0 0 0,0 0 1 0 0,2 4-17 0 0,-5-5 16 0 0,1 0 1 0 0,-1 0-1 0 0,0 0 0 0 0,0 0 1 0 0,-1 1-1 0 0,1-1 1 0 0,-1 0-1 0 0,0 1 1 0 0,0-1-1 0 0,0 0 0 0 0,-1 1 1 0 0,1-1-1 0 0,-1 0 1 0 0,0 0-1 0 0,0 0 0 0 0,-1 0 1 0 0,1 0-1 0 0,-1 0 1 0 0,0 0-1 0 0,0 0 0 0 0,0 0 1 0 0,-1-1-1 0 0,1 1 1 0 0,-1-1-1 0 0,0 0 1 0 0,0 1-1 0 0,0-1 0 0 0,0-1 1 0 0,-2 2-17 0 0,-88 57 1366 0 0,53-46-1042 0 0,0-2 0 0 0,-1-1 0 0 0,-1-2 0 0 0,-6-1-324 0 0,-123 1-214 0 0,110-4-980 0 0,34-2-4712 0 0,16-1 13 0 0</inkml:trace>
  <inkml:trace contextRef="#ctx0" brushRef="#br0" timeOffset="1178.183">1434 5 12440 0 0,'0'0'281'0'0,"0"0"40"0"0,0 0 22 0 0,1 0-40 0 0,7-5-202 0 0,-8 6-76 0 0,0-1 0 0 0,0 0 0 0 0,0 1 0 0 0,0-1 0 0 0,1 0 0 0 0,-1 1 0 0 0,0-1 1 0 0,0 0-1 0 0,0 0 0 0 0,1 1 0 0 0,-1-1 0 0 0,0 0 0 0 0,0 0 0 0 0,0 0 0 0 0,1 1 0 0 0,-1-1 0 0 0,0 0 0 0 0,1 0 0 0 0,-1 0 1 0 0,0 0-1 0 0,0 1 0 0 0,1-1 0 0 0,-1 0 0 0 0,0 0 0 0 0,1 0 0 0 0,-1 0 0 0 0,0 0 0 0 0,1 0 0 0 0,-1 0 0 0 0,0 0 0 0 0,1 0 0 0 0,-1 0 1 0 0,0 0-1 0 0,1 0 0 0 0,-1 0 0 0 0,0 0 0 0 0,1 0 0 0 0,-1 0 0 0 0,0-1 0 0 0,0 1 0 0 0,1 0 0 0 0,-1 0 0 0 0,0 0 0 0 0,1 0 1 0 0,-1-1-1 0 0,0 1 0 0 0,0 0 0 0 0,1 0 0 0 0,-1-1 0 0 0,0 1-25 0 0,-12 21 934 0 0,12-20-991 0 0,-78 101 800 0 0,7 3-272 0 0,-2 17 80 0 0,-20 30-35 0 0,-72 213 322 0 0,158-347-808 0 0,-66 176 558 0 0,-4 45-588 0 0,35-58 270 0 0,37-144-264 0 0,1-15 16 0 0,1 1 0 0 0,1-1 0 0 0,1 1-1 0 0,1-1 1 0 0,2 17-22 0 0,32 109 349 0 0,-30-134-307 0 0,1 0 0 0 0,1-1-1 0 0,0 1 1 0 0,1-2-1 0 0,0 1 1 0 0,1-1 0 0 0,0 0-1 0 0,1 0 1 0 0,1-1-1 0 0,3 4-41 0 0,6 2 46 0 0,1 0-1 0 0,0-1 0 0 0,1-1 1 0 0,1 0-1 0 0,0-2 0 0 0,1-1 1 0 0,0-1-1 0 0,1 0 0 0 0,20 4-45 0 0,-28-10 59 0 0,28 11 27 0 0,1-3 0 0 0,1-2 0 0 0,-1-2 0 0 0,1-2-1 0 0,44 1-85 0 0,-75-7 54 0 0,41-9 707 0 0,-55 7-640 0 0,-1 1-1 0 0,0 0-8 0 0,0 0-33 0 0,0 0-36 0 0,0 0-98 0 0,0 0-45 0 0,0 0-11 0 0,0 0-105 0 0,0 0-436 0 0,-2 0-188 0 0,-9 1-1248 0 0,-5 3-4851 0 0</inkml:trace>
  <inkml:trace contextRef="#ctx0" brushRef="#br0" timeOffset="2893.591">1758 886 12640 0 0,'0'0'289'0'0,"0"0"40"0"0,0 0 21 0 0,0 0-46 0 0,0 0-158 0 0,0 0 98 0 0,0 0 63 0 0,0 0 12 0 0,0 0-5 0 0,0 0-20 0 0,0 0-6 0 0,0 0 0 0 0,0 0-19 0 0,0 0-79 0 0,0-2-35 0 0,-1 2-128 0 0,0 0 0 0 0,0 0 0 0 0,0-1 0 0 0,0 1 0 0 0,0 0 0 0 0,0 0 0 0 0,0 0 0 0 0,0 0-1 0 0,0 0 1 0 0,0 0 0 0 0,0 1 0 0 0,0-1 0 0 0,0 0 0 0 0,0 0 0 0 0,0 1 0 0 0,0-1 0 0 0,0 0 0 0 0,0 1 0 0 0,0-1 0 0 0,0 1 0 0 0,1 0-1 0 0,-1-1 1 0 0,0 1 0 0 0,0-1 0 0 0,0 1 0 0 0,1 0 0 0 0,-1 0 0 0 0,1-1 0 0 0,-1 1 0 0 0,0 0 0 0 0,1 0 0 0 0,-1 0 0 0 0,1 0-1 0 0,0 0 1 0 0,-1 0 0 0 0,1 0 0 0 0,0 0 0 0 0,-1 0 0 0 0,1 0 0 0 0,0 0 0 0 0,0 0 0 0 0,0 0 0 0 0,0 0 0 0 0,0 0 0 0 0,0 0 0 0 0,0 0-1 0 0,0 0-26 0 0,-1 81 0 0 0,17 37 0 0 0,6 151 11 0 0,-28-163 96 0 0,1 94 29 0 0,5-200-1439 0 0,0-1-4767 0 0</inkml:trace>
  <inkml:trace contextRef="#ctx0" brushRef="#br0" timeOffset="3962.98">1655 724 12840 0 0,'0'0'289'0'0,"0"0"40"0"0,0 0 23 0 0,0-2-36 0 0,44-41-50 0 0,0 19 6 0 0,17-1 104 0 0,-1 9 176 0 0,7 7-88 0 0,-62 8-431 0 0,0 1 1 0 0,1 0-1 0 0,-1 0 1 0 0,0 1 0 0 0,0-1-1 0 0,0 1 1 0 0,1 0 0 0 0,-1 0-1 0 0,0 1 1 0 0,0 0-1 0 0,-1 0 1 0 0,1 0 0 0 0,0 0-1 0 0,-1 1 1 0 0,1-1 0 0 0,-1 1-1 0 0,0 1 1 0 0,3 1-34 0 0,1 4 5 0 0,-5-5 6 0 0,0-1 0 0 0,0 0-1 0 0,0 1 1 0 0,-1 0 0 0 0,1-1 0 0 0,-1 1 0 0 0,0 0 0 0 0,0 0 0 0 0,0 1 0 0 0,-1-1 0 0 0,1 0 0 0 0,-1 0-1 0 0,0 2-10 0 0,3 15 22 0 0,-2-15-7 0 0,-1 0 0 0 0,1 0 0 0 0,-2 1 0 0 0,1-1 0 0 0,0 0 0 0 0,-1 1 1 0 0,0-1-1 0 0,-1 1 0 0 0,0-1 0 0 0,0 0 0 0 0,0 1 0 0 0,-2 3-15 0 0,-13 39 196 0 0,1-27-99 0 0,7-11 8 0 0,0 1-1 0 0,0-1 0 0 0,-1-1 0 0 0,0 1 0 0 0,-1-1 0 0 0,0-1 1 0 0,-1 0-1 0 0,-6 3-104 0 0,-67 38 630 0 0,-3-11-126 0 0,55-30-398 0 0,30-8-214 0 0,2-1 0 0 0,28-5 24 0 0,23 1 150 0 0,196 59-126 0 0,-130 1-68 0 0,-83-36 67 0 0,-18-11-27 0 0,-1 1-1 0 0,0 0 1 0 0,0 1 0 0 0,-2 1-1 0 0,1 0 1 0 0,-2 1-1 0 0,1 0 1 0 0,-2 1 0 0 0,0 0-1 0 0,7 12 89 0 0,-16-23 14 0 0,0 1 1 0 0,0-1-1 0 0,0 1 0 0 0,-1-1 0 0 0,1 1 1 0 0,-1 0-1 0 0,0 0 0 0 0,0 0 1 0 0,0 0-1 0 0,0 0 0 0 0,-1 0 0 0 0,0 0 1 0 0,0 0-1 0 0,0 0 0 0 0,0 0 1 0 0,0 0-1 0 0,-1 0 0 0 0,0 0 0 0 0,0 0 1 0 0,0-1-1 0 0,0 1 0 0 0,-1 0 0 0 0,1 0 1 0 0,-1-1-1 0 0,0 1 0 0 0,0-1 1 0 0,0 0-1 0 0,-1 1 0 0 0,1-1 0 0 0,-1 0 1 0 0,0 0-1 0 0,1 0 0 0 0,-1-1 0 0 0,-3 2-14 0 0,-19 16 221 0 0,2-2 34 0 0,-1 0 0 0 0,-1-2-1 0 0,0-1 1 0 0,-24 11-255 0 0,-5-3 297 0 0,36-13 2 0 0,-1-2 1 0 0,-1 0-1 0 0,0-1 0 0 0,0-1 1 0 0,0-1-1 0 0,-1-1 0 0 0,-9 1-299 0 0,15-4 31 0 0,0-1 0 0 0,0 0 0 0 0,0-1 0 0 0,0 0 0 0 0,0-1-1 0 0,0-1 1 0 0,-7-2-31 0 0,-48-19-2044 0 0,68 23-101 0 0,2 1-4537 0 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46.700"/>
    </inkml:context>
    <inkml:brush xml:id="br0">
      <inkml:brushProperty name="width" value="0.05" units="cm"/>
      <inkml:brushProperty name="height" value="0.05" units="cm"/>
      <inkml:brushProperty name="color" value="#E71224"/>
    </inkml:brush>
  </inkml:definitions>
  <inkml:trace contextRef="#ctx0" brushRef="#br0">40 437 8048 0 0,'0'0'169'0'0,"0"0"50"0"0,-2 0 58 0 0,-6 0 19 0 0,6 0 7 0 0,2 0-14 0 0,0 0-62 0 0,-2 1-31 0 0,-1-1-292 0 0,-20 9 7959 0 0,39-4-7551 0 0,8 9 8 0 0,24-5-50 0 0,71-41 636 0 0,112 3 78 0 0,-195 24-964 0 0,0 1-1 0 0,0 2 0 0 0,0 2 0 0 0,0 1 0 0 0,11 3-19 0 0,22 1 0 0 0,71-15 144 0 0,-85 1 114 0 0,-8 4 106 0 0,30-15 262 0 0,-65 19-71 0 0,-3 3-6587 0 0,-9-2 4086 0 0</inkml:trace>
  <inkml:trace contextRef="#ctx0" brushRef="#br0" timeOffset="660.282">960 1 11824 0 0,'0'0'256'0'0,"0"0"-7"0"0,0 0-142 0 0,0 0-22 0 0,1 1-6 0 0,9 17-21 0 0,18 12 1668 0 0,10-3-446 0 0,54 3-691 0 0,79 26-386 0 0,-79-21-203 0 0,-45-3 0 0 0,-24-17 10 0 0,-18 1 218 0 0,-5-14-178 0 0,0 0-1 0 0,0 0 1 0 0,-1 0-1 0 0,1 1 1 0 0,0-1-1 0 0,-1 0 1 0 0,1 0-1 0 0,-1 0 1 0 0,0 0-1 0 0,0 0 1 0 0,0 0-1 0 0,0 0 1 0 0,0 0 0 0 0,0 0-1 0 0,-1 0 1 0 0,1 0-1 0 0,-1-1 1 0 0,1 1-1 0 0,-1 0 1 0 0,0-1-1 0 0,1 0 1 0 0,-1 1-1 0 0,0-1 1 0 0,0 0-1 0 0,-1 1-49 0 0,-17 16-55 0 0,-18 7 53 0 0,-128 74 457 0 0,107-64-50 0 0,-54 22 643 0 0,31-14-1014 0 0,11 4-113 0 0,-7-8 331 0 0,67-30 92 0 0,9-8-555 0 0,2-1-58 0 0,0 0-10 0 0,0 0-39 0 0,9 0-710 0 0,5 0 462 0 0</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9.359"/>
    </inkml:context>
    <inkml:brush xml:id="br0">
      <inkml:brushProperty name="width" value="0.05" units="cm"/>
      <inkml:brushProperty name="height" value="0.05" units="cm"/>
      <inkml:brushProperty name="color" value="#E71224"/>
    </inkml:brush>
  </inkml:definitions>
  <inkml:trace contextRef="#ctx0" brushRef="#br0">1 1 11760 0 0,'0'0'342'0'0,"0"0"4"0"0,1 1-224 0 0,33 86 908 0 0,7 53-102 0 0,-12 21 66 0 0,-17-35-234 0 0,-9-81-444 0 0,-1 1 1 0 0,-3-1-1 0 0,-6 44-316 0 0,-1 17 344 0 0,-14 149 200 0 0,-8 173-160 0 0,30-300-245 0 0,-4 13 42 0 0,8-23 11 0 0,-3-94 536 0 0,-1-22-541 0 0,0-2-290 0 0,0 0-121 0 0,0 0-28 0 0,0 0 10 0 0,2-1 55 0 0,13-13-1352 0 0,-10 4-4700 0 0</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9.867"/>
    </inkml:context>
    <inkml:brush xml:id="br0">
      <inkml:brushProperty name="width" value="0.05" units="cm"/>
      <inkml:brushProperty name="height" value="0.05" units="cm"/>
      <inkml:brushProperty name="color" value="#E71224"/>
    </inkml:brush>
  </inkml:definitions>
  <inkml:trace contextRef="#ctx0" brushRef="#br0">1 1677 10800 0 0,'0'0'241'0'0,"0"0"38"0"0,0 0 13 0 0,0 0-26 0 0,0 0-135 0 0,0 0 65 0 0,0 0 48 0 0,1-2 11 0 0,31-69 970 0 0,18-14-770 0 0,-10-29 570 0 0,-18 56 47 0 0,-1-2 1 0 0,9-53-1073 0 0,23-67 1083 0 0,13 27-439 0 0,-34 101-448 0 0,-18 56-490 0 0,-7 4 248 0 0,1 0 0 0 0,-1 0 0 0 0,-1 1 0 0 0,0 0-1 0 0,0 0 1 0 0,-1 1 0 0 0,0-1 0 0 0,0 1-1 0 0,-1 0 1 0 0,-1 0 0 0 0,1 2 46 0 0,12 28-4 0 0,24 72 4 0 0,74 202 224 0 0,-75-219-82 0 0,-6-7-121 0 0,-28-45 288 0 0,-24-18-594 0 0,17-24-32 0 0,0-1-1195 0 0,-6 0-4717 0 0</inkml:trace>
  <inkml:trace contextRef="#ctx0" brushRef="#br0" timeOffset="659.828">111 1372 14368 0 0,'0'0'330'0'0,"7"-4"437"0"0,49-3-288 0 0,104-7 52 0 0,88-9-1190 0 0,-220 18 275 0 0</inkml:trace>
  <inkml:trace contextRef="#ctx0" brushRef="#br0" timeOffset="1213.491">896 1 11688 0 0,'0'0'264'0'0,"0"0"34"0"0,0 0 22 0 0,0 0-32 0 0,12 11-178 0 0,21 52 1000 0 0,66 99 396 0 0,-77-123-1495 0 0,-2 0 1 0 0,-1 2-1 0 0,-2 0 1 0 0,4 20-12 0 0,-19-55 12 0 0,41 150 131 0 0,-19-60-60 0 0,-4 1 1 0 0,-5 1-1 0 0,-4 0 1 0 0,-5 1-1 0 0,-5 81-83 0 0,-1-87 41 0 0,-5 0-1 0 0,-4 0 0 0 0,-4-1 1 0 0,-7 14-41 0 0,-31 110 545 0 0,-26-15 648 0 0,61-169-1134 0 0,12-23 16 0 0,0 1-1 0 0,0-1 0 0 0,-1 0 0 0 0,-1 0 1 0 0,1 0-1 0 0,-1-1 0 0 0,-1 0 0 0 0,0 0 1 0 0,0-1-1 0 0,0 0 0 0 0,-3 2-74 0 0,-6 3 135 0 0,14-10-121 0 0,0 0 0 0 0,0 0 0 0 0,-1 0 0 0 0,1-1 0 0 0,0 1 0 0 0,-1-1 0 0 0,1 1 0 0 0,-1-1 0 0 0,1 0-1 0 0,-1 0 1 0 0,0 0 0 0 0,0 0 0 0 0,1 0 0 0 0,-1-1 0 0 0,0 1 0 0 0,0-1 0 0 0,0 0 0 0 0,0 0 0 0 0,1 0-1 0 0,-3 0-13 0 0,-3-5-138 0 0,-14-18-1586 0 0,12 8 666 0 0</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51.474"/>
    </inkml:context>
    <inkml:brush xml:id="br0">
      <inkml:brushProperty name="width" value="0.05" units="cm"/>
      <inkml:brushProperty name="height" value="0.05" units="cm"/>
      <inkml:brushProperty name="color" value="#E71224"/>
    </inkml:brush>
  </inkml:definitions>
  <inkml:trace contextRef="#ctx0" brushRef="#br0">133 581 11256 0 0,'0'0'256'0'0,"0"0"34"0"0,0 0 21 0 0,0 0-35 0 0,4 6-169 0 0,20 105 2194 0 0,-8 7-1682 0 0,-3 72 7 0 0,-11-102-344 0 0,-7 174 897 0 0,1-39-379 0 0,7-189-747 0 0,-1-28-135 0 0,-1 0 0 0 0,-1 0 0 0 0,1 0 1 0 0,-1 0-1 0 0,0 0 0 0 0,0 0 0 0 0,-1 0 0 0 0,1 0 0 0 0,-2 0 0 0 0,1 0 0 0 0,-1 1 82 0 0,1-2-2167 0 0,1-5 1047 0 0</inkml:trace>
  <inkml:trace contextRef="#ctx0" brushRef="#br0" timeOffset="467.373">1 704 13160 0 0,'0'0'297'0'0,"1"-2"39"0"0,53-50 471 0 0,36-2-631 0 0,-2 10-107 0 0,-64 37-60 0 0,-10 1 15 0 0,-1 2 1 0 0,1 0-1 0 0,0 1 0 0 0,0 0 0 0 0,0 1 1 0 0,0 0-1 0 0,0 2 0 0 0,0-1 1 0 0,0 2-1 0 0,3 0-24 0 0,56 9 599 0 0,-68-7-604 0 0,0 0 1 0 0,-1 0 0 0 0,1 0 0 0 0,0 1 0 0 0,-1 0 0 0 0,0 0 0 0 0,0 0 0 0 0,0 0-1 0 0,0 1 1 0 0,-1 0 0 0 0,0 0 0 0 0,0 0 0 0 0,0 0 0 0 0,0 0 0 0 0,-1 0 0 0 0,0 1 0 0 0,0-1-1 0 0,0 1 1 0 0,-1-1 0 0 0,0 1 0 0 0,0 0 0 0 0,0 0 0 0 0,-1 0 4 0 0,-5 57 581 0 0,-17 2 18 0 0,9-43-255 0 0,-79 104 904 0 0,21-59-752 0 0,-19-27-243 0 0,79-37-176 0 0,0-1 0 0 0,-1 0 0 0 0,1-1 0 0 0,-1 0 0 0 0,1-1 0 0 0,-1-1 0 0 0,1 1 0 0 0,-1-2 0 0 0,1 0 0 0 0,-8-2-77 0 0,16 4 10 0 0,-2-3-180 0 0,0 1 0 0 0,1-1 0 0 0,-1 1 0 0 0,1-1 0 0 0,-1-1-1 0 0,1 1 1 0 0,0 0 0 0 0,1-1 0 0 0,-1 0 0 0 0,0 0 0 0 0,1 0 0 0 0,-3-5 170 0 0,-1-1-1847 0 0,2 0-4039 0 0</inkml:trace>
  <inkml:trace contextRef="#ctx0" brushRef="#br0" timeOffset="962.198">1384 15 13552 0 0,'-8'1'793'0'0,"-19"9"-634"0"0,-44 48-43 0 0,-34 72 205 0 0,34-8 396 0 0,4 14 310 0 0,7 4-1 0 0,-23 85-1026 0 0,0 69 678 0 0,73-261-466 0 0,3-1 0 0 0,0 2 0 0 0,3-1 0 0 0,0 0 0 0 0,2 1 0 0 0,2 0 0 0 0,1 0 0 0 0,2-1 0 0 0,4 25-212 0 0,32 46 302 0 0,-23-75-267 0 0,0-1 0 0 0,2-1-1 0 0,1 0 1 0 0,1-2 0 0 0,1 0-1 0 0,17 15-34 0 0,51 44 128 0 0,-5-19 0 0 0,10-7 600 0 0,-2-39-868 0 0,-75-43-5097 0 0,-16 9 3543 0 0</inkml:trace>
  <inkml:trace contextRef="#ctx0" brushRef="#br0" timeOffset="1516.386">1422 1584 14864 0 0,'0'0'433'0'0,"0"0"0"0"0,0-1-257 0 0,-7-38 126 0 0,15-39 177 0 0,13-5-217 0 0,23-99 508 0 0,23-36 256 0 0,-6 67 191 0 0,-7 43-536 0 0,12 19-389 0 0,-49 74-292 0 0,-11 9 0 0 0,-1-2 0 0 0,2 7 0 0 0,20 7-88 0 0,-17-1 12 0 0,25 34-60 0 0,19 44 60 0 0,13 47 76 0 0,25 74 128 0 0,-25-52-52 0 0,-32-58 83 0 0,2 10 118 0 0,-32-90-229 0 0,-16-8-1002 0 0,2-7-368 0 0,-3-3-3364 0 0,-4-1-1471 0 0</inkml:trace>
  <inkml:trace contextRef="#ctx0" brushRef="#br0" timeOffset="2149.257">1449 1151 13704 0 0,'0'0'400'0'0,"0"0"0"0"0,2 0-256 0 0,85-5 825 0 0,250 55 1661 0 0,-221-36-2880 0 0,-61-13-1474 0 0,-33-1-4149 0 0</inkml:trace>
  <inkml:trace contextRef="#ctx0" brushRef="#br0" timeOffset="2533.537">2080 0 12528 0 0,'0'0'281'0'0,"0"0"40"0"0,0 0 22 0 0,2 1-39 0 0,62 44 167 0 0,-13 4 825 0 0,75 113 1558 0 0,-108-135-2798 0 0,0 2-1 0 0,-3 0 1 0 0,0 1-1 0 0,-2 0 0 0 0,6 21-55 0 0,-2 5 142 0 0,6 15-70 0 0,-3 0 0 0 0,-3 1 0 0 0,-4 1 0 0 0,-2 7-72 0 0,11 368-130 0 0,-12-195 462 0 0,-2-136 101 0 0,-6 0 0 0 0,-6 28-433 0 0,1-125 191 0 0,0-1 0 0 0,-2 0 1 0 0,0 0-1 0 0,-1-1 0 0 0,-1 0 1 0 0,-2 4-192 0 0,-1-5 147 0 0,0-1 0 0 0,-1 0 0 0 0,-1 0 0 0 0,-1-1 0 0 0,0-1 0 0 0,-1 0-1 0 0,0-1 1 0 0,-1 0 0 0 0,0-1 0 0 0,-1-1 0 0 0,-1 0 0 0 0,0-2 0 0 0,-16 8-147 0 0,21-10-434 0 0,1-2 0 0 0,-1 1 0 0 0,0-1 0 0 0,-1-1 0 0 0,1 0 0 0 0,-1-1 0 0 0,1 0 0 0 0,-6-1 434 0 0,-5-5-1216 0 0</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52.050"/>
    </inkml:context>
    <inkml:brush xml:id="br0">
      <inkml:brushProperty name="width" value="0.05" units="cm"/>
      <inkml:brushProperty name="height" value="0.05" units="cm"/>
      <inkml:brushProperty name="color" value="#E71224"/>
    </inkml:brush>
  </inkml:definitions>
  <inkml:trace contextRef="#ctx0" brushRef="#br0">18 420 14832 0 0,'0'0'332'0'0,"0"0"50"0"0,0 0 25 0 0,0 0-47 0 0,0 0-220 0 0,1-2-78 0 0,59-66-284 0 0,-15 16 179 0 0,-4 16 34 0 0,-3-2 0 0 0,0-1 1 0 0,16-25 8 0 0,7-6 0 0 0,-51 32 88 0 0,-10 36-8 0 0,0 2-15 0 0,-1-1-97 0 0,0 0 1 0 0,-1 0-1 0 0,1 0 1 0 0,0 0-1 0 0,-1 1 1 0 0,1-1-1 0 0,-1 0 1 0 0,1 0-1 0 0,-1 1 1 0 0,1-1 0 0 0,-1 1-1 0 0,1 0 1 0 0,-1-1-1 0 0,1 1 1 0 0,-1 0-1 0 0,1 0 1 0 0,-1 0-1 0 0,0 0 1 0 0,1 0-1 0 0,-1 0 1 0 0,1 1-1 0 0,-1-1 1 0 0,0 0-1 0 0,1 1 1 0 0,-1-1-1 0 0,1 1 1 0 0,-1 0-1 0 0,1-1 1 0 0,0 1-1 0 0,-1 0 1 0 0,1 0 31 0 0,-30 7-820 0 0,-41 12-715 0 0,-58 6 1657 0 0,70 1 1447 0 0,37-22-574 0 0,21-4-839 0 0,2-1-70 0 0,0 0-12 0 0,7 20-2 0 0,32 22-72 0 0,-13-19 0 0 0,36 44 128 0 0,-17-7-62 0 0,-2 0 879 0 0,-14-17-79 0 0,36-3-728 0 0,-49-29-231 0 0,-6 1-90 0 0,-9-12 101 0 0,-1 0 8 0 0,0 0 4 0 0,0 0 4 0 0,-21 30-904 0 0,20-29 541 0 0</inkml:trace>
  <inkml:trace contextRef="#ctx0" brushRef="#br0" timeOffset="750.527">80 440 11376 0 0,'0'0'332'0'0,"0"0"-4"0"0,0 0-196 0 0,-1-2-52 0 0,0 0-72 0 0,0 0 1 0 0,1 1-1 0 0,0-1 1 0 0,-1 0-1 0 0,1 0 1 0 0,0 0 0 0 0,0 0-1 0 0,0 0 1 0 0,0 0-1 0 0,1 0 1 0 0,-1 0 0 0 0,0 0-1 0 0,1 0 1 0 0,-1 0-1 0 0,1 0 1 0 0,0 0-1 0 0,0 1 1 0 0,0-1 0 0 0,0 0-1 0 0,0 0 1 0 0,0 1-1 0 0,0-1 1 0 0,0 1-1 0 0,0-1 1 0 0,1 1 0 0 0,-1 0-1 0 0,1-1 1 0 0,0 0-9 0 0,11-14-84 0 0,-9 11 169 0 0,0 0 0 0 0,0 0 0 0 0,1 1 0 0 0,0-1 0 0 0,0 1 1 0 0,0 0-1 0 0,1 0 0 0 0,-1 1 0 0 0,1-1 0 0 0,0 1 0 0 0,0 1 0 0 0,0-1 1 0 0,0 1-1 0 0,1 0 0 0 0,5-1-85 0 0,38-17 1216 0 0,44-25 23 0 0,-50 22-1101 0 0,-38 19-84 0 0,-6 3 10 0 0,13 3 117 0 0,-8 29-1686 0 0,-2-21-2207 0 0,-2 0-1180 0 0</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35.026"/>
    </inkml:context>
    <inkml:brush xml:id="br0">
      <inkml:brushProperty name="width" value="0.05" units="cm"/>
      <inkml:brushProperty name="height" value="0.05" units="cm"/>
      <inkml:brushProperty name="color" value="#E71224"/>
    </inkml:brush>
  </inkml:definitions>
  <inkml:trace contextRef="#ctx0" brushRef="#br0">1539 3928 10680 0 0,'0'0'241'0'0,"0"0"38"0"0,-1 2 11 0 0,-6 63 65 0 0,8-43-280 0 0,17 169 874 0 0,14 55 1167 0 0,11 27-502 0 0,-25-95-300 0 0,-18-168-1612 0 0,0 10 340 0 0,-5-8-4989 0 0,0-5-523 0 0</inkml:trace>
  <inkml:trace contextRef="#ctx0" brushRef="#br0" timeOffset="-7854.966">3148 0 4328 0 0,'0'0'125'0'0,"0"0"59"0"0,0 0 162 0 0,0 0 66 0 0,0 0 17 0 0,0 0-43 0 0,0 0-188 0 0,0 0-81 0 0,0 0-18 0 0,2 1 9 0 0,-1 1-23 0 0,1 1 0 0 0,0-1 1 0 0,-1 0-1 0 0,1 1 0 0 0,-1-1 0 0 0,0 1 1 0 0,0 0-1 0 0,0-1 0 0 0,0 1 0 0 0,0 0 1 0 0,0 0-1 0 0,-1 0 0 0 0,0-1 1 0 0,1 1-1 0 0,-1 0 0 0 0,0 0 0 0 0,0 1-85 0 0,3 20 299 0 0,-2 16 225 0 0,4 52 760 0 0,12 218 1578 0 0,0-152-2135 0 0,-13 127 436 0 0,3-236-1163 0 0,-7 56 128 0 0,-6-75-118 0 0,5-28 57 0 0,1-2 65 0 0,0 0 19 0 0,0 0 1 0 0,0 0-51 0 0,0 0-197 0 0,0 0-28 0 0,0 0 15 0 0,11-23-390 0 0,-9 10-230 0 0,2-4 353 0 0</inkml:trace>
  <inkml:trace contextRef="#ctx0" brushRef="#br0" timeOffset="-6415.251">2848 973 7312 0 0,'0'0'165'0'0,"0"0"22"0"0,0 0 9 0 0,0 2-20 0 0,-11-3 420 0 0,5-6 2997 0 0,6 5-3466 0 0,0 2 1 0 0,0 0-11 0 0,0 0-42 0 0,0-3-6 0 0,-5-18 118 0 0,5 19-91 0 0,0 2 0 0 0,0 0 9 0 0,0 0 39 0 0,0 0 15 0 0,0 0 1 0 0,13-9-118 0 0,-9 11-20 0 0,0 0 0 0 0,0 1 0 0 0,1-1 0 0 0,-2 1 0 0 0,1 0 0 0 0,0 0 0 0 0,0 0 0 0 0,-1 1 0 0 0,0-1 0 0 0,0 1 0 0 0,0-1 0 0 0,0 1 1 0 0,0 0-1 0 0,-1 0 0 0 0,2 5-22 0 0,11 13 51 0 0,35 57-51 0 0,-38-62 0 0 0,0 1 0 0 0,1-2 0 0 0,1 0 0 0 0,1-1 0 0 0,0 0 0 0 0,1-1 0 0 0,1-1 0 0 0,1 1 0 0 0,19 20 0 0 0,-32-28 0 0 0,0-1 0 0 0,0 1 0 0 0,0-1 0 0 0,1-1 0 0 0,0 1 0 0 0,0-1 0 0 0,0 0 0 0 0,0 0 0 0 0,1 0 0 0 0,-1-1 0 0 0,1 0 0 0 0,0-1 0 0 0,7 3 0 0 0,13 4-3 0 0,22-1 16 0 0,-20-21 55 0 0,-19 8-53 0 0,0 0 0 0 0,0 0 0 0 0,0-1 1 0 0,0 0-1 0 0,-1-1 0 0 0,0 0 0 0 0,-1-1 0 0 0,0 1 0 0 0,0-2 0 0 0,0 1 0 0 0,-1-1 0 0 0,0 0 0 0 0,4-8-15 0 0,23-26-62 0 0,50-68-230 0 0,-35 18 132 0 0,-40 76 192 0 0,-1 0 0 0 0,-1-1 0 0 0,0 0 0 0 0,-2-1 1 0 0,0 1-1 0 0,2-16-32 0 0,-1-29 597 0 0,2 4 1141 0 0,-8 57-1605 0 0,21-1-1338 0 0,-16 11 789 0 0</inkml:trace>
  <inkml:trace contextRef="#ctx0" brushRef="#br0" timeOffset="-5759.992">94 2021 10104 0 0,'0'0'230'0'0,"0"0"30"0"0,0 0 19 0 0,0-2-40 0 0,0-4-191 0 0,0 8-18 0 0,0-1 120 0 0,11-20 322 0 0,1 33-244 0 0,20 40 533 0 0,-9 34 254 0 0,-11-3-415 0 0,0-27-274 0 0,-3 1 0 0 0,-3 1 0 0 0,-2-1 0 0 0,-3 39-326 0 0,0 14 376 0 0,-2 76 301 0 0,5-176-993 0 0,-3-11-129 0 0,-1-1-995 0 0,0 0-3860 0 0</inkml:trace>
  <inkml:trace contextRef="#ctx0" brushRef="#br0" timeOffset="-5074.973">0 1991 11864 0 0,'0'0'266'0'0,"0"-2"44"0"0,1-4-242 0 0,0 0 1 0 0,1 0 0 0 0,0 0 0 0 0,0 0 0 0 0,0 0-1 0 0,0 1 1 0 0,1-1 0 0 0,0 0 0 0 0,0 1 0 0 0,1 0-1 0 0,0 0 1 0 0,0 0 0 0 0,0 0 0 0 0,0 1 0 0 0,0 0-1 0 0,1 0 1 0 0,0 0 0 0 0,0 0 0 0 0,0 1 0 0 0,2-2-69 0 0,19-7 43 0 0,1 1 1 0 0,0 2 0 0 0,1 0 0 0 0,-1 2 0 0 0,2 1-44 0 0,-11 1 23 0 0,77-5 20 0 0,-72 9-42 0 0,-1 1 0 0 0,1 0 0 0 0,0 2 0 0 0,0 1 1 0 0,-1 1-1 0 0,0 0 0 0 0,20 8-1 0 0,-13-6-14 0 0,-22-5-1 0 0,-1 0 0 0 0,0 0 0 0 0,0 1 0 0 0,-1-1 0 0 0,1 1 0 0 0,0 1 1 0 0,0-1-1 0 0,-1 1 0 0 0,0 0 0 0 0,1 0 0 0 0,-1 0 0 0 0,1 2 15 0 0,61 60 442 0 0,-64-59-422 0 0,3 3 163 0 0,-1 0 1 0 0,-1 0-1 0 0,0 0 1 0 0,0 1-1 0 0,0-1 1 0 0,-2 1 0 0 0,1 0-1 0 0,1 10-183 0 0,-26 67 1331 0 0,-19-40-54 0 0,39-44-1231 0 0,-5 7 87 0 0,0 0 1 0 0,0-1-1 0 0,-1 0 1 0 0,0 0-1 0 0,-1-1 0 0 0,0 0 1 0 0,0 0-1 0 0,-1-1 1 0 0,0 0-1 0 0,0-1 0 0 0,-4 2-133 0 0,-51 26 432 0 0,35-26-343 0 0,-1-1-1 0 0,1-1 1 0 0,-1-1 0 0 0,0-2-1 0 0,-11-1-88 0 0,22-2 8 0 0,1 0-1 0 0,-1-1 1 0 0,1-1 0 0 0,-1-1-1 0 0,1 0 1 0 0,0-2-1 0 0,-4-1-7 0 0,-16 4-310 0 0,37 1 216 0 0,0 1 1 0 0,0-1-1 0 0,0 0 0 0 0,0 0 1 0 0,0 0-1 0 0,1 0 1 0 0,-1-1-1 0 0,0 1 0 0 0,1 0 1 0 0,-1-1-1 0 0,1 1 1 0 0,0-1-1 0 0,-1 1 0 0 0,1-1 1 0 0,0 0-1 0 0,0 0 1 0 0,0 1-1 0 0,0-1 1 0 0,0 0-1 0 0,0 0 0 0 0,1 0 1 0 0,-1-1 93 0 0,0 1-355 0 0,0 0-4155 0 0,1 2-1383 0 0</inkml:trace>
  <inkml:trace contextRef="#ctx0" brushRef="#br0" timeOffset="-4475.011">1345 1658 10624 0 0,'0'0'241'0'0,"0"0"38"0"0,0 0 10 0 0,0 0-33 0 0,-2 0-164 0 0,-25 9 819 0 0,22-7-784 0 0,0 0 0 0 0,0 1 1 0 0,0-1-1 0 0,0 1 0 0 0,0 0 1 0 0,0 1-1 0 0,1-1 0 0 0,-1 1 1 0 0,1 0-1 0 0,0 0 0 0 0,0 0 1 0 0,-1 3-128 0 0,-38 56 860 0 0,-18-3-20 0 0,33-20-600 0 0,0 31-8 0 0,-21 116 143 0 0,17-4-209 0 0,10 68-46 0 0,20-186 115 0 0,3 0 1 0 0,2 0-1 0 0,10 48-235 0 0,-11-100 35 0 0,1 0-1 0 0,0 0 1 0 0,1-1-1 0 0,0 1 0 0 0,1-1 1 0 0,1 0-1 0 0,0-1 0 0 0,0 1 1 0 0,1-1-1 0 0,1-1 0 0 0,0 1 1 0 0,0-1-1 0 0,6 5-34 0 0,-8-11 34 0 0,0 1-1 0 0,1-1 1 0 0,-1 0-1 0 0,1 0 1 0 0,0-1-1 0 0,0 0 1 0 0,0 0-1 0 0,1-1 1 0 0,-1 0-1 0 0,1 0 0 0 0,-1-1 1 0 0,1 1-1 0 0,-1-2 1 0 0,1 1-1 0 0,0-1 1 0 0,-1 0-1 0 0,4-1-33 0 0,50-14 227 0 0,36-32-32 0 0,-8-3-102 0 0,-86 49-50 0 0,0 1-67 0 0,-2 0-158 0 0,-1 0-68 0 0,0 0-808 0 0,0 0-3312 0 0,0 0-1423 0 0</inkml:trace>
  <inkml:trace contextRef="#ctx0" brushRef="#br0" timeOffset="-3936.539">1515 2689 11024 0 0,'0'0'248'0'0,"0"0"34"0"0,0 0 22 0 0,0 0-29 0 0,0 2-179 0 0,-4 4-67 0 0,3-4 67 0 0,1-2 30 0 0,0 0 2 0 0,0 0 0 0 0,0 0 0 0 0,1-2 0 0 0,49-100 981 0 0,-1 4-670 0 0,51-118 1245 0 0,-13 50-1023 0 0,-47 85-551 0 0,-36 64-81 0 0,-3 13-23 0 0,0 0 0 0 0,0 0 0 0 0,0 0 0 0 0,1 0 0 0 0,-1 0 1 0 0,1 0-1 0 0,0 0 0 0 0,0 1 0 0 0,0-1 0 0 0,1 1 0 0 0,-1-1 0 0 0,1 1 0 0 0,0 0 0 0 0,0 0 0 0 0,2-2-6 0 0,28-29 143 0 0,-32 33-66 0 0,20 4 3 0 0,-15-14-80 0 0,1 7 0 0 0,-3 6-1 0 0,-1 1-1 0 0,0-1 0 0 0,1 1 0 0 0,-1 0 0 0 0,0 0 0 0 0,-1 1 0 0 0,1-1 1 0 0,0 0-1 0 0,-1 1 0 0 0,0 0 0 0 0,0-1 0 0 0,0 1 0 0 0,0 0 1 0 0,-1 0-1 0 0,1 0 0 0 0,-1 0 0 0 0,0 1 0 0 0,0-1 0 0 0,-1 0 2 0 0,11 26-37 0 0,27 41 37 0 0,44 174 54 0 0,-43-119 135 0 0,16 37 28 0 0,-37-94-103 0 0,-7-17-40 0 0,-7-42-95 0 0,-9 5-723 0 0,-10-34-1136 0 0,9 6 782 0 0</inkml:trace>
  <inkml:trace contextRef="#ctx0" brushRef="#br0" timeOffset="-3405.109">1638 2336 11256 0 0,'2'1'256'0'0,"35"-1"621"0"0,34-2-770 0 0,22-16 623 0 0,75 1 164 0 0,-48 3-1425 0 0,-81 13 222 0 0,0-3-3 0 0</inkml:trace>
  <inkml:trace contextRef="#ctx0" brushRef="#br0" timeOffset="-3098.925">2831 1962 9648 0 0,'0'9'464'0'0,"0"104"226"0"0,17-10-106 0 0,1 30 327 0 0,9 0 288 0 0,-18-80-680 0 0,32 140 666 0 0,-35-178-1787 0 0,-6-15 340 0 0</inkml:trace>
  <inkml:trace contextRef="#ctx0" brushRef="#br0" timeOffset="-2427.104">2815 2065 13448 0 0,'0'0'298'0'0,"13"7"745"0"0,46-37-902 0 0,48-16-38 0 0,-16 21-368 0 0,-12 20 254 0 0,-18-3 22 0 0,20 21-11 0 0,-77-12 32 0 0,0 1 0 0 0,-1-1 1 0 0,1 1-1 0 0,-1 0 1 0 0,1 0-1 0 0,-1 1 1 0 0,0-1-1 0 0,0 1 1 0 0,0-1-1 0 0,0 1 0 0 0,0 0 1 0 0,-1 0-1 0 0,1 0 1 0 0,-1 0-1 0 0,0 1 1 0 0,0-1-1 0 0,0 1 1 0 0,0 1-33 0 0,5 38 366 0 0,-12-8-107 0 0,4-26-194 0 0,0-1 1 0 0,0 1 0 0 0,-1-1 0 0 0,0 0-1 0 0,0 0 1 0 0,-1 0 0 0 0,0 0 0 0 0,0 0-1 0 0,-1 0 1 0 0,-2 2-66 0 0,-87 103 1887 0 0,42-82-1357 0 0,20-9-523 0 0,29-21-44 0 0,2-1 101 0 0,0 0 17 0 0,0 0-32 0 0,0 0-102 0 0,0-11-358 0 0,1 9 391 0 0,-1 1 0 0 0,1 0 0 0 0,0-1 0 0 0,0 1 0 0 0,-1 0 0 0 0,1 0 0 0 0,0 0 0 0 0,0 0 0 0 0,0 0 0 0 0,1 0 0 0 0,-1 0 0 0 0,0 0-1 0 0,0 0 1 0 0,0 0 0 0 0,1 0 0 0 0,-1 1 0 0 0,0-1 0 0 0,1 1 0 0 0,-1-1 0 0 0,1 1 0 0 0,-1-1 0 0 0,1 1 0 0 0,-1 0 0 0 0,1 0-1 0 0,-1 0 1 0 0,1 0 0 0 0,-1 0 0 0 0,1 0 0 0 0,-1 0 0 0 0,1 0 0 0 0,-1 0 0 0 0,1 1 0 0 0,-1-1 0 0 0,0 1 0 0 0,1-1 0 0 0,-1 1 0 0 0,0-1-1 0 0,1 1 1 0 0,-1 0 0 0 0,0 0 0 0 0,1 0 0 0 0,-1-1 0 0 0,0 1 0 0 0,0 1 0 0 0,0-1 0 0 0,0 0 0 0 0,0 0 0 0 0,0 0 0 0 0,0 0 0 0 0,-1 1-1 0 0,1 0 21 0 0,49 36-104 0 0,-1 16 22 0 0,42 35-174 0 0,-60-31 564 0 0,-30-54-215 0 0,0 0 0 0 0,0 0 1 0 0,0 0-1 0 0,-1 0 0 0 0,1 0 0 0 0,-1 1 1 0 0,0-1-1 0 0,0 0 0 0 0,-1 0 1 0 0,1 0-1 0 0,-1 0 0 0 0,0 1 0 0 0,0-1 1 0 0,0 0-1 0 0,-1 0 0 0 0,1 0 1 0 0,-1-1-1 0 0,0 1 0 0 0,0 0 0 0 0,0-1 1 0 0,-1 1-1 0 0,1-1 0 0 0,-1 0 1 0 0,0 0-1 0 0,0 0 0 0 0,0 0 0 0 0,-3 2-93 0 0,-33 30 854 0 0,32-30-771 0 0,-1-1 0 0 0,0-1 1 0 0,1 1-1 0 0,-1-1 0 0 0,0 0 0 0 0,0-1 1 0 0,-1 0-1 0 0,1-1 0 0 0,0 1 1 0 0,-1-1-1 0 0,1-1 0 0 0,-1 0 0 0 0,-6 0-83 0 0,7-1 21 0 0,0 0-1 0 0,1 0 1 0 0,-1-1 0 0 0,1 0-1 0 0,0 0 1 0 0,0-1-1 0 0,0 1 1 0 0,0-2-1 0 0,-6-3-20 0 0,-8-3-46 0 0,-23-25-433 0 0,24 7-1105 0 0,7 18-488 0 0,6 1-4563 0 0</inkml:trace>
  <inkml:trace contextRef="#ctx0" brushRef="#br0" timeOffset="-1916.724">4402 2075 14368 0 0,'-2'-2'330'0'0,"-1"-1"-271"0"0,0 0-1 0 0,0 0 1 0 0,-1 1-1 0 0,1-1 0 0 0,-1 1 1 0 0,0 0-1 0 0,1 0 1 0 0,-1 0-1 0 0,0 1 1 0 0,0-1-1 0 0,0 1 1 0 0,0 0-1 0 0,-1 0 1 0 0,1 1-1 0 0,0-1 0 0 0,0 1 1 0 0,-1 0-1 0 0,1 0 1 0 0,0 0-1 0 0,0 0 1 0 0,-1 1-1 0 0,1 0 1 0 0,0 0-1 0 0,0 0 1 0 0,-1 0-59 0 0,-104 20 335 0 0,54 0 125 0 0,51-19-398 0 0,-1 0 0 0 0,1 0-1 0 0,-1 1 1 0 0,1-1-1 0 0,0 1 1 0 0,0 1-1 0 0,0-1 1 0 0,0 0-1 0 0,1 1 1 0 0,-1 0 0 0 0,1 0-1 0 0,0 0 1 0 0,0 0-1 0 0,0 0 1 0 0,1 1-1 0 0,-1 1-61 0 0,-3 2 99 0 0,-34 48 500 0 0,25-38-421 0 0,2 0-1 0 0,1 0 0 0 0,0 1 0 0 0,1 1 1 0 0,-7 17-178 0 0,8-9 95 0 0,5-17-72 0 0,1-1 0 0 0,0 1-1 0 0,1 0 1 0 0,0 1 0 0 0,1-1-1 0 0,0 0 1 0 0,1 1 0 0 0,0-1 0 0 0,0 1-1 0 0,2 5-22 0 0,0-7 0 0 0,0 0 0 0 0,1 0 0 0 0,1 0 0 0 0,-1-1 0 0 0,2 1 0 0 0,-1-1 0 0 0,1 1 0 0 0,1-1 0 0 0,0 0 0 0 0,0 0 0 0 0,-2-5 8 0 0,-1-1 0 0 0,-1 1 0 0 0,1-1 0 0 0,1 0-1 0 0,-1 0 1 0 0,0 0 0 0 0,1 0 0 0 0,0 0-1 0 0,-1-1 1 0 0,1 1 0 0 0,0-1-1 0 0,1 0 1 0 0,-1 0 0 0 0,0 0 0 0 0,0 0-1 0 0,4 1-7 0 0,26-1 40 0 0,1-2-1 0 0,-1-2 1 0 0,0-1 0 0 0,-1-2-1 0 0,1 0 1 0 0,-1-3-1 0 0,0 0 1 0 0,0-2-1 0 0,1-3-39 0 0,16-2 96 0 0,29-14-108 0 0,-23 4-989 0 0,-34 15-2092 0 0,-15 5-2952 0 0</inkml:trace>
  <inkml:trace contextRef="#ctx0" brushRef="#br0" timeOffset="-1134.589">4375 1485 14600 0 0,'0'0'330'0'0,"0"0"45"0"0,1 3 20 0 0,14 26 90 0 0,-15-28-485 0 0,1 0 1 0 0,-1 0-1 0 0,1 0 0 0 0,-1-1 1 0 0,1 1-1 0 0,0 0 0 0 0,-1-1 1 0 0,1 1-1 0 0,0 0 0 0 0,-1-1 1 0 0,1 1-1 0 0,0-1 0 0 0,0 1 1 0 0,0-1-1 0 0,0 1 1 0 0,-1-1-1 0 0,1 0 0 0 0,0 1 1 0 0,0-1-1 0 0,0 0 0 0 0,0 0 1 0 0,0 0-1 0 0,0 0 0 0 0,0 0 1 0 0,0 0-1 0 0,0 0 0 0 0,0 0 1 0 0,0 0-1 0 0,-1 0 1 0 0,1 0-1 0 0,0 0 0 0 0,0-1 1 0 0,0 1-1 0 0,0 0 0 0 0,0-1 1 0 0,0 1-1 0 0,-1-1 0 0 0,1 1 0 0 0,3-1 2 0 0,19 17-2 0 0,-21-13 0 0 0,54 75 0 0 0,45 34 13 0 0,-1 28 957 0 0,-28-23-370 0 0,3 29-216 0 0,-21-11-456 0 0,-25-27 8 0 0,-23 29 64 0 0,-7-115 147 0 0,-2 1-1 0 0,-1-1 1 0 0,-1 0-1 0 0,0 0 0 0 0,-2 0 1 0 0,-1-1-1 0 0,0 0 1 0 0,-1-1-1 0 0,-2 0 0 0 0,-9 15-146 0 0,-75 65 1834 0 0,89-95-1783 0 0,0 1 1 0 0,0-1-1 0 0,-1 0 1 0 0,1-1 0 0 0,-1 1-1 0 0,-1-2 1 0 0,1 1-1 0 0,0-1 1 0 0,-1 1 0 0 0,0-2-1 0 0,1 1 1 0 0,-1-1-1 0 0,-1-1-51 0 0,-25-10-2713 0 0,18 4 1690 0 0</inkml:trace>
  <inkml:trace contextRef="#ctx0" brushRef="#br0" timeOffset="-418.28">0 3456 13040 0 0,'0'0'297'0'0,"0"0"39"0"0,0 0 19 0 0,0 0-34 0 0,0 0-190 0 0,1-2-18 0 0,2 0-96 0 0,1 0 0 0 0,-1 0 0 0 0,0 0 0 0 0,1 1 1 0 0,0-1-1 0 0,-1 1 0 0 0,1 0 0 0 0,-1 0 0 0 0,1 0 0 0 0,0 1 0 0 0,0-1 0 0 0,0 1 1 0 0,-1 0-1 0 0,1 0 0 0 0,1 0-17 0 0,15-1 30 0 0,72 15-44 0 0,46 6-116 0 0,138 38 247 0 0,-218-54 140 0 0,0-2-1 0 0,0-2 1 0 0,45-7-257 0 0,19-1 501 0 0,194-16 246 0 0,54-11-268 0 0,233-6 146 0 0,-177 23-625 0 0,373 9 0 0 0,-464-7 0 0 0,45-21 1363 0 0,306-73-1363 0 0,-289 51 752 0 0,-292 55-769 0 0,-146 17-696 0 0,11-3-4418 0 0,3-5-986 0 0</inkml:trace>
  <inkml:trace contextRef="#ctx0" brushRef="#br0" timeOffset="709.855">1443 3997 13104 0 0,'0'0'297'0'0,"0"0"39"0"0,3-1 19 0 0,124-33 89 0 0,-80 33-445 0 0,0 2 1 0 0,0 2-1 0 0,0 2 1 0 0,0 2-1 0 0,-1 2 1 0 0,17 6 0 0 0,-61-14 7 0 0,10 1 124 0 0,-1 1 0 0 0,0 0 0 0 0,0 1 0 0 0,0 0 0 0 0,0 1 0 0 0,-1 0 1 0 0,1 1-1 0 0,-1 0 0 0 0,-1 1 0 0 0,1 0 0 0 0,-1 0 0 0 0,0 1 0 0 0,-1 0 1 0 0,0 0-133 0 0,-5-4 81 0 0,-1-1-1 0 0,0 0 1 0 0,0 1-1 0 0,0-1 0 0 0,-1 1 1 0 0,1-1-1 0 0,-1 1 0 0 0,0 0 1 0 0,0 0-1 0 0,0 0 0 0 0,0 0 1 0 0,-1 0-1 0 0,0-1 1 0 0,1 1-1 0 0,-2 0 0 0 0,1 0 1 0 0,0 0-1 0 0,-1 0 0 0 0,1 0 1 0 0,-1 0-1 0 0,-1 2-79 0 0,-30 53 704 0 0,-23-6 389 0 0,45-45-956 0 0,-1 0 0 0 0,1-1 0 0 0,-1 0 0 0 0,-1-1 0 0 0,1 0 0 0 0,-1-1 0 0 0,0 0-1 0 0,0 0 1 0 0,-11 1-137 0 0,1-1 14 0 0,0-1-1 0 0,0-1 1 0 0,-1 0-1 0 0,1-2 1 0 0,-1-1-1 0 0,1 0 1 0 0,-1-2-1 0 0,-7-2-13 0 0,-85-12-917 0 0,96 12 427 0 0,4 1-750 0 0,4 3-2966 0 0,11 0 2544 0 0</inkml:trace>
  <inkml:trace contextRef="#ctx0" brushRef="#br0" timeOffset="1209.235">3021 3722 14944 0 0,'0'0'340'0'0,"0"0"50"0"0,0 0 24 0 0,0 0-54 0 0,0 0-219 0 0,0 0-33 0 0,-2 1 10 0 0,-112 61 610 0 0,13-18-108 0 0,-13 21 584 0 0,-4 43-444 0 0,29 0-472 0 0,13 29-288 0 0,59-102 0 0 0,-3 7-16 0 0,1 1-1 0 0,3 1 0 0 0,1 0 1 0 0,-3 24 16 0 0,13-42 46 0 0,1 1-1 0 0,2 0 1 0 0,0 0 0 0 0,2 0 0 0 0,2 16-46 0 0,-1-31 24 0 0,0 0 1 0 0,0 1-1 0 0,1-1 0 0 0,1 0 0 0 0,0 0 1 0 0,0 0-1 0 0,2 0 0 0 0,-1 0 0 0 0,1-1 1 0 0,1 0-1 0 0,0 0 0 0 0,0-1 1 0 0,1 1-1 0 0,1-1 0 0 0,0-1 0 0 0,0 1 1 0 0,1-1-1 0 0,0-1 0 0 0,0 0 0 0 0,1 0-24 0 0,75 32 0 0 0,1-6 0 0 0,-13-3 0 0 0,5-4-17 0 0,-22-11-2619 0 0,-46-16-3998 0 0</inkml:trace>
  <inkml:trace contextRef="#ctx0" brushRef="#br0" timeOffset="1653.313">2949 4784 15632 0 0,'0'0'356'0'0,"0"0"49"0"0,-2 0 21 0 0,-12 5 70 0 0,13-5-593 0 0,1 0-60 0 0,0 0-17 0 0,0 0-31 0 0,1-3-124 0 0,9-41-834 0 0,73-161 862 0 0,-16 58 1962 0 0,-7 33-1060 0 0,-17 37-409 0 0,13-4 120 0 0,-22 48 22 0 0,-31 33-321 0 0,0 0 0 0 0,0 0 0 0 0,-1 0 0 0 0,1 1 0 0 0,0-1-1 0 0,0 1 1 0 0,-1-1 0 0 0,1 1 0 0 0,0 0 0 0 0,-1 0 0 0 0,1 0 0 0 0,-1 0 0 0 0,1 1 0 0 0,-1-1 0 0 0,0 1 0 0 0,0-1 0 0 0,1 1 0 0 0,-1 0 0 0 0,0 0 0 0 0,0 0 0 0 0,-1 0 0 0 0,1 0 0 0 0,0 0 0 0 0,-1 1-1 0 0,1-1 1 0 0,-1 0 0 0 0,0 1 0 0 0,0 0 0 0 0,1-1-13 0 0,2 5 11 0 0,25 52-11 0 0,49 103 378 0 0,-2 5 4 0 0,-26-64-199 0 0,0-29 53 0 0,-28-40 33 0 0,-16-19-113 0 0,-6-15-322 0 0,-10-9-384 0 0,-40-25-4959 0 0,33 24 283 0 0</inkml:trace>
  <inkml:trace contextRef="#ctx0" brushRef="#br0" timeOffset="2224.083">3148 4444 12960 0 0,'0'0'381'0'0,"0"0"-6"0"0,0 0-205 0 0,0 0 37 0 0,0 0 45 0 0,0 0 11 0 0,0 0-1 0 0,6-5 252 0 0,8-2-301 0 0,1 1 0 0 0,-1 1 0 0 0,1 0 1 0 0,0 1-1 0 0,1 1 0 0 0,-1 0 0 0 0,0 1 1 0 0,1 0-1 0 0,4 2-213 0 0,5-3 242 0 0,148 10 428 0 0,54 35-2227 0 0,-195-35 795 0 0,-4 2-6 0 0</inkml:trace>
  <inkml:trace contextRef="#ctx0" brushRef="#br0" timeOffset="3197.095">4260 4075 13328 0 0,'0'0'298'0'0,"0"0"46"0"0,0 0 24 0 0,-1 1-38 0 0,-14 31 60 0 0,15-26-328 0 0,4 143 1258 0 0,1-63-374 0 0,11 67 1179 0 0,2-74-1450 0 0,-11-62-1053 0 0,-5-11-1110 0 0,-6-15 559 0 0,-41-79-2689 0 0,7 36 2290 0 0,-49-67 2564 0 0,82 108-1121 0 0,1-1 1 0 0,1 0-1 0 0,0-1 1 0 0,0 1-1 0 0,1 0 1 0 0,1-1-1 0 0,0 0 1 0 0,1 1 0 0 0,0-1-1 0 0,1 1 1 0 0,1-9-116 0 0,21-59 0 0 0,32-23-172 0 0,-46 90 285 0 0,1 1 1 0 0,0 0 0 0 0,1 1 0 0 0,1 0 0 0 0,-1 1 0 0 0,2 0 0 0 0,-1 1-1 0 0,1 0 1 0 0,1 1 0 0 0,10-5-114 0 0,-9 7 194 0 0,68-18 1144 0 0,-81 24-1322 0 0,4 0 16 0 0,1-1 0 0 0,0 1 0 0 0,0 0 0 0 0,0 0 1 0 0,0 1-1 0 0,0 0 0 0 0,0 1 0 0 0,-1-1 0 0 0,1 1 1 0 0,0 0-1 0 0,-1 1 0 0 0,0 0 0 0 0,1 0 0 0 0,-1 0 1 0 0,0 0-1 0 0,5 5-32 0 0,33 40 21 0 0,-34-30 38 0 0,-7-15-45 0 0,-1 1 1 0 0,1 0-1 0 0,-1 0 0 0 0,0 0 1 0 0,0 0-1 0 0,0 1 0 0 0,-1-1 1 0 0,0 0-1 0 0,0 1 0 0 0,0-1 1 0 0,0 1-1 0 0,0 0 0 0 0,-1 2-14 0 0,-12 75 300 0 0,11-76-177 0 0,-1 0 0 0 0,0-1-1 0 0,0 1 1 0 0,0-1-1 0 0,-1 0 1 0 0,0 1 0 0 0,0-1-1 0 0,0 0 1 0 0,-1-1-1 0 0,1 1 1 0 0,-1-1 0 0 0,0 0-1 0 0,-1 0 1 0 0,1 0-1 0 0,-1 0 1 0 0,1-1 0 0 0,-1 1-1 0 0,0-1 1 0 0,-1 0-1 0 0,-1 0-122 0 0,-35 6 318 0 0,16-15 396 0 0,16 3-682 0 0,-3-1-52 0 0,10 3-89 0 0,3 1-60 0 0,0 0-21 0 0,0 0 8 0 0,0 0 38 0 0,0 0 14 0 0,0 0 2 0 0,0 0 3 0 0,7-4-94 0 0,53 18-55 0 0,55 41 3 0 0,-58-2-93 0 0,-43-40 124 0 0,-1 0-1 0 0,0 0 1 0 0,0 1-1 0 0,-2 1 1 0 0,0 0-1 0 0,7 13 241 0 0,-16-24 71 0 0,1 1-1 0 0,-1-1 0 0 0,0 0 1 0 0,-1 1-1 0 0,1-1 0 0 0,-1 1 1 0 0,0 0-1 0 0,0 0 0 0 0,0-1 1 0 0,0 1-1 0 0,-1 0 0 0 0,0 0 1 0 0,0 0-1 0 0,-1 0 0 0 0,1 0 1 0 0,-1-1-1 0 0,0 1 0 0 0,0 0 1 0 0,0-1-1 0 0,-1 1 0 0 0,0 0 1 0 0,0-1-1 0 0,0 0 0 0 0,0 1 1 0 0,-1-1-1 0 0,0 0 0 0 0,0 0 1 0 0,-2 2-71 0 0,-55 33 1072 0 0,-31-13 13 0 0,66-22-944 0 0,6-1-224 0 0,0-2 0 0 0,0 0 0 0 0,0-1 0 0 0,0-1-1 0 0,0-1 1 0 0,0 0 0 0 0,1-2 0 0 0,-1 0 0 0 0,1-1-1 0 0,0-1 1 0 0,0 0 0 0 0,0-2 0 0 0,1 0 0 0 0,0-1-1 0 0,-5-4 84 0 0,6 2-1297 0 0,4 1-330 0 0</inkml:trace>
  <inkml:trace contextRef="#ctx0" brushRef="#br0" timeOffset="3627.778">4906 3662 16208 0 0,'0'0'365'0'0,"0"0"56"0"0,0 0 26 0 0,0 0-53 0 0,2 0-254 0 0,10 2-122 0 0,0 0 0 0 0,-1 1 0 0 0,1 1 1 0 0,-1 0-1 0 0,0 0 0 0 0,0 1 0 0 0,0 0 0 0 0,0 1 0 0 0,-1 1 0 0 0,0-1 0 0 0,0 2 0 0 0,-1-1 0 0 0,8 9-18 0 0,1-1 155 0 0,108 113 841 0 0,-27 34-46 0 0,-41-14-749 0 0,-43-100-143 0 0,-5-21-62 0 0,-1 1 0 0 0,-2 0-1 0 0,-1 0 1 0 0,-1 0 0 0 0,-2 1 0 0 0,0 0 0 0 0,-2 0-1 0 0,-1 0 1 0 0,-2 0 0 0 0,0-1 0 0 0,-2 1 0 0 0,-1 0-1 0 0,-5 12 5 0 0,-34 59 523 0 0,35-86-343 0 0,-1 1 0 0 0,0-1 0 0 0,-1-1 0 0 0,0 0 1 0 0,-1 0-1 0 0,0-1 0 0 0,-1-1 0 0 0,0 0 0 0 0,-1-1 0 0 0,0 0 0 0 0,-1-1 0 0 0,0-1 0 0 0,-4 1-180 0 0,-95 28 1020 0 0,106-35-1087 0 0,1 0 0 0 0,0-1 0 0 0,-1 0 0 0 0,1 0 0 0 0,-1-1 0 0 0,1 1 0 0 0,-1-1 0 0 0,0-1 0 0 0,1 0 0 0 0,-1 0-1 0 0,1 0 1 0 0,0-1 0 0 0,-1 0 67 0 0,-59-18-4530 0 0,56 14-2467 0 0</inkml:trace>
  <inkml:trace contextRef="#ctx0" brushRef="#br0" timeOffset="20744.161">1594 5865 5728 0 0,'0'0'132'0'0,"0"0"17"0"0,0 0 10 0 0,-2 0-26 0 0,-6 0-90 0 0,6 0 34 0 0,2 0 6 0 0,-2 0-3 0 0,-16 0 1221 0 0,17 0-1098 0 0,1 0-3 0 0,0 0 16 0 0,0 0 68 0 0,0 0 32 0 0,0 0 4 0 0,0 0-22 0 0,0 0-90 0 0,-2-1-42 0 0,0-1-171 0 0,1 2 111 0 0,0-1-1 0 0,0 0 1 0 0,0 0 0 0 0,0 0 0 0 0,0 0 0 0 0,0-1-1 0 0,0 1 1 0 0,0 0 0 0 0,1 0 0 0 0,-1 0 0 0 0,0-1-1 0 0,1 1 1 0 0,-1 0 0 0 0,1-1 0 0 0,-1 1 0 0 0,1 0-1 0 0,0-1 1 0 0,-1 1 0 0 0,1-1 0 0 0,0 1-1 0 0,0-1 1 0 0,0 1 0 0 0,0-1 0 0 0,0 1 0 0 0,1-2-106 0 0,0 1 57 0 0,1 0 1 0 0,-1 0 0 0 0,1 0 0 0 0,-1 0 0 0 0,1 0 0 0 0,0 1 0 0 0,0-1-1 0 0,-1 0 1 0 0,1 1 0 0 0,1-1 0 0 0,-1 1 0 0 0,0 0 0 0 0,0 0 0 0 0,0 0-1 0 0,1 0 1 0 0,-1 0 0 0 0,0 0 0 0 0,1 0 0 0 0,-1 1 0 0 0,1-1 0 0 0,-1 1-1 0 0,1 0 1 0 0,0 0-58 0 0,6-3 46 0 0,165-66 682 0 0,152-86 262 0 0,-127 55-648 0 0,-10 11-285 0 0,61-44-57 0 0,-21 10 27 0 0,269-146-17 0 0,-376 209 28 0 0,530-272-22 0 0,-275 142-16 0 0,-69 43-184 0 0,-162 98-2214 0 0,-81 36 1121 0 0,-16 6-16 0 0</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48.266"/>
    </inkml:context>
    <inkml:brush xml:id="br0">
      <inkml:brushProperty name="width" value="0.05" units="cm"/>
      <inkml:brushProperty name="height" value="0.05" units="cm"/>
      <inkml:brushProperty name="color" value="#E71224"/>
    </inkml:brush>
  </inkml:definitions>
  <inkml:trace contextRef="#ctx0" brushRef="#br0">27 489 15528 0 0,'-4'28'1103'0'0,"16"20"-527"0"0,18 43-565 0 0,-6-13 3 0 0,-5 2 1 0 0,-2 1-1 0 0,-4 8-14 0 0,31 294 610 0 0,-38-294-1306 0 0,-6-83 440 0 0</inkml:trace>
  <inkml:trace contextRef="#ctx0" brushRef="#br0" timeOffset="536.104">6 413 14480 0 0,'-4'-7'330'0'0,"3"6"45"0"0,1 1 20 0 0,0-2-39 0 0,5-75-484 0 0,17 27-688 0 0,12 36 216 0 0,11 4 252 0 0,30-14 288 0 0,-68 21 84 0 0,0 0 0 0 0,0 1 0 0 0,1 0 0 0 0,-1 0 0 0 0,0 0 0 0 0,1 1 0 0 0,-1 0 0 0 0,1 0 0 0 0,0 1 0 0 0,-1 0 0 0 0,1 1-24 0 0,13 0 86 0 0,-16-1-71 0 0,0 0 0 0 0,-1 0 1 0 0,1 1-1 0 0,0 0 0 0 0,-1 0 0 0 0,1 0 0 0 0,-1 0 0 0 0,1 0 0 0 0,-1 1 1 0 0,1 0-1 0 0,-1 0 0 0 0,0 0 0 0 0,0 1 0 0 0,1 0-15 0 0,66 43 107 0 0,-8 19-86 0 0,-52-57-13 0 0,-1-1-1 0 0,0 2 1 0 0,0-1 0 0 0,0 1-1 0 0,-1 1 1 0 0,-1 0 0 0 0,6 8-8 0 0,30 47 80 0 0,-42-59 32 0 0,0-1 1 0 0,-1 1-1 0 0,1-1 1 0 0,-1 1-1 0 0,0-1 0 0 0,-1 1 1 0 0,1-1-1 0 0,-1 1 1 0 0,0 0-1 0 0,-1-1 1 0 0,1 1-1 0 0,-1 0 1 0 0,0-1-1 0 0,0 1 1 0 0,-1-1-1 0 0,0 0 1 0 0,0 1-1 0 0,0-1 1 0 0,-1 0-1 0 0,1 0 1 0 0,-1 0-1 0 0,0-1 1 0 0,-1 1-1 0 0,1-1 1 0 0,-1 1-1 0 0,0-1 1 0 0,-1 1-113 0 0,-35 26 1652 0 0,30-22-1461 0 0,0-1 0 0 0,-1 0 0 0 0,0 0 0 0 0,0-1 0 0 0,0-1 0 0 0,-1 0 0 0 0,0 0 0 0 0,-10 2-191 0 0,-18 0 331 0 0,1-2 1 0 0,-1-2 0 0 0,0-1-1 0 0,-21-3-331 0 0,-94-11-1157 0 0,122 2-855 0 0,21 4-4906 0 0</inkml:trace>
  <inkml:trace contextRef="#ctx0" brushRef="#br0" timeOffset="1253.89">1288 100 13616 0 0,'0'-6'658'0'0,"0"-5"-283"0"0,0 8-43 0 0,0 3-227 0 0,0 0-157 0 0,0 0 3 0 0,-1-1 201 0 0,-29 6 373 0 0,-10 16-434 0 0,38-21-52 0 0,-1 0 15 0 0,1 1 0 0 0,-1-1 0 0 0,0 1 0 0 0,0-1-1 0 0,1 1 1 0 0,-1 0 0 0 0,1 0 0 0 0,-1 1 0 0 0,1-1 0 0 0,-1 0 0 0 0,1 1-1 0 0,0-1 1 0 0,0 1 0 0 0,-1 0 0 0 0,1 0 0 0 0,1 0 0 0 0,-1 0 0 0 0,0 0-1 0 0,0 0-53 0 0,-13 33 552 0 0,-9-21 123 0 0,21-13-661 0 0,0 1-1 0 0,0-1 1 0 0,1 1-1 0 0,-1 0 1 0 0,0 0-1 0 0,1 1 1 0 0,-1-1-1 0 0,1 0 1 0 0,0 1-1 0 0,0-1 1 0 0,0 1-1 0 0,0 0 1 0 0,1 0-1 0 0,-1 0 1 0 0,1 0-1 0 0,-2 3-13 0 0,-26 63 107 0 0,12-36-36 0 0,1 1 1 0 0,1 1 0 0 0,2 1-1 0 0,1-1 1 0 0,1 7-72 0 0,1-10 76 0 0,-94 319 306 0 0,91-308-222 0 0,2 1 0 0 0,2 1 0 0 0,2 0 0 0 0,1 0 1 0 0,3 0-1 0 0,2 1 0 0 0,2 4-160 0 0,2-31 75 0 0,0 1 0 0 0,2 0-1 0 0,0-1 1 0 0,1 1 0 0 0,1-2 0 0 0,1 1 0 0 0,1-1 0 0 0,0 0-1 0 0,8 9-74 0 0,53 46 208 0 0,-57-63-217 0 0,1 0 1 0 0,0-2-1 0 0,0 0 0 0 0,1 0 0 0 0,0-1 0 0 0,1-1 0 0 0,-1-1 0 0 0,1 0 0 0 0,13 2 9 0 0,-17-4 0 0 0,-1-1 0 0 0,0 0 0 0 0,0-1 0 0 0,1 0 0 0 0,-1-1 0 0 0,0 0 0 0 0,1-1 0 0 0,-1 0 0 0 0,0-1 0 0 0,1 0 0 0 0,-1-1 0 0 0,2-1 0 0 0,43-16 154 0 0,-19-12-202 0 0,-36 30-63 0 0,6-4-244 0 0,-3-3-668 0 0,-3 1-3828 0 0,-1 6-1546 0 0</inkml:trace>
  <inkml:trace contextRef="#ctx0" brushRef="#br0" timeOffset="1741.762">1399 1241 15552 0 0,'0'0'457'0'0,"0"0"-4"0"0,0-3-304 0 0,24-84-712 0 0,41-59-835 0 0,14-58 2812 0 0,-36 93-713 0 0,13-4-139 0 0,10 5 38 0 0,-27 63-344 0 0,-13 19-192 0 0,-19 24-64 0 0,2 4 0 0 0,36 48-336 0 0,-16 16 427 0 0,20 64 469 0 0,12 34 765 0 0,-2 49-453 0 0,-30-78-728 0 0,-8-49-144 0 0,-20-79 633 0 0,-1-3-3427 0 0,0 0-1876 0 0,0-2-1394 0 0</inkml:trace>
  <inkml:trace contextRef="#ctx0" brushRef="#br0" timeOffset="2087.824">1566 984 14712 0 0,'0'0'332'0'0,"0"0"50"0"0,0 0 25 0 0,0 0-48 0 0,6-5-159 0 0,21-13-19 0 0,5 16-255 0 0,30 6-58 0 0,5-18 132 0 0,4-3 54 0 0,10 2-19 0 0,-35 9-4690 0 0,-18 1-418 0 0</inkml:trace>
  <inkml:trace contextRef="#ctx0" brushRef="#br0" timeOffset="3035.797">2018 27 16208 0 0,'0'0'365'0'0,"0"0"56"0"0,0 0 26 0 0,0 0-53 0 0,7-6-238 0 0,9-13-156 0 0,-14 19-3 0 0,1-1 0 0 0,-1 1 0 0 0,1 0 0 0 0,-1 0 0 0 0,1 0 0 0 0,-1 0 0 0 0,1 0 0 0 0,-1 0-1 0 0,1 1 1 0 0,0 0 0 0 0,-1-1 0 0 0,0 1 0 0 0,1 0 0 0 0,-1 0 0 0 0,1 0 0 0 0,-1 0-1 0 0,0 0 1 0 0,0 1 0 0 0,0-1 0 0 0,0 1 0 0 0,0 0 0 0 0,0-1 0 0 0,0 1 0 0 0,0 0 0 0 0,-1 0-1 0 0,2 2 4 0 0,1-1-63 0 0,41 35-465 0 0,37 112 280 0 0,2 36 56 0 0,-28-38 192 0 0,14 93 439 0 0,-64-211-352 0 0,-1-1 0 0 0,-1 1 0 0 0,-2 0 0 0 0,-1 1 0 0 0,-2-1 0 0 0,-1 0 0 0 0,-1 0 0 0 0,-3 10-87 0 0,1-19 292 0 0,-1 0 0 0 0,-1 0 1 0 0,0-1-1 0 0,-2 0 0 0 0,-1-1 0 0 0,0 1 0 0 0,-1-2 0 0 0,-13 17-292 0 0,8-16 241 0 0,-1-1 0 0 0,0-2 0 0 0,-1 1 0 0 0,0-2 0 0 0,-2 0 0 0 0,0-2 0 0 0,0 0 0 0 0,-12 5-241 0 0,-78 26-2913 0 0,79-33 1826 0 0</inkml:trace>
  <inkml:trace contextRef="#ctx0" brushRef="#br0" timeOffset="9252.389">200 1510 13328 0 0,'0'0'298'0'0,"0"0"46"0"0,0 0 24 0 0,0 0-38 0 0,0 0-208 0 0,0 0-56 0 0,0 0-2 0 0,0 0 0 0 0,0 0-27 0 0,0 0-113 0 0,0 0-55 0 0,0 0-11 0 0,0 0 10 0 0,0 0 42 0 0,6 0-51 0 0,61-29 1025 0 0,-36 18-434 0 0,-1-2 0 0 0,0-2 1 0 0,-1 0-1 0 0,-1-2 0 0 0,0-1 0 0 0,18-17-450 0 0,24-13 276 0 0,81-57 1 0 0,255-183-93 0 0,-299 209-182 0 0,-51 36 3 0 0,2 3 0 0 0,1 2 1 0 0,2 3-1 0 0,8-1-5 0 0,114-53 417 0 0,-149 66-332 0 0,-8 4 45 0 0,1 1 0 0 0,1 1 0 0 0,1 2 1 0 0,0 0-1 0 0,1 2 0 0 0,0 1 0 0 0,1 2-130 0 0,85-39-609 0 0,-76 26-1299 0 0,-23 21 917 0 0</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44.654"/>
    </inkml:context>
    <inkml:brush xml:id="br0">
      <inkml:brushProperty name="width" value="0.05" units="cm"/>
      <inkml:brushProperty name="height" value="0.05" units="cm"/>
      <inkml:brushProperty name="color" value="#E71224"/>
    </inkml:brush>
  </inkml:definitions>
  <inkml:trace contextRef="#ctx0" brushRef="#br0">383 396 17319 0 0,'0'0'507'0'0,"0"0"-6"0"0,0 0-307 0 0,0 0-109 0 0,0 0-12 0 0,0 1-1 0 0,5 46 0 0 0,-1-34-64 0 0,-1 0-1 0 0,-1 0 0 0 0,0 0 1 0 0,-1 0-1 0 0,0 0 0 0 0,-1 1 0 0 0,-1 10-7 0 0,1 33 13 0 0,2 34 222 0 0,-4 0 0 0 0,-12 76-235 0 0,11-128 130 0 0,-9 143 832 0 0,24-60 156 0 0,5-57-638 0 0,-7-46-532 0 0,-9-18-225 0 0,-1-1-127 0 0,0 0-901 0 0,0 0-3628 0 0,0 0-1551 0 0</inkml:trace>
  <inkml:trace contextRef="#ctx0" brushRef="#br0" timeOffset="474.766">327 347 13936 0 0,'1'-2'314'0'0,"10"-13"-204"0"0,1-1 1 0 0,0 1-1 0 0,1 1 0 0 0,1 0 0 0 0,0 1 1 0 0,0 1-1 0 0,1 0 0 0 0,1 1 0 0 0,0 0 0 0 0,1 1 1 0 0,0 1-1 0 0,0 1 0 0 0,1 1 0 0 0,0 0 1 0 0,1 1-111 0 0,-8 1 10 0 0,-1 1 1 0 0,0 0-1 0 0,1 1 1 0 0,0 0-1 0 0,0 1 1 0 0,0 0-1 0 0,0 1 1 0 0,0 0-1 0 0,0 0 1 0 0,1 1 0 0 0,-1 1-1 0 0,0 0 1 0 0,0 1-1 0 0,0 0 1 0 0,0 0-1 0 0,0 1 1 0 0,-1 1-1 0 0,1 0 1 0 0,-1 0-1 0 0,0 1 1 0 0,0 0 0 0 0,3 3-11 0 0,-7-3 29 0 0,0-1-11 0 0,0 0-1 0 0,0 0 1 0 0,0 0 0 0 0,-1 1 0 0 0,0 0 0 0 0,0 0 0 0 0,0 0 0 0 0,0 1 0 0 0,-1 0 0 0 0,0 0 0 0 0,0 0 0 0 0,-1 0 0 0 0,1 0 0 0 0,-2 1 0 0 0,1 0 0 0 0,-1-1 0 0 0,0 1 0 0 0,2 7-18 0 0,-5-2 233 0 0,1 1 1 0 0,-2 0 0 0 0,0-1 0 0 0,0 1 0 0 0,-1-1 0 0 0,-1 0-1 0 0,0 0 1 0 0,0 0 0 0 0,-1 0 0 0 0,-1-1 0 0 0,0 0 0 0 0,0 0-1 0 0,-1 0 1 0 0,-1-1 0 0 0,0 0 0 0 0,0-1 0 0 0,-1 1 0 0 0,0-2-1 0 0,-1 1 1 0 0,1-1 0 0 0,-4 1-234 0 0,4-2 205 0 0,2-1-89 0 0,-1 1 0 0 0,1-2 0 0 0,-2 1 0 0 0,1-1 0 0 0,0 0 0 0 0,-1-1 0 0 0,0 0 0 0 0,0 0 0 0 0,-9 2-116 0 0,6-4 57 0 0,2 1-44 0 0,0 0 1 0 0,0-1-1 0 0,0-1 1 0 0,0 1 0 0 0,-1-2-1 0 0,1 0 1 0 0,0 0-1 0 0,-1 0 1 0 0,1-1-1 0 0,-2-1-13 0 0,-44-18-144 0 0,29 13-325 0 0,12 6-893 0 0,1-6-3922 0 0,4-2-1416 0 0</inkml:trace>
  <inkml:trace contextRef="#ctx0" brushRef="#br0" timeOffset="1102.807">1737 2 15496 0 0,'0'0'456'0'0,"-1"0"-8"0"0,-30 0 38 0 0,26-1-412 0 0,0 1 0 0 0,0 0-1 0 0,-1-1 1 0 0,1 1 0 0 0,0 1-1 0 0,0-1 1 0 0,0 1 0 0 0,0 0-1 0 0,0 0 1 0 0,0 1 0 0 0,0-1-1 0 0,0 1 1 0 0,0 0 0 0 0,1 1-1 0 0,-4 1-73 0 0,-13 8 14 0 0,0 1 0 0 0,1 1-1 0 0,1 0 1 0 0,0 2-1 0 0,1 0 1 0 0,-11 13-14 0 0,16-16 40 0 0,-22 25 525 0 0,2 1 0 0 0,2 1 1 0 0,1 2-1 0 0,-2 9-565 0 0,15-25 212 0 0,0 2-104 0 0,3 2 0 0 0,0-1 0 0 0,1 2-1 0 0,2 0 1 0 0,2 0 0 0 0,0 1 0 0 0,2 0 0 0 0,2 0 0 0 0,1 1-1 0 0,1-1 1 0 0,2 1 0 0 0,1 0 0 0 0,2 0 0 0 0,1-1 0 0 0,1 1-1 0 0,7 22-107 0 0,-7-35 0 0 0,1-1 0 0 0,1 0 0 0 0,1-1 0 0 0,0 1 0 0 0,1-1 0 0 0,1-1 0 0 0,1 1 0 0 0,1-2 0 0 0,0 1 0 0 0,8 8 0 0 0,-7-14 0 0 0,1 0 0 0 0,0 0 0 0 0,0-1 0 0 0,1-1 0 0 0,0 0 0 0 0,1-1 0 0 0,0 0 0 0 0,0-2 0 0 0,1 1 0 0 0,0-2 0 0 0,0 0 0 0 0,0-1 0 0 0,0-1 0 0 0,1 0 0 0 0,-1-1 0 0 0,14-1 0 0 0,86-5 75 0 0,-29 3-316 0 0,-73 3 375 0 0,-12-2-6804 0 0,-11 4-43 0 0</inkml:trace>
  <inkml:trace contextRef="#ctx0" brushRef="#br0" timeOffset="1769.806">1848 1064 14896 0 0,'0'0'433'0'0,"0"0"0"0"0,0 0-250 0 0,0 0-30 0 0,0 0 21 0 0,0 0 2 0 0,0 0-14 0 0,0 0-54 0 0,1-6 61 0 0,48-91 919 0 0,-21 32-704 0 0,15-43 71 0 0,7-19-294 0 0,17-20-78 0 0,-58 129-50 0 0,0 0 1 0 0,2 1-1 0 0,0 0 0 0 0,1 1 1 0 0,0 0-1 0 0,2 1-33 0 0,24-26 716 0 0,-37 40-725 0 0,0 0-1 0 0,0 1 1 0 0,0-1 0 0 0,1 0-1 0 0,-1 0 1 0 0,0 0 0 0 0,0 1-1 0 0,0-1 1 0 0,1 1 0 0 0,-1-1-1 0 0,0 1 1 0 0,0-1 0 0 0,1 1-1 0 0,-1 0 1 0 0,0 0 0 0 0,1-1-1 0 0,-1 1 1 0 0,1 0 0 0 0,-1 0-1 0 0,0 0 1 0 0,1 1 0 0 0,-1-1-1 0 0,0 0 1 0 0,1 0 0 0 0,-1 1-1 0 0,0-1 1 0 0,1 1 0 0 0,-1-1-1 0 0,0 1 10 0 0,3 1-4 0 0,0 0-1 0 0,0 0 0 0 0,0 0 0 0 0,0 1 1 0 0,-1 0-1 0 0,1-1 0 0 0,-1 1 0 0 0,0 1 1 0 0,1-1-1 0 0,-2 0 0 0 0,1 1 0 0 0,0 0 1 0 0,-1-1-1 0 0,1 1 0 0 0,-1 0 0 0 0,1 4 5 0 0,31 85 326 0 0,22 78 256 0 0,26 111 292 0 0,-20-124-238 0 0,-52-121-943 0 0,-10-37 142 0 0,0 0-25 0 0,0 0-2 0 0,0 0-48 0 0,0 0-202 0 0,0 0-94 0 0,-1 0-1232 0 0,-8-5-4845 0 0</inkml:trace>
  <inkml:trace contextRef="#ctx0" brushRef="#br0" timeOffset="2205.015">1926 823 13888 0 0,'0'0'406'0'0,"0"0"-4"0"0,2-1-258 0 0,69-17 1345 0 0,67-2 125 0 0,37 1-1424 0 0,-115 18 451 0 0,22 9-5154 0 0,-57-6 2596 0 0</inkml:trace>
  <inkml:trace contextRef="#ctx0" brushRef="#br0" timeOffset="2847.345">2640 37 18719 0 0,'0'0'548'0'0,"0"0"-6"0"0,1 0-349 0 0,54 5-172 0 0,3 9-35 0 0,-2 33-369 0 0,14 50 197 0 0,-51-63 185 0 0,-3-4 80 0 0,-2 1 0 0 0,-1 0 0 0 0,-2 1 0 0 0,2 10-79 0 0,-9-31 38 0 0,23 120 344 0 0,-18-91-171 0 0,-2 1-1 0 0,-2-1 1 0 0,-2 1-1 0 0,-2 0 1 0 0,-1 0-1 0 0,-2 0 1 0 0,-3 5-211 0 0,-20 66 785 0 0,-10-8-422 0 0,28-87-264 0 0,1-1 39 0 0,-1 0 0 0 0,-1-1 0 0 0,0 0-1 0 0,0 0 1 0 0,-2-1 0 0 0,0 0 0 0 0,0-1 0 0 0,-10 9-138 0 0,-6 5 293 0 0,20-21-259 0 0,0 0 0 0 0,0 0 0 0 0,0 0 0 0 0,-1-1 0 0 0,1 0 0 0 0,-1 0 0 0 0,-1-1 0 0 0,1 0 1 0 0,-1 0-1 0 0,-3 1-34 0 0,-2-4-1194 0 0,3-6-5360 0 0,3 0-715 0 0</inkml:trace>
  <inkml:trace contextRef="#ctx0" brushRef="#br0" timeOffset="12423.415">1 1650 6056 0 0,'0'8'348'0'0,"0"-6"-275"0"0,0 0 0 0 0,0 0 0 0 0,0 0 0 0 0,0 0 0 0 0,0 0 0 0 0,1 0 1 0 0,-1 0-1 0 0,1 0 0 0 0,-1 0 0 0 0,1 0 0 0 0,0 0 0 0 0,0 0 0 0 0,0-1 0 0 0,0 1 0 0 0,0 0 1 0 0,0-1-1 0 0,0 1 0 0 0,0-1 0 0 0,1 1 0 0 0,-1-1 0 0 0,1 1 0 0 0,-1-1 0 0 0,1 0 0 0 0,-1 0 1 0 0,1 0-1 0 0,0 0 0 0 0,0 0 0 0 0,-1 0 0 0 0,1 0 0 0 0,0-1 0 0 0,0 1 0 0 0,0 0 0 0 0,0-1 1 0 0,0 0-1 0 0,0 1 0 0 0,0-1 0 0 0,0 0 0 0 0,0 0-73 0 0,73-16 2594 0 0,52-42-602 0 0,116-84-851 0 0,-188 105-928 0 0,223-135 569 0 0,-24 41-782 0 0,30-15-11 0 0,160-91-1109 0 0,-44 26-855 0 0,-203 119-385 0 0,-101 46 1146 0 0</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43.892"/>
    </inkml:context>
    <inkml:brush xml:id="br0">
      <inkml:brushProperty name="width" value="0.05" units="cm"/>
      <inkml:brushProperty name="height" value="0.05" units="cm"/>
      <inkml:brushProperty name="color" value="#E71224"/>
    </inkml:brush>
  </inkml:definitions>
  <inkml:trace contextRef="#ctx0" brushRef="#br0">1 2132 11600 0 0,'2'0'264'0'0,"96"10"744"0"0,30 0-104 0 0,237-15 408 0 0,27-15 850 0 0,276-29 1094 0 0,-186 20-2691 0 0,48 12-301 0 0,-92 4-160 0 0,-2-1-334 0 0,144-6 386 0 0,-265 9-218 0 0,-175 4 574 0 0,-45 3-724 0 0,-1-4 0 0 0,43-11 212 0 0,-72 5-3960 0 0,-57 13-2447 0 0</inkml:trace>
  <inkml:trace contextRef="#ctx0" brushRef="#br0" timeOffset="-1641.004">2998 555 13944 0 0,'0'0'406'0'0,"0"0"-4"0"0,1 1-258 0 0,4 6-112 0 0,22 48 336 0 0,12 35-215 0 0,27 113 532 0 0,-43-121-458 0 0,54 202 590 0 0,-50-198-940 0 0,-26-84-50 0 0,-1-2-88 0 0,0 0-710 0 0,0 0-2879 0 0,0 0-1230 0 0</inkml:trace>
  <inkml:trace contextRef="#ctx0" brushRef="#br0" timeOffset="-1005.997">2916 446 13104 0 0,'0'0'297'0'0,"0"0"39"0"0,2-2 19 0 0,10-15 55 0 0,-11 15-407 0 0,0 0-1 0 0,0 0 1 0 0,0 0-1 0 0,0 0 0 0 0,0 0 1 0 0,1 0-1 0 0,-1 0 1 0 0,0 1-1 0 0,1-1 1 0 0,-1 0-1 0 0,1 1 0 0 0,0-1 1 0 0,0 1-1 0 0,-1 0 1 0 0,1 0-1 0 0,0 0 0 0 0,0 0 1 0 0,0 0-1 0 0,0 0 1 0 0,0 0-1 0 0,1 0 1 0 0,-1 1-3 0 0,42-8 356 0 0,59-10 25 0 0,-25 21-384 0 0,-54-6-51 0 0,-20 1 49 0 0,0 1 1 0 0,1 1-1 0 0,-1-1 0 0 0,0 1 1 0 0,1-1-1 0 0,-1 1 0 0 0,1 0 0 0 0,-1 1 1 0 0,1-1-1 0 0,-1 1 0 0 0,0 0 1 0 0,0 0-1 0 0,1 0 0 0 0,-1 0 1 0 0,0 1-1 0 0,0 0 0 0 0,0 0 1 0 0,2 1 4 0 0,53 36 694 0 0,-41-32-599 0 0,-12-5-62 0 0,1 0 0 0 0,-1 1-1 0 0,1-1 1 0 0,-1 1 0 0 0,0 1 0 0 0,0-1 0 0 0,0 1-1 0 0,-1 0 1 0 0,1 0 0 0 0,-1 1 0 0 0,0 0 0 0 0,0 0 0 0 0,0 1-33 0 0,0 1 61 0 0,13 50 285 0 0,-18-55-344 0 0,1 2 51 0 0,-1 0 0 0 0,0 0 0 0 0,0 1-1 0 0,0-1 1 0 0,-1 0 0 0 0,1 0 0 0 0,-1 0 0 0 0,0 0-1 0 0,0 0 1 0 0,-1 0 0 0 0,1 0 0 0 0,-1 0 0 0 0,0 0-1 0 0,0 0 1 0 0,0-1 0 0 0,0 1 0 0 0,-1-1-1 0 0,-2 3-52 0 0,1-1 87 0 0,-1 1 26 0 0,0 0 0 0 0,0 0 0 0 0,0 0 0 0 0,-1-1 1 0 0,0 0-1 0 0,0 0 0 0 0,-1-1 0 0 0,1 0 0 0 0,-1 0 0 0 0,0 0 0 0 0,-1 0-113 0 0,-6 1 139 0 0,0 1 0 0 0,1 0 0 0 0,-1 1 0 0 0,1 1 0 0 0,1 0 0 0 0,0 1 0 0 0,-6 4-139 0 0,-2-2 0 0 0,14-7-21 0 0,5-3-88 0 0,1-1-34 0 0,0 0-8 0 0,0 0 6 0 0,3-1 120 0 0,0 0-1 0 0,0 0 1 0 0,-1 1 0 0 0,1 0-1 0 0,0-1 1 0 0,0 1-1 0 0,-1 0 1 0 0,1 1 0 0 0,0-1-1 0 0,0 0 1 0 0,0 1-1 0 0,-1-1 1 0 0,1 1 0 0 0,0 0-1 0 0,-1 0 1 0 0,1 0 0 0 0,-1 0-1 0 0,1 1 1 0 0,-1-1-1 0 0,1 1 1 0 0,-1-1 0 0 0,0 1-1 0 0,0 0 1 0 0,1 1 25 0 0,3 1-46 0 0,9 5 29 0 0,-2 0 0 0 0,0 1 0 0 0,0 1 0 0 0,0 1 0 0 0,-2-1 0 0 0,1 2 0 0 0,-2 0 0 0 0,1 0 17 0 0,43 66 0 0 0,-46-67 2 0 0,0 1-1 0 0,-1 1 0 0 0,0-1 1 0 0,-1 1-1 0 0,0 0 0 0 0,-2 0 1 0 0,1 1-1 0 0,0 10-1 0 0,-3-13 130 0 0,0-1 1 0 0,-1 0-1 0 0,0 1 0 0 0,-1 0 1 0 0,-1-1-1 0 0,0 1 0 0 0,0-1 1 0 0,-1 1-1 0 0,-1-1 0 0 0,0 0 1 0 0,0 0-1 0 0,-1 0 0 0 0,0 0 1 0 0,-1-1-1 0 0,-1 0 0 0 0,1 0 0 0 0,-2 0 1 0 0,1 0-1 0 0,-1-1 0 0 0,-1 0 1 0 0,1-1-1 0 0,-1 1 0 0 0,-5 2-130 0 0,-55 35 995 0 0,50-38-849 0 0,12-6-150 0 0,1 1-1 0 0,0 0 1 0 0,-1-1 0 0 0,1 0 0 0 0,-1 0 0 0 0,0-1 0 0 0,0 1 0 0 0,0-1 0 0 0,0-1 0 0 0,0 1 0 0 0,1-1-1 0 0,-1 0 1 0 0,0 0 0 0 0,0-1 0 0 0,0 0 0 0 0,0 0 0 0 0,-4-1 4 0 0,-39-27-2576 0 0,32 15-4718 0 0</inkml:trace>
  <inkml:trace contextRef="#ctx0" brushRef="#br0" timeOffset="-371.301">3684 141 16328 0 0,'0'0'365'0'0,"0"0"56"0"0,0 0 27 0 0,0 0-48 0 0,0 0-273 0 0,0 0-181 0 0,1 2-14 0 0,32 65 68 0 0,33 53 0 0 0,21 63 0 0 0,-67-148 23 0 0,-4-8-130 0 0,0 2 1 0 0,-2 0 0 0 0,-1 1 0 0 0,2 10 106 0 0,1 24 118 0 0,-12-43 11 0 0,1-1 0 0 0,1 0 0 0 0,0 0 0 0 0,2-1 0 0 0,0 0 0 0 0,3 2-129 0 0,-7-13 57 0 0,-1 1-1 0 0,1-1 1 0 0,-2 1 0 0 0,1 0-1 0 0,-1 0 1 0 0,0 0 0 0 0,-1 0 0 0 0,0 0-1 0 0,0 0 1 0 0,-1 0 0 0 0,0 4-57 0 0,2 30 174 0 0,-1-25-6 0 0,-1 0-1 0 0,0 0 0 0 0,-1 0 0 0 0,-1 1 0 0 0,-1-1 0 0 0,-2 6-167 0 0,4-21 31 0 0,-32 82 729 0 0,-5-30 158 0 0,31-45-770 0 0,-1 0 0 0 0,0-1 0 0 0,0 0-1 0 0,-1 0 1 0 0,0-1 0 0 0,-1 0 0 0 0,1-1 0 0 0,-8 4-148 0 0,1 1 92 0 0,-94 43-385 0 0,82-47-1317 0 0,7-6-3316 0 0,-7 1-2135 0 0</inkml:trace>
  <inkml:trace contextRef="#ctx0" brushRef="#br0" timeOffset="-3968.104">493 496 14280 0 0,'0'0'322'0'0,"0"0"45"0"0,0 0 21 0 0,0 0-33 0 0,0 0-221 0 0,0 0-39 0 0,0 0 85 0 0,0 0 27 0 0,0 0 0 0 0,0 0 0 0 0,0 0-6 0 0,0 0-1 0 0,0 0 0 0 0,2 1-12 0 0,17 50 1434 0 0,-18-49-1248 0 0,-1-2-48 0 0,0 10-204 0 0,25 193 122 0 0,-10-115-284 0 0,23 170 114 0 0,-15-85-265 0 0,-12-106 382 0 0,-6-23-277 0 0,-5-42-227 0 0,0-2-906 0 0,0 0-369 0 0,0 0-845 0 0,0 0-3117 0 0</inkml:trace>
  <inkml:trace contextRef="#ctx0" brushRef="#br0" timeOffset="-3398.249">344 466 10120 0 0,'0'6'553'0'0,"0"-25"-413"0"0,2 3-92 0 0,57-29 1065 0 0,-50 39-993 0 0,1 0 0 0 0,0 1 0 0 0,0 0 0 0 0,0 1-1 0 0,1 0 1 0 0,-1 0 0 0 0,1 1 0 0 0,0 1 0 0 0,10-2-120 0 0,-13 2 148 0 0,71-16 833 0 0,-75 18-954 0 0,0-1 1 0 0,1 0-1 0 0,-1 1 0 0 0,0 0 1 0 0,1 0-1 0 0,-1 0 0 0 0,1 0 0 0 0,-1 1 1 0 0,0 0-1 0 0,0 0 0 0 0,1 0 0 0 0,-1 0 1 0 0,0 1-1 0 0,0-1 0 0 0,0 1 0 0 0,0 0 1 0 0,0 1-1 0 0,-1-1 0 0 0,1 1 0 0 0,-1-1 1 0 0,3 3-28 0 0,24 13 177 0 0,-19-11-89 0 0,0-1 0 0 0,0 2 1 0 0,-1 0-1 0 0,0 0 0 0 0,0 1 1 0 0,-1 0-1 0 0,0 0 0 0 0,-1 1 1 0 0,0 0-1 0 0,-1 1 1 0 0,3 4-89 0 0,-2-3-21 0 0,-1-3 75 0 0,-1 2 0 0 0,1-1 1 0 0,-2 1-1 0 0,1 0 0 0 0,-2 0 0 0 0,1 0 1 0 0,-1 1-1 0 0,0 4-54 0 0,7 34 170 0 0,-12-46-113 0 0,1-1-1 0 0,0 0 0 0 0,-1 1 0 0 0,0-1 1 0 0,0 0-1 0 0,0 0 0 0 0,0 0 0 0 0,0 0 0 0 0,-1 0 1 0 0,1 0-1 0 0,-1 0 0 0 0,0 0 0 0 0,0 0 0 0 0,0-1 1 0 0,0 1-1 0 0,0-1 0 0 0,0 1 0 0 0,-2 0-56 0 0,0 1 92 0 0,-63 39 1012 0 0,52-35-869 0 0,-1-1-1 0 0,0-1 1 0 0,0 0-1 0 0,-1-1 1 0 0,1-1-1 0 0,-1 0 1 0 0,0-1-1 0 0,-2-1-234 0 0,-47-6 556 0 0,61 4-553 0 0,0 0-1 0 0,0-1 1 0 0,0 1-1 0 0,0-1 1 0 0,1 0-1 0 0,-1 0 1 0 0,0-1-1 0 0,1 1 1 0 0,-1-1-1 0 0,1 0 0 0 0,0 0 1 0 0,-1-1-1 0 0,0-1-2 0 0,-57-16-176 0 0,30 20-841 0 0,31 0-298 0 0,1 0-3311 0 0,0 0-1423 0 0</inkml:trace>
  <inkml:trace contextRef="#ctx0" brushRef="#br0" timeOffset="-2906.262">1595 166 11544 0 0,'-1'-1'32'0'0,"0"0"0"0"0,0 1 0 0 0,0-1 0 0 0,0 0 0 0 0,0 1 0 0 0,0-1 1 0 0,-1 0-1 0 0,1 1 0 0 0,0 0 0 0 0,0-1 0 0 0,0 1 0 0 0,-1 0 0 0 0,1-1 1 0 0,0 1-1 0 0,0 0 0 0 0,-1 0 0 0 0,1 0 0 0 0,0 0 0 0 0,0 0 0 0 0,-1 0 0 0 0,1 0 1 0 0,0 1-1 0 0,0-1 0 0 0,-1 0 0 0 0,1 1 0 0 0,0-1 0 0 0,0 1 0 0 0,0-1 1 0 0,0 1-1 0 0,-1 0 0 0 0,1-1 0 0 0,0 1 0 0 0,0 0 0 0 0,0 0 0 0 0,1 0 1 0 0,-1 0-1 0 0,0 0 0 0 0,0 0 0 0 0,0 0-32 0 0,-49 15 323 0 0,-38 49 1421 0 0,1 27-174 0 0,36 1-133 0 0,22 5-357 0 0,-4 88-162 0 0,12-44-632 0 0,5 71-29 0 0,10-87-246 0 0,12-8 133 0 0,-4-99-69 0 0,0-1-1 0 0,1 1 0 0 0,1-1 1 0 0,1 0-1 0 0,0 0 0 0 0,1 0 0 0 0,5 8-74 0 0,39 66 752 0 0,-38-81-812 0 0,1 0 0 0 0,1-1 0 0 0,0 0 0 0 0,0-1 0 0 0,1 0 0 0 0,0-1 0 0 0,1-1 0 0 0,-1-1 0 0 0,1 0 0 0 0,1-1 0 0 0,-1 0 0 0 0,16 1 60 0 0,50-11 0 0 0,-79 3-267 0 0,-1 1 0 0 0,0-1 0 0 0,1 0-1 0 0,-1 0 1 0 0,0 0 0 0 0,0 0 0 0 0,0-1-1 0 0,0 1 1 0 0,0 0 0 0 0,-1-1-1 0 0,1 1 1 0 0,-1-1 0 0 0,0 0 0 0 0,0 1-1 0 0,0-1 1 0 0,0 0 0 0 0,0 0 0 0 0,0 0-1 0 0,-1 0 1 0 0,1 0 0 0 0,-1 0 0 0 0,0 0-1 0 0,0-1 268 0 0,1-4-255 0 0,6-24-1822 0 0</inkml:trace>
  <inkml:trace contextRef="#ctx0" brushRef="#br0" timeOffset="-2403.181">1722 1342 15000 0 0,'0'0'340'0'0,"0"0"50"0"0,0 0 24 0 0,0 0-53 0 0,0 0-223 0 0,0 0-64 0 0,0 0 18 0 0,1-3 10 0 0,9-41 106 0 0,51-141-122 0 0,-51 145-46 0 0,67-249 506 0 0,-38 172 22 0 0,-11 42 256 0 0,-6 41-434 0 0,-21 29-379 0 0,0 1 0 0 0,1 0 1 0 0,-1 0-1 0 0,1 0 0 0 0,0 0 0 0 0,0 1 1 0 0,0-1-1 0 0,1 0 0 0 0,-1 1 1 0 0,1 0-1 0 0,0-1 0 0 0,0 1 0 0 0,0 0 1 0 0,0 1-1 0 0,4-3-11 0 0,8-10-276 0 0,-15 15 273 0 0,0 1-1 0 0,1-1 1 0 0,-1 0-1 0 0,0 1 1 0 0,0-1-1 0 0,0 0 1 0 0,0 1 0 0 0,1-1-1 0 0,-1 0 1 0 0,0 0-1 0 0,0 1 1 0 0,1-1-1 0 0,-1 0 1 0 0,0 0 0 0 0,0 1-1 0 0,1-1 1 0 0,-1 0-1 0 0,0 0 1 0 0,1 0-1 0 0,-1 1 1 0 0,0-1-1 0 0,1 0 1 0 0,-1 0 0 0 0,0 0-1 0 0,1 0 1 0 0,-1 0-1 0 0,0 0 1 0 0,1 0-1 0 0,-1 0 1 0 0,0 0 0 0 0,1 0-1 0 0,-1 0 1 0 0,1 0-1 0 0,-1 0 1 0 0,0 0-1 0 0,1 0 1 0 0,-1 0 0 0 0,0 0-1 0 0,1 0 1 0 0,-1-1-1 0 0,0 1 1 0 0,1 0-1 0 0,-1 0 1 0 0,0 0-1 0 0,1-1 1 0 0,-1 1 0 0 0,0 0-1 0 0,0 0 1 0 0,1-1-1 0 0,-1 1 1 0 0,0 0-1 0 0,0 0 1 0 0,0-1 0 0 0,1 1-1 0 0,-1 0 1 0 0,0-1-1 0 0,0 1 4 0 0,7 13-76 0 0,36 57-95 0 0,-9 0 171 0 0,4 2 0 0 0,3 46 0 0 0,31 92 0 0 0,-29-85-53 0 0,12 17-30 0 0,1-21 83 0 0,-25-76-96 0 0,-30-44-1 0 0,-1-1-6 0 0,0 0-53 0 0,0 0-217 0 0,0 0-91 0 0,0 0-707 0 0,-1-2-2906 0 0,-3-6-1241 0 0</inkml:trace>
  <inkml:trace contextRef="#ctx0" brushRef="#br0" timeOffset="-1951.459">1864 987 12120 0 0,'-12'-10'833'0'0,"5"14"-797"0"0,5-3 71 0 0,2-1 22 0 0,0 0-116 0 0,0 0-1 0 0,0 0 1 0 0,1 0 0 0 0,-1 0 0 0 0,0 0-1 0 0,0 0 1 0 0,0 0 0 0 0,1 1 0 0 0,-1-1-1 0 0,0 0 1 0 0,0 0 0 0 0,0 0 0 0 0,0 0-1 0 0,1 1 1 0 0,-1-1 0 0 0,0 0 0 0 0,0 0-1 0 0,0 0 1 0 0,0 1 0 0 0,0-1 0 0 0,0 0 0 0 0,0 0-1 0 0,0 1 1 0 0,1-1 0 0 0,-1 0 0 0 0,0 0-1 0 0,0 1 1 0 0,0-1 0 0 0,0 0 0 0 0,0 0-1 0 0,0 0 1 0 0,0 1 0 0 0,0-1 0 0 0,-1 0-1 0 0,1 0 1 0 0,0 1 0 0 0,0-1 0 0 0,0 0-1 0 0,0 0 1 0 0,0 1 0 0 0,0-1 0 0 0,0 0-1 0 0,0 0 1 0 0,-1 0 0 0 0,1 1 0 0 0,0-1-1 0 0,0 0 1 0 0,0 0 0 0 0,0 0 0 0 0,-1 0-1 0 0,1 0 1 0 0,0 1 0 0 0,0-1 0 0 0,0 0-13 0 0,9 6-42 0 0,-8-4 40 0 0,0-1 0 0 0,0 0 0 0 0,0 1 0 0 0,0-1 0 0 0,0 0 0 0 0,0 0 0 0 0,0 0 0 0 0,0 0 0 0 0,1 0 1 0 0,-1 0-1 0 0,0 0 0 0 0,1-1 0 0 0,-1 1 0 0 0,1 0 0 0 0,-1-1 0 0 0,1 1 0 0 0,-1-1 0 0 0,1 1 0 0 0,-1-1 0 0 0,1 0 1 0 0,-1 1-1 0 0,1-1 0 0 0,-1 0 0 0 0,1 0 0 0 0,0 0 0 0 0,-1 0 0 0 0,1-1 0 0 0,0 1 2 0 0,51-9 366 0 0,-28 4-199 0 0,0 1 1 0 0,1 1-1 0 0,0 1 0 0 0,23 1-167 0 0,-23 3-303 0 0,0-2-1 0 0,0-1 1 0 0,0-1 0 0 0,0-2-1 0 0,-1 0 1 0 0,8-3 303 0 0,31-7-1139 0 0,-6 0-11 0 0</inkml:trace>
  <inkml:trace contextRef="#ctx0" brushRef="#br0" timeOffset="9921.217">5305 2020 9824 0 0,'0'0'289'0'0,"0"0"-8"0"0,-7 0 1037 0 0,1 6-1088 0 0,2-10 2436 0 0,20-18-1970 0 0,-3 8-559 0 0,1 2 1 0 0,0 0 0 0 0,1 0 0 0 0,0 2 0 0 0,1 0 0 0 0,0 0 0 0 0,1 2 0 0 0,4-2-138 0 0,43-24 146 0 0,57-31 444 0 0,-129 62-6906 0 0,-44-2 3347 0 0,24 4 1511 0 0,-43-14 2299 0 0,42 10 1124 0 0,17 4-1198 0 0,-40-18 2788 0 0,28 8-2494 0 0,-6-6 30 0 0,28 16-894 0 0,-4-3 1459 0 0,21 22-1566 0 0,15 40 214 0 0,36 42 72 0 0,10 22-240 0 0,-32-49 15 0 0,-43-72-79 0 0,-1-1-1 0 0,0 0 14 0 0,0 0-16 0 0,0 0-5 0 0,0 0-34 0 0,-2-1-148 0 0,-51-49-682 0 0,3 13 496 0 0,-5 36 303 0 0,12-3 141 0 0,-47 9-1175 0 0,70-10 702 0 0,18 5 241 0 0,2 0 11 0 0,0 0-36 0 0,0 0-13 0 0,0 0-4 0 0,1-2 36 0 0,70-60 707 0 0,2 7-529 0 0,-2 17 27 0 0,84-32 912 0 0,-96 56-729 0 0,-41 18-2281 0 0,-12-4-3777 0 0</inkml:trace>
  <inkml:trace contextRef="#ctx0" brushRef="#br0" timeOffset="12652.392">642 1748 11728 0 0,'0'-16'342'0'0,"0"12"4"0"0,1 3-224 0 0,78-66 1077 0 0,87-27 876 0 0,276-185-914 0 0,-50 37-440 0 0,-363 223-689 0 0,103-62 237 0 0,60-26-269 0 0,80-28 124 0 0,-95 43 4 0 0,93-72 64 0 0,144-58 0 0 0,-357 189-192 0 0,1 3 0 0 0,1 2 0 0 0,43-13 0 0 0,65-18-264 0 0,-130 47 35 0 0,19-5-948 0 0,-18 12-2950 0 0,-3 9-1395 0 0</inkml:trace>
</inkml:ink>
</file>

<file path=ppt/ink/ink1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4:25.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2066 3,'0'0'13,"0"0"-1,0 0-2,0 0-1,0 0-3,0 0 1,0 0-1,0 0 1,48 4-1,-48-4 2,0 0-2,56-11 0,-56 11-1,41-6 0,-17 3-1,-2 0-1,2 1-1,1 0 1,-2 1-1,4-1-1,0 1 1,4 0-1,-2 2 1,5-2 0,1 2 0,3 0 0,2 1 0,2-1 1,2 2-1,4 0 0,0 0 0,1-1 0,4 1-1,-2 0 1,-1 1-1,6-2 0,-3 1 0,4-1 0,2 1 0,0-2 1,3 1 0,2-1 0,4 0-1,-1-1 0,6-1 0,0 0 1,3-1-1,1 0 1,3 0-2,1-2 1,0 1 0,0-2 0,1 1 0,3-2 0,-3 2 1,3-1-1,0 1 0,2 0 0,0 3 0,1 0 0,0 1-1,-4 2 1,3 1-1,-5-1 1,2 0-1,-2-1 1,-2 0 0,1-2 0,1 0 0,3 0 0,3-1-1,1-3 1,3 2-1,2-1 0,-1 0 1,3 1-1,-1-1 0,-1 0 0,-1 0 0,-2 1 0,0 0 0,-4-3 0,1 1 0,-3-1 0,-3 0 0,-6 1 0,-6 1 1,-4-1-2,-7 0 2,-4 4-1,-9 0 0,-8 0 1,-7 0-1,-6 0 0,-6 1 0,-5 0 0,-5 0 1,-9 0-1,0 0 0,10 1 0,-10-1 1,0 0-1,0 0 1,0 0-1,0 0 1,0 0-1,0 0 0,0 0 1,0 0-1,0 0-1,0 0-1,0 0-4,0 0-28,-14-3 0,-7-5-1,-14-5-1</inkml:trace>
  <inkml:trace contextRef="#ctx0" brushRef="#br0" timeOffset="3685">7370 1853 5,'0'0'7,"0"0"-3,8-9-1,-8 9 0,9-1 0,-9 1 1,15 1 0,-15-1 1,19 3 1,-7-1 0,3 0 1,5 1 0,7 1-1,2-1 0,8 3 1,7-3 0,9 2-2,7-2 0,9 3 0,3-2-2,7 0 1,5 0-2,3 0 0,2-1 0,-1 0 0,-2-2-1,-1 1 1,-3-2-1,-5 0 1,-5-2-1,-5 1-1,-9 0 1,-7-1-1,-8 1 1,-9 0 0,-8-1 0,-5 2 0,-9-1 1,-2 2 0,-10-1 0,0 0-1,0 0 0,0 0-1,0 0-1,0 0-3,0 0-3,0 0-10,0 0-11,1-10 1,-1 10 0,6-13 0</inkml:trace>
  <inkml:trace contextRef="#ctx0" brushRef="#br0" timeOffset="4697">9145 1653 32,'7'-47'16,"0"0"1,2-5-1,-2-3-2,5 4-3,-4-6-4,2 3-1,-2-3-1,1 1-1,-2-6-1,2 1-1,-3-2 0,1 1-1,-2 0 0,1 1 1,1-2-1,1 4 1,-3 1-1,2 2 1,-2 1-1,0 2 0,-2 4 0,0 3-1,-3 6 1,0 4-1,-1 6 0,-1 4 0,0 4 0,0 2 0,-1 3 0,-1 0 0,1 1 0,0 1-1,-1 0 1,0 2 0,2 3 0,-1 0 0,3 10 0,-5-13-1,5 13 1,0 0-1,0 0 1,-6-10-1,6 10 1,0 0 0,0 0-1,0 0 1,-12-11-1,3 1 0,-4 4 0,-7-4 0,-6 5 0,-8-4 0,-8 7-1,-10-1 1,-6 4-1,-8 8 1,-10-4 0,-6 4 0,-5-1 1,-3 2 0,-3-4 0,-2 1 0,1 0 0,-1-1 0,4-2 0,4 1 1,3-1-1,3 0 0,7 1 0,2-2-1,5 0 1,7-1 0,4 0 0,8 0 0,9-2 0,4 1 0,8-1 0,7-1 0,7 1 0,13 0 0,-12-1 0,12 1 0,0 0-1,0 0 0,0 0-1,0 0 0,0 0 0,0 0 0,-3 10 0,3-10 1,0 0-1,4 13 1,-4-13 0,4 12 0,-4-12 0,4 17 0,-2-5 0,-1 5 1,1 4-1,-1 6 1,1 8-1,-2 6 1,-2 9 0,1 5 1,-3 11-2,-2 7 1,-2 8 0,-2 4 0,1 4 0,-2 0 0,0-1 0,0-1 0,3-7 1,0-5-1,5-8 1,0-7-1,1-7 1,3-5-1,1-5 0,1-2 0,1-5 0,0-4 1,-2-4-1,1-4 0,-1-4 0,0-6 0,-1-2 1,-1-12-1,3 10 1,-3-10 0,0 0 0,0 0 0,0 0 0,0 0-1,15 5-5,-15-5-16,10 9-3,-10-9-1,0 0 0</inkml:trace>
  <inkml:trace contextRef="#ctx0" brushRef="#br0" timeOffset="16153">10496 1669 16,'-9'-1'8,"9"1"-1,0 0-1,0 0-2,0 0-2,0 0-1,0 0-2,0 0 0,0 0 1,0 0-1,0 0 1,0 0 1,0 0 0,0 0 0,0 0 1,0 0-1,0 0 1,0 0 0,0 0 1,0 0-1,12 5 0,-12-5-1,18 6 1,-7-3 0,1 0 0,0 0 0,1 1 1,0 0-1,0-1 2,1-1-1,2 1 1,1-1 1,4 0 0,2-1-1,2 1-1,3-3 1,5 2-1,0-1 0,4 1 0,1-1-1,3 1 0,1-1 0,2 1 0,0-1 0,3 1 0,1-2 0,3 1 1,-1-1-1,3 2 1,1-2-1,3 2 0,0-1 0,2 2-1,3-2 1,2 2-1,3-2 1,5 1-1,-3-2 0,2 1 1,4-2-1,4 2 1,-2-1-1,3 2 0,-5-1 0,1 1 0,0 1-1,-2 1 1,-2 0-1,-2 0 1,-2 0-1,-1-1 1,0 0-1,0-1 1,-4 1-1,-2-1 0,-4-1 1,-5 1-1,-4-2 1,-9 2-1,-7-2 1,-6 2-1,-6-2 1,-5 1 0,-4 0-1,-11 0 1,11 0-1,-11 0 2,0 0-2,0 0 1,0 0-1,0 0 1,0 0 0,0 0 0,0 0 0,0 0 0,0 0 0,0 0 0,0 0 0,0 0-1,0 0 0,0 0 0,0 0 0,0 0 0,0 0 0,0 0 0,0 0 0,0 0 0,0 0 1,0 0-1,0 0 0,0 0 0,0 0 0,0 0 0,0 0-1,0 0 1,0 0 0,0 0 0,0 0 0,0 0 0,0 0-1,0 0 1,0 0 0,0 0-1,0 0 1,0 0 0,0 0 0,0 0 0,0 0 0,0 0 0,0 0-1,0 0-1,0 0 0,0 0-2,0 0-1,0 0-5,0 0-20,-1-11-1,1 0 0,0-4 0</inkml:trace>
  <inkml:trace contextRef="#ctx0" brushRef="#br0" timeOffset="18176">13810 1652 8,'0'0'12,"0"0"-2,0 0-3,0 0-3,0 0 0,0 0-1,0 0-1,0 0-2,0 0 1,0 0 0,0 0 1,0 0 1,0 0 1,0 0 2,0 0 0,0 0 1,0 0 1,0 0-1,0 0-2,0 0 0,12 0-2,-12 0-1,0 0-1,16-1 0,-16 1 0,16 0-1,-7 0 0,-9 0 1,15 0-1,-15 0 1,10 0-1,-10 0 0,0 0 1,0 0 0,0 0-1,9 0 1,-9 0 0,0 0 1,0 0-1,0 0 0,0 0 0,0 0 0,0 0 0,0 0 0,0 0-1,0 0 1,0 0 0,0 0 0,0 0 1,0 0-2,-9-6 1,9 6-1,-10-7 0,10 7 0,0 0-1,-11-8 0,11 8 1,0 0-1,0 0 1,0 0 0,0 0-1,0 0 1,0 0-1,0 0 1,0 0-1,0 0 0,-10-3 1,10 3 0,0 0 0,0 0 0,0 0 1,0 0 1,0 0-1,0 0 1,0 0 1,0 0-1,0 0 0,0 0 0,0 0 0,0 0-1,0 0-1,0 0 0,0 0 0,0 0 0,0 0-1,0 0 1,0 0 0,0 0 0,0 0 0,0 0 0,0 0 1,11-2-1,-11 2 0,17-2 1,-3 2-1,3-2 0,2 2 0,3 0 0,5 1 0,1 0 0,3 1 0,3 0 0,4 0 0,0 0 0,4-1 0,3 0 0,2-1 0,5 0 0,0 0 0,2-1 1,5 0-1,0 0 0,1 0 0,4 1 0,2 1 0,4 0 0,2 0 0,2 0 0,3 0 0,1 1 0,3-1 0,2 0 0,0-1 0,1 0 0,2 0 0,-1 0 1,0 0-1,0 3 0,0-2 0,-1 3 0,0 0 0,2 2 0,-1 1-1,0 2 1,0-2 0,-1 1 0,1 2 0,-4-4 0,-2-1 1,-5-2-1,1-1 0,-1-1 0,0-1 0,3 0 1,-1-1-1,6-1 0,-2 0 0,3-1 0,-2-1 0,-1 0 0,-2-2 0,-2 2 0,0 0 0,-4 1 0,-1 2 0,0 0 0,-4 2 0,-4 0 0,-4 0 0,-7-1 0,-5-1 0,-9-1 1,-8 1-1,-9-1 1,-5 0 0,-6 0-1,-10 2 0,9-1 0,-9 1 0,0 0 0,0 0 0,0 0 0,0 0 0,0 0 0,0 0 0,0 0 0,0 0 0,0 0-1,0 0 1,0 0 0,0 0-1,0 0 0,0 0-1,0 0 0,0 0-1,0 0-3,0 0-6,-6 9-14,3 0-2,3-9 0,-18-6 1</inkml:trace>
  <inkml:trace contextRef="#ctx0" brushRef="#br0" timeOffset="21040">18840 1681 6,'0'0'11,"0"0"-3,0 0-2,15-7-2,-1 6-1,1 0 0,6-1 0,4 0 0,5 0 1,2 1 1,4 2 0,7 1 0,3 0 0,4 0 0,5 1-1,4-1 1,6 3-1,1-2-1,4 2 1,4-1-1,5 2-1,3-1 0,5 1 0,7-2 0,9 3 0,9-1 0,7 0 0,4-3 0,5 1 1,5-2 0,7 2 0,-3-1 0,-1 3-1,-1 0 0,1 2 0,-2 1-1,3 4 0,-1 0 0,1 1 0,1-1 0,3 0 0,-6-3-1,-1-1 1,-5-1 0,2-1 0,-7 0 0,2 2-1,-2 0 1,2 2-1,-11-2 1,2 2-2,-6-4 1,-4 2 0,-10-6 1,-8-1-1,-16-4 0,-11-4 0,4 3 0,-15-3 0,-2 1 0,-8-1-1,3 0 1,-44 6-1,66-14 1,-66 14 0,44-12 0,-44 12 0,0 0 1,0 0-2,0 0-3,0 0-2,0 0-5,0 0-8,0 0-9,-52 32 1,52-32 0</inkml:trace>
</inkml:ink>
</file>

<file path=ppt/ink/ink1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7.5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726 0 18,'0'0'21,"0"0"-4,-7 9-1,7-9-2,-7 14-3,2-2-2,-8-2-2,2 9-2,-6 2-1,-1 10-1,-7 3 1,-6 9-1,-9 9 0,-5 7 1,-3 3-1,-3 1-1,0-1 0,4-4-1,4-7-3,6-10-3,11-7-7,6-14-9,7-8-7,13-12 1,-12-3 0</inkml:trace>
  <inkml:trace contextRef="#ctx0" brushRef="#br0" timeOffset="311">48 445 3,'-14'-6'15,"14"6"2,0 0-6,0 0 0,0 0 1,0 0-1,-3 21 2,-1-6-2,0 8-1,-1 4-2,0 6-2,-3-1-1,4 4-1,3-1 0,7-2-1,1-4 0,13-3-1,4-8 0,13-5-1,11-4-1,8-6 1,3-6-1,2-5 0,-3-4 1,-2-2 0,-9-2 1,-6-3 0,-13-1 1,-7 2-1,-6 0 1,-5 5 0,-3 1-2,-7 12 1,10-16-2,-10 16 0,0 0 0,0 0-1,0 0 1,0 0-1,-7 17-3,7-17-5,-9 18-20,6-5-2,2-4-1,1-9 1</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55.441"/>
    </inkml:context>
    <inkml:brush xml:id="br0">
      <inkml:brushProperty name="width" value="0.05" units="cm"/>
      <inkml:brushProperty name="height" value="0.05" units="cm"/>
      <inkml:brushProperty name="color" value="#E71224"/>
    </inkml:brush>
  </inkml:definitions>
  <inkml:trace contextRef="#ctx0" brushRef="#br0">289 32 8928 0 0,'0'0'264'0'0,"0"0"-8"0"0,0 0-152 0 0,1 2-40 0 0,3 17 790 0 0,-3-1 3318 0 0,-7-34-3333 0 0,16-28-427 0 0,-9 42-345 0 0,-1 2 13 0 0,0 0 0 0 0,0 0 6 0 0,0 0 29 0 0,0 0 12 0 0,0 0 0 0 0,0 0 0 0 0,0 0-6 0 0,1-9 1495 0 0,25 65-1168 0 0,-15-14-433 0 0,6 70 254 0 0,-8 2-83 0 0,7 74 231 0 0,-9-69-88 0 0,-7 77-137 0 0,-7-113-181 0 0,7 36 354 0 0,7-89-233 0 0,-6-30-62 0 0,2 5-44 0 0,-6 12 106 0 0,-14 12-29 0 0,16-28-195 0 0,1-1-21 0 0,0 0-122 0 0,0 0-541 0 0,0 0-236 0 0,0 0-47 0 0</inkml:trace>
  <inkml:trace contextRef="#ctx0" brushRef="#br0" timeOffset="1077.244">10 1077 9208 0 0,'0'0'333'0'0,"0"0"-162"0"0,0 0 118 0 0,0 0 79 0 0,0 0 15 0 0,0 0-51 0 0,0 0-243 0 0,0 0-185 0 0,0 0-12 0 0,0 0 61 0 0,0 0 215 0 0,0 0 96 0 0,0 0 22 0 0,-1-2 27 0 0,-8-23 2578 0 0,66 47-2089 0 0,7 23-402 0 0,-45-27-121 0 0,97 136 158 0 0,-61-84-309 0 0,-12-26-75 0 0,16 33 99 0 0,-39-49 1024 0 0,-19-27-1081 0 0,-1 6-62 0 0,1-6 3407 0 0,23-80-3228 0 0,-16 38-192 0 0,7-26 188 0 0,8-9-90 0 0,47-129-249 0 0,-5 76 184 0 0,-7 23-53 0 0,-42 80 0 0 0,-14 21 0 0 0,3 10 0 0 0,16 6-192 0 0,-10 5-594 0 0,-5-12 388 0 0</inkml:trace>
</inkml:ink>
</file>

<file path=ppt/ink/ink1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45.0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35 4,'0'0'7,"0"0"0,0 0-1,0 0-1,0 0-2,0 0 0,0 0-2,-6 9 0,6-9-1,-4 10 1,4-10 0,-5 16 0,5-16 1,-6 15-1,6-15 2,-3 17-1,2-7 2,0 0-1,2 2 2,-2 1-1,0 4 0,-1 0 0,-1 3-1,-1-1-1,1 1 0,-2 0 0,-1 0 0,1 1 1,2-4-1,-1 0 0,3-3 0,0-2-1,2-3 1,1 2-2,-2-11 1,7 12-1,-7-12 0,0 0 0,12 13 0,-12-13 1,0 0-1,10 9 1,-10-9 0,0 0 1,14 15 1,-4-11-1,6 1 0,3-1 0,6 1 1,3 0-1,6 1 0,5-1 0,7 0 0,3-2 0,6 1 1,6-2-1,7 0 0,6-2 0,9-1 0,5-1-1,8 1 1,7-2-2,3 1 1,5 0-1,5 0 0,3 2 1,4 2-2,0 0 2,2 3-1,0 0 0,3 3 0,5 1 1,1 1 1,4 1-2,5 0 1,4 0 0,3 1-1,5 1 1,6-1-1,3 2 1,5 2-1,0 0 0,4 0 0,4 0 0,3 1 0,3 0 0,0-2 0,2 1 0,-1 1 0,4-4 0,-2-1 0,1 1-1,-1-3 1,2-1 0,-6-1-1,0-3 1,2 1 0,-1-2 0,-4 0 0,-1-1 0,0 0 0,-2 0 0,0-1 0,-4 0 0,0-2 0,-1 1-1,-1 1 1,-4-1 0,0 0 0,0-1 0,-3 0-1,1 0 0,-6-3-2,-2 3 1,-7-2-1,-7 0 1,-9 0-1,-11 2 1,-8 0 1,-7 4 0,-6 0 1,-9-1 0,-5 1 0,-6-1 0,-3 1 0,-8-2 0,-7 1 1,-12-5 0,-8 1 1,-12-2 1,-5 0-1,-11-2 0,-3 0 0,-12 5 0,10-12-1,-10 12-2,6-15 0,-6 15-1,7-15 1,-7 15-1,11-13 1,-11 13 0,10-14 1,-10 14 1,9-17-1,-4 7 0,2-1 0,0-1 0,2-3-1,1 0 1,1-2 1,-1-2 0,0-4 0,-4-2 1,-3-4 0,-5-4-1,-2 0 1,-8-5-1,-1-1 0,-5-1 0,1 1 0,-3-1 0,4 4 0,-2 0 1,4 4 0,1 0 1,4 4 0,-1 3 0,4 4 0,1 2 0,3 4-1,0 1 1,3 3-2,0 2 0,-1 9-1,8-16 0,-8 16 0,10-14 0,-10 14 0,7-10 0,-7 10 0,0 0 0,5-9-1,-5 9 1,0 0 0,0 0 0,0 0 0,0 0 0,0 0 0,0 0 0,0 0 0,0 0-1,0 0 1,0 0-1,0 0-1,0 0 0,0 0 1,0 0-1,0 0 0,1 10-2,-1-10-4,2 9-8,-2-9-11,-6 13-4,6-13 2,-15 7 0</inkml:trace>
</inkml:ink>
</file>

<file path=ppt/ink/ink1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0.1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333 1313 3,'0'0'5,"-56"-11"-1,56 11 0,0 0-1,0 0-2,-43 2 0,43-2 0,0 0-1,0 0 0,0 0 0,0 0 0,0 0 1,0 0-1,0 0 1,0 0 1,0 0 0,42 17 0,-42-17 0,51 9 1,-51-9 0,74 14 0,-30-8 0,7 2 1,5 1 0,11-2 0,2 1 1,11-2-1,2 0 1,9 2-1,5-1 0,5-2-2,5 1 1,10 0 0,4 1-2,6-1 0,4 2 0,10 0 0,4 0 1,-1 1-1,1 0-1,-3 0 1,0 1 0,-4-1-1,-4-2 1,-9-2-1,-3 1 0,-9-3 1,-5 0-1,-9-3 0,-7 0 1,-9-1-1,-8 0 0,-6 0 0,-7 0 0,-6 0 0,-5-1 0,-7 2 0,-4-1-1,-6 0 1,-5 1 0,-5-2 0,-4 0 0,-6 2 0,-2-1 0,-11 1 1,11 0-1,-11 0 1,0 0 0,0 0 1,0 0 0,0 0 0,0 0 0,0 0 0,0 0 0,0 0-1,-4-9 1,4 9-1,-5-11-1,5 11 0,-9-17 1,5 5-1,-1-5 0,-1-3 0,-1-5 0,1-4 0,2-4 0,1-5 0,2-4 0,4-5 0,1-4-1,5-3 1,0-4 0,2-2-1,0-1 1,0-1 0,-2 4 0,-3 5 0,-2 0 0,-4 3 0,-5 5 0,1 3 0,-3 5-1,0 2 1,0 2-1,2 1 1,0 2-1,5 1 1,4 1-1,-2 4 1,0-2 0,2 2 0,-2 3 0,0 5 0,-1-1 0,-2 6 0,-1 1-1,2 10 0,-12-11 0,12 11-1,-19-4 1,3 2 0,-2 0 0,-2-1 0,-6 0 1,-3-2 0,-3 1 0,-4-1 0,-5 2 1,-7 1-1,-8-1 0,-6 1 0,-2 3-1,-7-2 1,-4-1 0,-5-1 1,0-4-1,-3-3 0,0 1 1,0-3-1,-3-4 1,1 2-1,0-1 1,-3 1-1,-1 4 0,-7 0 0,-1 3 0,-4 2 1,-2 1-1,-3 1 1,-5 2-1,0 0 0,-1 1 0,9-1 0,-5 2 2,9 2-2,6 1 1,-2 3-1,5 1 1,3 5-1,3 1 0,-6 3 0,-1 0 0,-1 2 0,3 0 1,6 0-1,8-1 0,0-3 0,10-2 1,12-1-1,53-12 1,-64 14-1,64-14 1,0 0 0,-54 8-1,54-8 0,0 0 0,0 0 0,0 0 0,0 0-1,0 0 1,0 0-1,0 0 0,0 0 1,0 0 0,-25 40 0,25-40 0,0 0 0,0 0 0,-12 56 0,12-56 0,-4 48 0,4-48-1,-10 70 2,4-24-2,0 8 1,0 7 0,-10 9 0,0 5 0,0-3 0,-5 2 0,2 2 0,-1-5 0,-1-8-1,4-5 1,12-9 0,-4-8 0,9-41 0,9 68-1,-9-68 2,18 50-1,-18-50 0,0 0 0,37 56 0,-37-56 0,0 0 0,35 47 0,-35-47 0,0 0 1,44 29-1,-44-29-1,56 4-3,-56-4-7,83-2-12,-28 2 2,6-10-3,1-5 0</inkml:trace>
</inkml:ink>
</file>

<file path=ppt/ink/ink1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22.5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-5 307 8,'0'0'15,"0"0"-3,-9-5-2,9 5-5,0 0-2,0 0-2,0 0 0,0 0-1,0 0 1,0 0 0,0 0 0,0 0 1,0 0 1,0 0-1,19-7 0,-3 6 0,5 0 0,8-1-1,5 1 0,7-1 0,4 0 0,4-1 0,1 0-1,0-1 1,1 0 1,-2 0-1,-4 0 1,-3 0-1,-5 1 2,-6 1-2,-2 1 0,-8 0-1,-6 2-1,-3 0 1,-12-1-1,12 2 0,-12-2-1,0 0 2,0 0 2,0 0-1,0 0 1,-19 4 0,5-4 0,-8 0 0,-4 0-1,-6-1 0,-4 0 0,-3 0-1,-4 0 0,0 0 0,-3 0 1,4 0-1,1 0 0,5 0 0,4 1 0,4 0 0,5 0 0,8 0 0,3 0 0,12 0 0,-9 0 0,9 0 0,11-1 0,8 0 0,7 1 0,9 0 0,8 0-1,7 1 0,7 1 1,3 1 0,0-1-1,-4 1 1,-3 0 0,-7 1-1,-7-1-2,-7 1-15,-3 2-2,-12-6-1,-3 1 0</inkml:trace>
  <inkml:trace contextRef="#ctx0" brushRef="#br0" timeOffset="1302">1353 12 18,'-8'-11'12,"8"11"-2,0 0-1,0 0-3,0 0-2,0 0-3,0 0 0,0 0-1,0 0 0,0 0 0,0 0 2,0 0 0,0 0 0,0 0 0,0 0 0,0 0 0,0 0-1,0 0 0,0 0-2,0 0 1,0 0-1,3 13 0,-3-13 1,6 11-1,-6-11 2,6 18-1,-3-9 0,-2 4 0,1-1 1,-1 2-1,-1 2 1,-1 4 0,1 1 0,-1 2 0,0-1-1,0 2 1,0-1 0,-1 1 0,0-3-1,-1-1 0,1-5 0,-3 2 0,2-4 1,0 1-1,0-3 0,0-1 0,3-10 1,-4 15-1,4-15 0,-1 10 1,1-10-1,0 0 2,0 0-2,0 0 1,0 0 0,0 0 0,0 0 0,0 0 1,0 0-1,0 0 0,0 0-1,0 0 1,0 0 0,0 0 0,0 0-1,0 0 0,0 0 1,0 0-1,0 0 0,0 0 0,0 0 0,10 7 0,-10-7 0,15 4 1,-6-2-1,5 0 1,2-1 0,3 0 0,1-1 1,5-1-1,3 0 0,4-1 1,5-1-1,2 0 0,4 0-1,3 1 1,5-1-1,2 0 1,3 1-1,4 1 0,4 0 0,2 1 0,5 0 0,0-1 0,4 1 1,1-1-1,-1 1 0,-2-1 0,-2 0 0,-4-1 0,-3 1 1,-3 0-1,-6 0 0,-3 1 0,-6 0 0,-5 1 1,-6 0-1,-6 0 0,-5 0 0,-7 0 1,-4 1 0,-13-2 1,11 1 0,-11-1-1,0 0 1,0 0 0,0 0 0,0 0-1,0 0 0,0 0 0,0 0 0,0 0 0,0 0 1,0 0-1,0 0-1,0 0 1,0 0-1,0 0 0,0 0 0,0 0 0,0 0 0,0 0 0,0 0-1,0 0 1,0 0 0,0 0 0,0 0-1,0 0 1,0 0 0,0 0-1,0 0 1,0 0 0,0 0 1,0 0-1,0 0 2,0 0-1,0 0 0,0 0 1,-1-12-1,0 2 0,0 0 0,0-3 0,0-5-1,1-4 1,0-3-1,0-2 0,0-2 0,0-1 0,1 1 0,0-1-1,0 2 2,1 2-2,-1 4 1,0 3 0,2 3 0,-2 2 0,0 5 0,-1 9 0,5-13-1,-5 13 1,0 0-1,0 0-1,0 0 0,0 0 0,0 0 1,0 0-1,0 0 0,4 14 1,-1-3 0,1 3 0,1 2 1,-1 4 0,1 1 0,0 4 0,-2 1 0,-1 1 0,0-1 0,-1 0 0,0-3 0,-2-3 1,2-1-2,0-6 1,0-3 0,-1-10 0,2 11 0,-2-11 1,0 0-1,0 0 1,0 0 0,0 0 0,0 0 0,0 0 1,0 0-1,0 0 0,0 0-1,0 0-5,0 0-15,0 0-7,0 0-1,0 0 0</inkml:trace>
  <inkml:trace contextRef="#ctx0" brushRef="#br0" timeOffset="6930">4427 321 11,'39'-1'9,"5"1"0,6 0 0,7-1-1,10 1-1,4 1 0,6-1 0,7 1-1,5-2 1,8 2 1,3-3-2,8 2 0,0-2 0,8 1-1,1-1 0,6 2-2,0-3 0,-2 2-1,-5-2 0,-5 0 0,-10-2 0,-9 1 0,-13-2 0,-14 2 0,-14 0 0,-11 1 0,-13 0 0,-8 0 0,-9 2 0,-10 1 0,9-1 0,-9 1-1,0 0 1,0 0-1,0 0 0,0 0-1,0 0 1,0 0-1,0 0-1,0 0-1,0 0-3,0 0-5,0 0-15,-12 6-3,12-6-2,-12-5 1</inkml:trace>
</inkml:ink>
</file>

<file path=ppt/ink/ink1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38.6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102 9 5,'0'0'8,"-3"-10"-1,3 10-1,0 0-2,0 0-1,0 0-2,0 0 0,0 0-1,0 0 1,0 0 0,0 0 0,0 0 0,0 0 0,0 0-1,0 0 1,0 0-1,-2 9 0,2-9 1,1 9-1,-1-9 0,1 16 0,-1-5 1,-1 6-1,-2 2 1,1 5 0,-2 4 0,1 4 0,-2 3 0,-1 5-1,1-1 1,2 1-1,-1-4 0,0-1 1,0-4-1,0-4 1,1-5-1,-2-4 1,3-5 0,-1-3 0,3-10 0,-4 13 0,4-13 0,0 0 1,0 0 0,0 0 1,0 0 0,0 0 1,0 0 0,0 0 0,0 0 0,0 0 1,0 0-2,0 0-1,0 0-1,0 0 0,0 0 0,0 0 0,0 0 0,0 0 0,0 0-1,0 0 1,0 0-2,0 0 1,0 0-1,0 0 0,0 0 0,0 0-1,0 0 1,0 0-1,0 0 1,0 0-2,0 0-2,-6 13 0,6-13-2,-10 11-1,10-11-3,-12 15-1,6-3-2,6-12-1</inkml:trace>
  <inkml:trace contextRef="#ctx0" brushRef="#br0" timeOffset="1723">243 620 6,'0'0'6,"13"0"-1,-13 0 1,20-1-2,-8 0 1,3 1-1,3-2 0,5 1-1,-1 0-1,8 0 0,2 0-1,3 0 0,4 0 0,3 0 1,2 0-1,4 1 1,5-1 0,2 1 0,1 0 0,5 1-1,3 1 0,1 1 0,2 1 0,1-1-1,2 0 0,2 0 0,2 1 1,-1-2-1,1-1 1,2 0-1,3 1 1,-1 0-1,3 1 0,0 1 1,2 1-1,0 1 1,1 0-1,1 0 1,0 1 1,3-1-1,2-1 1,-2 0 0,3 1 1,1-1-1,3 0 1,-1-1-1,2-1-1,0-1 1,1 1-1,-1-2 1,0 0 0,1-1-1,-1 0 1,1 1-1,-2 0 1,-1 2-1,-5 0 0,-2-1 0,-4 2 0,-6-1 1,-5 0 0,-9-1 1,-5 0-1,-8-2 1,-6 0-1,-7 1 0,-2-2 0,-9 1-1,-5-1-1,-6 1 1,-2 0 0,-13 0 0,13 0 0,-13 0-1,0 0 1,0 0 0,0 0-1,0 0-1,0 0 1,0 0-1,11-2 0,-11 2 0,10-3 0,-10 3 1,18-4-1,-18 4 1,19-4 0,-9 2 0,1 1-1,5 1-1,-2-1-1,3 1 0,-1-1 0,2 2 1,-3-2-1,1 1 2,-5 0 2,-2-3 0,-9 3 1,0 0 0,11-1 0,-11 1-3,0 0 0,0 0-3,0 0 0,0 0 0,0 0 1,0 0 1,9 5 2,-9-5 2,0 0 1,0 0 1,0 0-1,0 0 0,0 0-1,0 0-1,0 0-1,0 0-1,0 0 1,0 0 0,0 0 1,0 0 0,6-14 1,-6 14 0,0-16-1,-2 4 1,1 0-1,-2-3 0,2 0-1,-1-2 0,2-2 0,-1-2 0,1-3 0,-1 0 1,1-3-1,0-2 1,0-1-1,0-2 1,1 0-1,-2 0 1,2 3-1,0 0 1,0 3-1,-1 3 0,0 3 0,-1 3 1,0 4-1,0 2 0,1 11 1,-1-14-1,1 14-1,0 0-1,-5-10-4,5 10-9,0 0-11,0 0 0,-17 10 0,4-15 0</inkml:trace>
  <inkml:trace contextRef="#ctx0" brushRef="#br0" timeOffset="3596">2739 223 4,'0'0'10,"0"0"0,0 0-3,0 0-3,9-1-3,-9 1-1,0 0-1,9 11 1,-9-11 0,11 11 0,-11-11 0,8 13 1,-8-13 0,6 14 0,-6-14 1,3 20-1,-3-7 1,2 5 0,0 1 0,2 5 0,2 1-1,0 3 0,1-1 0,0 0 0,0-2 0,0-2 0,-1-1 0,-2-4 1,1-1-1,-1-5 1,-1 1-1,0-4 1,-3-9-1,6 13 1,-6-13-1,0 0 0,5 11-1,-5-11 1,0 0-1,0 0 1,0 0 0,0 0-1,8 9 1,-8-9 0,11 3 0,-11-3 0,18 4 1,-9-3-1,3 2 1,0-2-1,2-1 0,1 2-1,1 0 2,3 2-2,0 0 0,3-1 1,2 1-1,2-1 1,2 0 0,-1-1 0,4 1 0,2-2 0,5 1 0,2-1 0,3 1-1,5 1 1,3-1-1,6 0 0,3-2 0,3 2 1,4-2-1,4 0 0,1 0 0,1-2 1,2 1-1,-3-2 1,-2 2-1,-6-3 1,-6 1 1,-7 0 0,-6 1 0,-10 0 0,-4 1 0,-9 0 0,-4 0 0,-5 0 0,-4 2-1,-9-1-1,0 0 1,9 0-1,-9 0 0,0 0 0,0 0 1,0 0 0,0 0 0,0 0 0,0 0-1,0 0 1,0 0 0,0 0-1,0 0 0,0 0-1,0 0 1,10 0-1,-10 0 0,10 0 1,-10 0-1,10 1 2,-10-1-1,0 0 1,9 0 0,-9 0-1,0 0 1,0 0 0,0 0-1,0 0 0,0 0 0,0 0 0,7-14 1,-7 5-1,0-4 0,-1-4 1,1-3-1,0-5 0,-2-4 1,2-2-1,2-2 0,-2 0 0,0-1 1,0 2 0,0 1 0,-5 2 0,3 5 0,-4 1 1,0 4-1,-1 2 0,1 5 0,-1 2-1,7 10-1,-8-12-2,8 12-1,0 0-3,0 0-4,0 0-9,0 0-7,-3 11 1,3-11 1</inkml:trace>
</inkml:ink>
</file>

<file path=ppt/ink/ink1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45.6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7,'0'0'8,"0"0"-3,0 0 0,0 0-1,0 0-1,0 11 0,0-11 1,0 0-1,0 0 2,15 11 0,-6-7 2,6-1-1,6 1 0,8-1 0,11 1-1,5 1 1,11-2-1,7-3-1,10 1 0,3-1 1,5 0-1,-2-2 1,0 0-1,-1-5 1,0 3-2,-5 1-1,-4-1 0,-7 0 0,-5 0-1,-9 1 1,-2 1-1,-10-1 1,-6 1 0,-10 1-1,-4 0 0,-6 0 0,-10 1 0,11 0-1,-11 0 0,0 0 0,0 0 0,0 0 0,0 0 1,0 0-1,0 0 0,0 0 0,0 0-1,0 0 0,0 0 0,0 0-2,-12 4-3,12-4-5,-12 11-12,-2-9-4,-4 0-1,-10-8 2</inkml:trace>
</inkml:ink>
</file>

<file path=ppt/ink/ink1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9:58.9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245 77 12,'0'0'14,"0"0"1,6 10-1,-6-10 0,0 0-1,5 11-1,-5-11-2,2 12-2,-1-1-2,-3-1-2,1 8 0,-4 3-1,2 8 0,-5 3-1,0 9 1,-6 4-1,2 6-1,-6 1 0,0 2 0,-1-6 0,2-2-1,1-8 0,2-4 1,4-8-2,1-7 1,3-7-1,6-12-2,-6 15-1,6-15-2,0 0-7,0 0-10,-4-19-6,5 2 1,-1-7 2</inkml:trace>
  <inkml:trace contextRef="#ctx0" brushRef="#br0" timeOffset="481">12 227 25,'-11'11'16,"11"-11"-1,0 0-1,-2 10-3,2-10 0,0 0-3,0 0 0,0 0-2,12 0-1,-3-7 0,6-2-2,1-4 0,5-3-1,4-3 0,2-4-1,0-1 0,1 2 0,-4-3 2,-3 7-1,-4-1 1,1 5 0,-7 0 0,0 6 0,-11 8 0,14-12-1,-14 12 0,0 0-1,9-5 0,-9 5 0,0 0-1,0 0 1,0 0-1,2 9 0,-2-9 1,3 12-1,1-2 0,-1 5 1,3 2-1,1 4 0,1 2 1,1 2-1,-2 1 2,3 0-2,0-1 0,0-1 1,-3-2-1,1-1 0,-3-4 1,1-2-1,-2-3 0,-2-2 0,-2-10 1,4 14-1,-4-14 0,0 0 0,0 0 0,0 0 0,5 9 1,-5-9-1,0 0 0,0 0 1,0 0-1,0 0 1,0 0-1,0 0 0,0 0 0,0 0-3,0 0-3,0 0-20,-15 2-6,15-2 0,-19-14 0</inkml:trace>
</inkml:ink>
</file>

<file path=ppt/ink/ink1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6:30.8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123 1498 3,'17'1'11,"4"2"-1,3-1 1,5 1-2,7 0-1,1-1-1,7 2 0,0-2-1,6 2 0,0-2-1,6 1 1,-1-1-2,6 2 0,4-2 0,5 3 0,1-2-1,5 2 0,5 1-1,4-1 0,1 0-1,3 0 1,-1-1-1,0 1-1,2-1 1,0 1-1,-3-1 1,6 0-1,-1 1 0,2 0 1,4 2-1,0 1 0,3 0 1,0 0-1,0-1 1,-4 2-1,1-3 0,-5 1 0,-4-2 1,0 0 0,-5 0-1,0-1 1,-3-1-1,-1-1 1,-9-1 0,3 0-1,-11-1 1,-2 0-1,-1 0-1,-1 1 1,-4-1 1,0 2-1,-4-2 0,1 1 1,-1-2-1,0 0 1,-4-1-1,-3 0 1,0-1-1,-44 3 0,72-7 0,-72 7 0,51-7-1,-51 7 1,50-3 0,-50 3-1,43-6 1,-43 6 0,47-7 0,-47 7 0,48-13 0,-48 13 1,0 0-1,0 0 0,49-40 1,-49 40-1,0 0 0,0 0 0,4-56 0,-4 56 0,-2-42 0,2 42-1,0-60 1,0 60 0,10-81 0,-5 32 0,4-6-1,-2-3 1,1-3-1,-3-1 1,3-2-1,-9 1 1,2 0 0,-6 3-2,3 4 2,-3 2-1,-7 7 0,4 1 0,-4 5 0,12 41 0,-19-77 0,19 77 1,-22-70-1,22 70 1,-18-59-1,18 59 2,-16-45-2,16 45 1,0 0-1,0 0 1,0 0-1,-22-43 1,22 43-1,0 0 0,0 0 0,0 0 1,0 0-1,0 0 0,-53 5 1,53-5 0,0 0 0,-61 0 0,61 0 0,-71-5 0,18 1 1,-6-4-2,-15 0 1,-10-2 0,-14-2 1,-9 0-1,-13-2-1,-13-3 1,-2 1-1,-11-2 2,3 0-1,-7 1 0,-2-1 0,0 0-1,1-1 2,0 2-1,2-1 0,1 4 0,-1 0 0,7 4 0,7 3 0,5 5 0,4 4 0,9 3 0,6 3 0,12 1 0,8 2 0,7 0 0,6-2 0,6 0 0,6-3 0,4 0 0,5 0 1,1-1-2,5 2 2,5-2-1,3 1 0,3 0 0,2-1 0,5 1 0,3 0 0,5-1 0,1 0-1,5 1 1,2 0 0,2 3 0,4 0 0,3 2-1,2 3 1,1 1 0,4 2-1,0 2 1,2 3 0,0 3 0,1 3 1,-3 4-1,0 4 0,-2 3 0,-1 5 1,-2 7-1,0 8 0,0 3 0,2 2-1,3 3 2,2 4-1,3 3 0,2-1 0,1 0 1,0-2-1,-1-2 0,1-1 0,-3-3 0,-3-4 0,-1-5 1,1-3-1,-3-6 0,3-8 0,-3-5 0,0-9 0,0-5 1,0-5-1,2-6 2,0-9-1,0 0 1,0 0-1,0 0 0,0 0-2,0 0-3,18-12-7,-5 5-10,5-1-4,7 0 0,2-8-1</inkml:trace>
</inkml:ink>
</file>

<file path=ppt/ink/ink1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1:31.9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90 1079 13,'0'0'12,"-6"-14"-1,6 14-2,-7-13-1,7 13-3,-8-11-1,8 11-1,0 0 0,-13-11-1,13 11 1,-9-9 0,9 9-1,-9-11 1,4 2-1,-1-2 1,1-4-1,-1-5-1,1-4 0,1-6 0,1-5 1,1-5-1,-2-7 1,6-3 1,1-5-1,3-1 0,1-1 0,4 1 0,2 3 0,4 3-1,3 5 0,4 1 1,5 3-2,3 6 1,4 1 0,4 3 0,4 2-1,4 1 1,3 1-1,2 4 1,-1 5-1,0 2 0,-2 6 1,-4 1-1,-4 6 0,-3 3 0,-5 5 0,-5 3 0,-5 0 0,-4 2 1,-4-2-1,-3 1 0,-4-3 0,-9-6 1,11 8 0,-11-8-1,0 0 0,0 0 0,0 0-1,9-4-8,-9 4-13,20-20-3,-8-1 0,6-5 0</inkml:trace>
  <inkml:trace contextRef="#ctx0" brushRef="#br0" timeOffset="1582">1249 188 18,'0'0'15,"-12"1"-1,12-1-3,0 0-1,-7-10-3,7 10-2,-1-14-2,2 5 1,2 0-3,-3 9 0,12-15-1,-12 15 1,17-15 0,-6 9-1,-1 0 0,1 4 0,-1 2 0,-1 1 0,-9-1 0,17 7 0,-17-7 0,14 13 0,-14-13 0,12 14 0,-7-3 0,-1 1 0,-1 4 0,-2-1 0,-2 2 0,-4-1 0,-2 2 0,-5-1 1,-1-1 0,-5-4 0,1-2 0,0-4 1,1-2-1,2-4 1,3-4-1,4-7 0,6-3 0,3-6 0,2-1 0,5-3-1,0 1 1,2-1-1,0 4 2,0 3-2,-2 6 1,1 1-1,-1 4 0,-9 6 0,15-3 1,-15 3-1,13 7 0,-13-7 0,13 16 1,-8-7-1,-1 3 1,-2 1 0,-1-1 0,-3 3 0,-1 0-1,-2-1 1,-3-2 0,1 1 0,1-3 0,6-10 1,-14 14 0,14-14 0,-10 3 1,10-3-1,-10-7 0,4-5 0,1 1-1,1-3 0,2-1-1,3-1-1,2-2 0,3 2 0,3 0 0,2 8 0,2 0 0,1 2 0,1 3 0,-3 3 0,0 4 1,0 1-1,-1 2 1,-11-7 0,16 21 0,-11-7-1,-1 2 1,-2-2 0,-3 2 0,-1-2 1,-5 1 0,-3 0 0,-3-3 0,-4-4 1,-5-1 0,-4-4 0,-1-2 0,-2-4 1,2-2-2,2-5 0,5-4 0,4-1 0,6-2-1,7 0 0,4 0-1,6 1 0,2 1 0,6 4 0,3 1 0,3 4 0,1 2 1,-2 2-1,-1 2 0,-2 4 1,-2 1-1,-4 1 0,-2 4 1,-3 2-1,-2-2 0,0 3 1,-1 0-1,-2-1 1,0 0-1,-4 0 2,-4-2-1,-5-2 1,-5 4 0,-4-5 0,-2-1 1,-1-2-1,0-2 0,1-4 0,5-7 0,5-6-1,6-1 0,6-3-2,4-3 1,5 4-2,1-2 0,6 6-1,-2 5 0,4 7 0,-5 2 0,2 10 1,-5-1-1,-1 8-5,0 2-14,-6-1 0,2 2 1,-8-6-1</inkml:trace>
</inkml:ink>
</file>

<file path=ppt/ink/ink1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0:47.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25 132 8,'0'0'10,"0"0"-2,0 0-1,0 0 0,0 0-2,0 0-2,0 0 0,0 0 0,0 0 0,0 0-1,6 9 0,-6-9 0,4 13 1,-3 0 0,2 2 0,-2 5 0,2 5 0,-2 6-1,0 7 1,1 7-1,-1 6 0,0 6-1,0 5 0,0 1-1,0-1 1,1-2-1,0-7 1,1-4 0,0-8-1,0-10 1,0-5-1,-1-8 1,-1-4 0,-1-14 1,2 15-1,-2-15 1,0 0 0,-7-20 0,4 3 0,-2-5-1,0-7 0,-1-5-1,-2-8 0,1-3 0,0-1 0,0 0-1,0-4 1,1 1 0,2 3 0,3 0 0,2 3 0,4 1 0,4 1 0,4 2 0,2 3 0,4 2 0,3 2 0,1 4 0,1 4 0,2 2 0,1 4 0,-1 6 0,0 2 0,-1 5-1,-1 5 1,0 7-1,-3 5 1,-2 4-1,-6 5 1,-3 8-1,-4 4 1,-6 1-1,-6 4 1,-4-2 0,-9-2 0,1 2 1,-6-5 0,-4-6 1,-2-3 0,-1-6 0,-1-4 1,1-6-1,4-3 0,-1-5-2,3-1-1,6-3-2,0-4-6,8 2-8,11 8-8,-9-17 1,9 17 1</inkml:trace>
  <inkml:trace contextRef="#ctx0" brushRef="#br0" timeOffset="1121">1085 56 18,'0'0'12,"0"0"1,-9-7-2,9 7-3,0 0-1,0 0-4,0 0 0,0 0-1,0 0-1,0 0-1,0 0 0,0 0 0,0 0 0,0 0 0,0 0 0,0 0 0,0 0 0,0 0 0,0 0 1,0 0-1,0 0 0,0 0 0,0 0 0,0 0 1,0 0-1,0 0 1,0 0-1,0 0 0,0 0 0,0 0 0,0 0 0,0 0 0,0 0 0,0 0 0,0 0 0,0 0-1,0 0 1,2-9 0,-2 9-1,0 0 0,0 0 1,0 0-1,0 0 1,9-5 0,-9 5 0,0 0 0,0 0 0,0 0 1,0 0-1,0 0 1,0 0-1,0 0 0,0 0 1,0 0-1,0 0 0,0 0 0,0 0 1,0 0-1,0 0 1,0 0 0,0 0 2,0 0-2,0 0 0,0 0 0,0 0 0,0 0 0,0 0 0,0 0-1,0 0 0,0 0 0,0 0 0,0 0 0,0 0 0,0 0 0,0 0 0,0 0 0,0 0-1,0 0 1,0 0-1,0 0 1,0 0 0,0 0 0,0 0 0,0 0 0,0 0 0,0 0 0,6-9 0,-6 9 0,0 0 0,0 0 0,0 0 0,0 0 1,0 0 1,6-9-1,-6 9 1,0 0 0,0 0 0,0 0 0,-11 2-1,11-2 1,-11 2-1,11-2 1,-18 6-1,8-2-1,-1 4 1,-5 2 0,-3 4 0,-4 4-1,0 2 1,-1 6-1,-1 7 0,-2 3 0,-1 5 0,0 8 0,6 2 0,1 6-1,0 4 1,2 1 0,3 2 1,6-2-2,4 2 1,5-4 0,4-1 0,5-2 0,6-5 0,6-1 0,6-4 1,7-4-1,6-4 1,6-6-1,2-4 0,6-6 1,1-6 0,-1-5-1,-4-2 1,-5-3 0,-7-4-1,-7-1 1,-7-1 0,-9 1-1,-3-1 1,-11-1-1,0 0 0,0 0 1,0 0-2,0 0-5,0 0-16,0 0-3,0 0 0,0-18-1</inkml:trace>
  <inkml:trace contextRef="#ctx0" brushRef="#br0" timeOffset="3344">1321 184 24,'0'0'16,"0"0"-1,0 0-3,0 0-3,1 15-3,0-2 0,-2 4-2,-1 5-1,-3 6 1,-2 7-1,-4 2-1,-2 6 0,-2 3-1,0-1 0,0 1-1,2-5 1,2-3-1,5-7 0,6-9 0,6-6-1,12-11 0,8-9-1,7-9-1,7-5 1,6-5 0,-1-1 0,1 3 1,-5 0-1,-6 5 2,-7 10 0,-8 7 1,-7 8 0,-6 9 0,-3 2 0,-3 2-1,-1 4 2,-4 2 0,-1-2 1,-4-3 1,-2-1 1,-4-7-1,-2 1 1,-6-7 0,-2-1 0,-2-5-2,3-1 0,-1-2-1,4-2-2,7-2 0,4-4-2,10 8-3,10-19-8,7 6-12,11-2-3,5-4 2,9-5-1</inkml:trace>
  <inkml:trace contextRef="#ctx0" brushRef="#br0" timeOffset="4005">1982 555 15,'0'0'18,"1"17"-3,2-1-5,-2 3 0,2 6 1,-2 0-1,2 3-1,-1-1-1,3 2-2,-2-5-2,1-4-3,2-3-5,0-6-10,-6-11-11,18 8 0,-18-8 1</inkml:trace>
  <inkml:trace contextRef="#ctx0" brushRef="#br0" timeOffset="4316">2310 691 0,'22'8'17,"-6"-5"0,5 1-4,-3-2-2,2-2-1,0 0-2,-6-4 1,1-1-2,-15 5 0,15-16 0,-15 4-1,-1-1 0,-7-2-3,-2-1 0,-6 2 0,0 0-2,-5 2 1,1 2-1,1 5 0,1 2-2,3 5 1,4 4 0,11-6 0,-10 21-1,13-3 1,5 5 0,6 3-1,3 5 2,6 6-2,4 5 1,2 4 0,1 3 0,2 4-1,-1 3 0,-2 0 0,-5-2-1,-7-3 2,-5-4 0,-7-6 0,-8-5 1,-10-7-1,-8-9 2,-9-7 0,-5-6-1,-4-9 1,2-5 0,-2-8 1,4-8-1,7-10 0,11-5 0,11-9-1,12-3 1,15-5-1,11-1 0,11-2-2,9 1 0,8 3-1,-1-2-4,5 9-9,-4 1-11,-5 6-3,-4 3 2,-7 1-1</inkml:trace>
  <inkml:trace contextRef="#ctx0" brushRef="#br0" timeOffset="5167">3118 99 13,'0'0'13,"1"12"1,3 2-3,-1 3 0,1 8-2,4 10 0,-1 6 0,2 15-3,-4 9 0,-1 13-2,-4 7 0,-2 9-2,-4 0 1,0 1-1,-2-2 0,0-8-1,3-8-1,1-12-7,4-16-14,6-9-4,1-22 0,6-11-1</inkml:trace>
  <inkml:trace contextRef="#ctx0" brushRef="#br0" timeOffset="5618">3750 294 11,'3'10'13,"-3"2"1,1 6-2,1 7-2,-1 9-1,2 11 0,-3 11-1,1 6-2,-2 6-2,1 2 0,-1 1-1,1-5-1,0-8-1,-1-9 0,2-11-1,-1-10-2,2-12-3,-2-16-7,0 0-7,-11-17 2,-2-7 0,-4-8-1</inkml:trace>
  <inkml:trace contextRef="#ctx0" brushRef="#br0" timeOffset="5848">3443 605 27,'-26'-25'16,"5"3"-2,10 4-1,8 3-3,6-3-1,10 2-2,6-4 0,11 0-1,8 0-1,12 1 0,8 0 0,12 6-2,9 1 0,6 6-3,9 4-4,-3 2-8,-1 3-12,-4 5-2,-8-4 0,-8 2 0</inkml:trace>
  <inkml:trace contextRef="#ctx0" brushRef="#br0" timeOffset="6239">4036 185 17,'11'-3'20,"-11"3"2,11-1-1,-11 1-12,7 12-3,-3 2-1,-2 5 0,0 8-1,-3 6 0,2 13 1,-2 7-1,1 10 0,-3 3-1,1 2 0,1-4-2,3-2 1,3-3-2,4-9 1,5-12-2,7-9 0,6-13-1,5-10 0,3-7 0,1-9 0,1-10 1,-2-7 0,-4 2-1,-5-2 2,-7 3 1,-2 5 0,-7 5 0,0 4 0,-10 10 0,0 0 0,10-3 0,-10 3-1,7 13 1,-1-4-1,4-1 1,3 3 0,4-3 0,5-2 1,5-4-1,5-3 0,5-5-1,2-4 1,0-4-1,1-3 1,-1-1-1,-4-1 0,-7 3 0,-4-1 1,-7 3-1,-5 1 1,-5 3-1,-6 1 0,-1 9 1,-18-16-2,4 10 1,-4 1 0,-1 4 0,-3 2 0,-3 5 1,2 6-1,1 3 1,-1 8 1,3 4-1,6 6 1,4 4 0,7 3-1,8 0 1,10 1 0,8-2-1,9 0-1,10-4-4,1-8-13,6-7-12,3-8-1,-2-11 0,-1-11 1</inkml:trace>
  <inkml:trace contextRef="#ctx0" brushRef="#br0" timeOffset="7420">4945 0 12,'16'19'13,"10"12"-7,7 8 1,4 11-1,4 11-1,4 10-1,0 11 0,-5 6-1,-3 3 1,-7 3-1,-8 1 0,-12 0 1,-7-2 1,-11-5 2,-5-5 0,-10-7-1,-5-3 1,-9-11 0,-1-5-1,-7-8-1,1-8-2,-3-8-1,-1-7-3,6-6-5,1-10-15,4-10-5,10-8 0,4-14 0</inkml:trace>
  <inkml:trace contextRef="#ctx0" brushRef="#br0" timeOffset="7851">5648 842 23,'18'-10'23,"9"-5"0,0-7 0,8-9-14,4-1-1,-1-8-1,2 1-2,-7-1-1,-1 0-1,-5 4-2,-6 2-2,-1 5-2,-7 1-3,1 8-4,-6 2-5,-2 2-7,-4 5 0,-6 2 0,4 9 2</inkml:trace>
  <inkml:trace contextRef="#ctx0" brushRef="#br0" timeOffset="8041">5874 392 8,'-23'8'12,"7"3"-1,2-1-1,3 1 1,4 1-1,1 0-1,6 4 2,0-1-1,9 6 0,3 1-2,8 6-1,6 2-2,8 5 0,7 1-3,6 3 1,5-2-3,2 0-1,1 1-7,-1-2-17,-4-8-3,0-6 2,-10-11-1</inkml:trace>
  <inkml:trace contextRef="#ctx0" brushRef="#br0" timeOffset="8522">6964 109 11,'4'26'15,"3"8"-8,-1 10-3,3 14 2,-1 10 2,-3 10 1,-1 8-1,-1 4 0,0 2 1,-3-5-2,0-5-3,-3-11-5,0-13-6,-1-15-12,2-10-3,-5-20 0,7-13 1</inkml:trace>
  <inkml:trace contextRef="#ctx0" brushRef="#br0" timeOffset="8772">6791 283 11,'24'-34'19,"15"8"0,7 3-1,12 1-11,10 6 0,6 2 0,3 9-1,-4 5-1,-1 7 1,-8 8-2,-7 5 0,-14 4 0,-9 5 0,-16 1 0,-12 3 1,-16-3 1,-8 1 0,-14-7-1,-8-2 0,-12-8-1,-4-1-1,-3-8-3,1-5-2,6-1-3,1-8-4,10 0-7,3-5-6,14-1-7,10 0 1,12-5 0</inkml:trace>
  <inkml:trace contextRef="#ctx0" brushRef="#br0" timeOffset="9113">8001 43 33,'28'-3'24,"-8"4"-1,-20-1 1,0 0-17,-13 11-5,-11 2 1,-8 7 0,-13 6 1,-5 11 0,-13 7 1,-3 14 1,-8 8 0,0 13-1,-1 7 0,6 7-2,5 0-1,12 5 0,8-4 0,15-5-1,14-9 0,15-5 0,13-8 0,12-7 0,9-6-1,10-10-2,9-6-4,2-14-12,10-8-12,4-12-2,2-13 2,-1-12-2</inkml:trace>
  <inkml:trace contextRef="#ctx0" brushRef="#br0" timeOffset="10244">7963 568 9,'0'0'15,"0"0"-5,0 0-1,-8 10-1,10 7 0,3 5-3,3 8 0,2 3-1,2 6 1,2 3-2,2 3-2,-1-5 0,-2 0-1,-3-8 2,-1-5 1,-5-8 1,-3-3 0,-1-16 1,-10 1-1,-1-18 1,2-1-1,0-8 0,1-5-1,3-5-2,3-4 0,4 1 0,5 3 0,6 6 0,2 1-1,4 5 0,2 4 0,6 8-1,5 4 1,1 6-1,3 3-1,2 5-2,-2 1 1,2 3-1,-5 1 1,-2-1-2,-9-2-6,-1 0-10,0 0-1,-10-4 1,4 2 0</inkml:trace>
  <inkml:trace contextRef="#ctx0" brushRef="#br0" timeOffset="10665">8583 689 3,'20'-8'12,"-1"-2"0,0-2-1,-2 0 2,-5-2 0,-2 1 1,-8 0-2,-2 3-2,0 10-2,-19-12-3,3 10-1,-4 5-2,-4 4 0,0 6-1,-4 5 0,1 5 1,2 3-1,6 3 1,5-2-1,9 3 0,9-4 0,8-2-1,12-6-2,7-2 0,7-1-1,3-5 0,0 0 0,-2-1 0,-1 0 1,-6 0 0,-5 4 2,-3-2 1,-3-3 1,0 2 0,2-6 0,1-2 0,1-4 0,4-5 1,1-8-1,-2-4 1,-3-5 0,-4-3 0,-10-4-1,-3 1 1,-8 0-1,-5 5-1,-8 3-1,-5 6 0,-6 7-1,-3 7 1,-2 9-1,-4 2-1,2 6-1,0-1-1,5 2-1,3-4-1,9-1-1,14-11 1,0 0 0,0 0-1,22-23 3,-1 2 0,4-6 2,3-6 2,0-7 2,0 0 0,-5-1 1,-1 0 1,-5 2 0,-1 5 0,-4 3 1,-1 8-1,-4 4-1,-1 9 0,-6 10-1,11-6 1,-7 15 0,1 11 0,-4 12 0,2 12-1,-3 9 1,2 10 0,0 8-1,3 1 0,4-1-2,5-3-1,10-6-9,7-14-17,6-14-3,5-13 2,2-20 0</inkml:trace>
  <inkml:trace contextRef="#ctx0" brushRef="#br0" timeOffset="11586">9668 104 34,'-11'-2'23,"11"2"0,0 0 0,0 0-19,-8 17-3,7 0 1,1 9-1,1 10 1,2 12 0,2 16 2,1 14-1,1 11 0,1 10-1,0 8 0,-2 5 0,-1 0-1,-3-2 0,-3-8-2,-3-8-3,-3-3-4,-6-12-9,-1-12-10,-1-8 1,-4-15 0</inkml:trace>
  <inkml:trace contextRef="#ctx0" brushRef="#br0" timeOffset="12568">10090 329 15,'0'0'20,"0"0"1,5-9-7,-5 9-5,0 0 0,2 12-2,1 5-2,3 10-2,0 10 0,-1 11 0,2 9 1,-2 8-1,0 1-1,-1 0 0,-1-5-1,-4-10 0,1-9 0,2-13 0,1-8-1,7-12 0,5-10-1,5-9 1,4-6-1,5-2 0,4-4 0,2 0 0,2 0 1,-4 5-1,-3 5 1,-4 6-1,-3 6 1,-3 6 0,-7 6 0,-5 5 0,-5 6 1,-6 0 0,-6 2 2,-4-1 1,-6 0-1,-7-5 2,-1-1-1,-6-10 0,1-3 0,-3-5-1,2-3-2,4-2-2,2-10-3,10 5-2,5-9 0,11 3-1,5-6-2,12 3-1,4-4-2,11 1-4,4 1 2,7-2 2,3 3 0,3 0 1,3 1 1,2 4 5,-3 2 5,-3 3 6,-5 4 4,-5 4 1,-5 5 3,-9 3 0,-3 10 2,-9 0-3,-1 9-2,-9 2-4,2 0-1,-2 2-2,0 0-2,1-3-4,0-9-6,5-6-17,9-9-2,0-16 2,6-1 0</inkml:trace>
  <inkml:trace contextRef="#ctx0" brushRef="#br0" timeOffset="13279">10952 508 3,'5'20'14,"11"8"-1,2-1-10,7 2 2,2 2 1,5-2 3,3 0 0,1-7 1,2 0 0,-2-9 1,1-1-1,-8-8-3,1-2-2,-7-6-2,-4-4-1,-7-6 1,-4 0-1,-7-2 0,-4 1 0,-5-1 0,-6 4-1,-5 3 0,-2 6-1,-3 4 0,-1 6 0,2 4 0,1 3 0,3 5-1,5 2 1,5 0 0,5 4 0,5 6 0,3 5-1,5 2 1,0 6-1,2 11 1,0 4-2,-3 10 1,-4 5 0,-5 2-1,-8 1 1,-6-2 0,-7-5 0,-5-8 2,-7-6-1,-2-11 1,-1-7-1,1-12 2,5-9 0,1-8-1,5-9 0,5-10 0,6-12 0,7-12-1,7-13 0,8-12-3,6-13-1,14-9-3,5-9-4,14-1-10,7-1-5,4 2 1,6 6 0</inkml:trace>
  <inkml:trace contextRef="#ctx0" brushRef="#br0" timeOffset="14961">11581 162 9,'0'0'18,"0"0"1,0 0 0,0 0-12,0 0-4,0 0 1,9 6 0,-9-6 1,18 19 0,-5-1-2,5 8 1,2 10-2,6 14 0,4 13-1,3 11 0,3 11 0,1 3-2,-1 5 1,-3-1 0,-5-2 0,-5-7 0,-9-9 0,-7-7 0,-7-7 1,-10-5 0,-8-1-1,-5-4 1,-5-2-1,-3-6 0,-1-2 0,1-6-3,2-3-3,5-6-16,5-12-1,10-8 0,4-16-1</inkml:trace>
  <inkml:trace contextRef="#ctx0" brushRef="#br0" timeOffset="16884">12454 1021 45,'-22'4'28,"8"0"1,4-3-1,10-1-16,0 0-8,13 6-4,4-2 0,10-1-1,6-1-2,12 0-2,3-5-5,13 2-4,1-6-3,9 1-3,-3-2 1,3 3 1,-6-1 1</inkml:trace>
  <inkml:trace contextRef="#ctx0" brushRef="#br0" timeOffset="17084">13308 1047 41,'11'10'21,"-11"-10"0,0 0 1,0 0-4,0 0-5,14 9-8,-3-8-6,5-4-7,10 4-6,1-7-3,7 2-2,0-4 0,8 2 0,-2-2 1,4 1 3</inkml:trace>
  <inkml:trace contextRef="#ctx0" brushRef="#br0" timeOffset="17284">14108 1094 38,'18'5'28,"-4"-1"0,-14-4-4,12 5-5,-12-5-7,0 0-3,0 0-4,0 0-3,16 12-3,-7-10-4,9 3-7,2-8-15,2-3-3,8-3 0,-3-2 0</inkml:trace>
  <inkml:trace contextRef="#ctx0" brushRef="#br0" timeOffset="17495">14691 1054 44,'14'9'26,"-14"-9"1,12 5-10,-12-5-7,14 7-5,-5-5-2,5 0-4,5-5-4,8 0-14,6-1-7,3-6 0,10-1 0</inkml:trace>
  <inkml:trace contextRef="#ctx0" brushRef="#br0" timeOffset="17685">15433 1021 22,'0'0'26,"0"0"1,50 16 2,-50-16-15,0 0-3,0 0-4,0 0-2,0 0-1,0 0-1,0 0-2,0 0 0,0 0-1,0 0 0,0 0-1,0 0-1,0 0-2,0 0-8,0 0-15,0 0-2,0 0 1,-15-3-1</inkml:trace>
</inkml:ink>
</file>

<file path=ppt/ink/ink1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24.5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64 7,'12'-3'19,"-12"3"-2,0 0-4,-11 1-3,11-1-1,-16 7-3,2-1 0,-6 4-2,-6 3-1,-4 7 0,-11 4 1,-3 6-1,-8 4-1,-7 8 1,-4 2-1,-3 13-10,1 0 0,6-5 0,10-1-2,7-6 2,10-3-1,17-9 0,10-1-1,15-16 11,13-4-1,-3 1 1,19-4 0,3 0 0,9-2 1,1-1-1,4-3 1,-2 1 0,-1-1 1,7 0-2,-13-1 1,-5 2 0,-6 1-1,-1 82 8,-14-85 1,1 1 0,-11-3-5,-11 0-6,0 0-16,0 0 0,0-22 1,-5-73-10</inkml:trace>
  <inkml:trace contextRef="#ctx0" brushRef="#br0" timeOffset="1191">1008 143 21,'11'-12'16,"-11"12"0,4-10-1,-4 10-3,0 0 0,-12-10-4,0 7-2,-3 4-1,-5 0-2,-8 3 0,-4 2 0,2 5-1,-1-2 0,3 2 0,2 1-1,5-1-1,4-2 2,10 2-3,7-11 1,-1 17 0,8-7 0,1 1 0,6 2-1,4 0 1,4 3 0,4 1-1,2 3 1,3 1-1,-2 2 1,4 0 0,-2 1 0,-3 0 0,-1 1-1,-2-2 2,-10 0-1,2-2 1,-10-1 0,-3-1 1,-7-5 1,-4 2 0,-6-6 1,-5-1 0,-2-4 0,-3-1-1,-1-5 1,1-3-2,-1-4 0,1 1-1,4-2-1,0-2-1,4 2-1,-5-1-1,11 3-4,-5-3-5,14 10-13,-7-12-5,7 12 2,8-14 0</inkml:trace>
  <inkml:trace contextRef="#ctx0" brushRef="#br0" timeOffset="1842">1240 703 5,'0'0'15,"0"0"1,0 0-11,7-16-2,4 3 1,3-3 1,2-3 2,5-2-1,0-3 0,4 1 0,-7 1-1,4 6 2,-2-2-3,-4 6-1,2 0-1,-2 6-2,-3 1 0,-3 4 0,3 4 0,-13-3-1,10 19 1,-10-3 0,-2 6-1,-3 5 1,1 3 0,-3 2 0,3-1 0,-2-1 0,3-3 0,3-4 1,-1-4-1,1-8 1,0-1-1,0-10 1,0 0-1,0 0 0,-13 0 0,13 0 0,-16-10 0,16 10 1,-19-8-1,19 8 1,-14-4 0,14 4 0,0 0 0,0 0 0,16-2 0,1 2 0,2 0-1,5 0 1,1 0-1,4 0 1,-5 0 0,1 0 0,-2 2-2,-5-2-5,-2 1-17,-2 2 0,-14-3 0,14-6-1</inkml:trace>
  <inkml:trace contextRef="#ctx0" brushRef="#br0" timeOffset="2473">1420 11 11,'9'-3'18,"-9"3"1,19-8-1,-7 8-12,5 3-5,3 5-1,6 6 0,2 5 0,4 7 0,6 4 0,4 6 1,2 2-1,3 4 1,1 0-1,-1 4 0,-1-1 0,-5 1 0,-2-3 0,-4 2 0,-4-3 0,-6-3-1,-6-3 2,-2-5 0,-6-1 2,-3-5-1,-6-1 2,-10-2 0,-2-3 0,-7-3 1,-2 3-2,-8-4 1,-1 2-2,-6-3 0,-1 0 0,-1-5 0,5 3-2,2-6 0,6-2-6,5 0-10,18-4-7,-9-5-1,24-5 0</inkml:trace>
  <inkml:trace contextRef="#ctx0" brushRef="#br0" timeOffset="2954">3131 133 10,'0'0'15,"0"0"0,-16-5-7,6 4-6,-4 0 2,-1 1 1,-3 1 0,1 3 2,-3 1 0,1 3 1,-3 0-1,0 7-1,-3-1-2,-3 7-2,-4 2 0,-3 6-2,-4 4 1,-4 4 0,-2 4 0,-3 1 0,1 3-1,5-1 1,5-3-1,6-3 1,8-4 0,8-4-1,11-4 0,10-4 0,10-2-1,8-4 1,10-4 0,5 0 0,10 1 0,6-4 0,1 1 0,0-3 1,-3 1 0,-3 0 0,-6 2 0,-7-2 0,-11-3 1,-7 2-1,-7 1-1,-9 1-3,-5 1-6,-8 1-14,-4-3-2,-2-1 0,-3-7 0</inkml:trace>
  <inkml:trace contextRef="#ctx0" brushRef="#br0" timeOffset="3725">3768 318 27,'0'0'24,"8"-12"-1,-25 6 1,-8 3-16,-7 5-6,-8 3 0,-7 3 0,-7 4-1,-3 5 2,-3 3-1,3 1 1,2 1-1,3 1 0,3 0-1,9-1 0,7-2-2,7 1 1,9-1-1,10-2 0,12 2 0,10-1 1,10-2-1,6 1 1,4-2 0,3-2 0,0-1 1,0-2 0,-10-2 0,-3-1 0,-9-3 2,-3 1 0,-13-6 0,7 9 0,-7-9 1,-20 9-1,3-6 0,-3 0 0,0-1-3,-2-1 0,4 1-4,-1-5-5,19 3-8,0 0-10,9-14-3,13 5 2,10-3 0</inkml:trace>
  <inkml:trace contextRef="#ctx0" brushRef="#br0" timeOffset="4236">3889 587 33,'0'0'17,"-16"-9"1,16 9 1,-11-10-5,11 10-4,-6-12-3,6 12-3,2-14 0,-2 14-3,12-11 0,-2 7-1,2-1 0,0 3 0,1 2 0,2 2-1,0 1 0,2 3 0,0 0-1,0 3 1,1 1-1,1 1 0,-2-1 0,1 2 1,-4-2 0,-3 0 1,-11-10 0,15 14 1,-15-14 0,-3 14 0,3-14 0,-16 14 0,4-5 0,-7 2 0,-1 1 0,-5 2-1,-1-1 1,0 1 0,-1-1 0,3 1 0,3-2 1,2-2-1,4 2 0,5-3 0,10-9-1,-8 16 2,8-16-1,5 10 0,4-5 0,4-3 1,4 1-1,3-2 0,4 2-2,4 0-5,5 1-20,1-2-2,2 0 1,-5-4-1</inkml:trace>
  <inkml:trace contextRef="#ctx0" brushRef="#br0" timeOffset="5207">4022 73 14,'-9'-1'18,"9"1"-6,0 0-2,0 0-1,0 0 0,9 12-1,2-3 1,4 2-2,9 5-1,4 2-1,9 5 0,6 1-2,8 3-2,6 6 1,4-1-2,2 1 0,-1 3 1,-2 0-1,-4 0 0,-5-1 0,-4-2 0,-10-3 0,-5-2 0,-7-1 0,-6-2 0,-5-3 1,-5 2-1,-5-3 0,-4 2 1,-5 0 0,-5 0 0,-8-1 1,-4 1 1,-6-2 0,-4 3 0,-7-3 1,-5 3-1,-5-3 1,-1 3-2,2-4 1,1 0-2,4-2-2,1-4-3,9 2-15,4-4-9,1-6-1,5-2 0,-1-6 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57.227"/>
    </inkml:context>
    <inkml:brush xml:id="br0">
      <inkml:brushProperty name="width" value="0.05" units="cm"/>
      <inkml:brushProperty name="height" value="0.05" units="cm"/>
      <inkml:brushProperty name="color" value="#E71224"/>
    </inkml:brush>
  </inkml:definitions>
  <inkml:trace contextRef="#ctx0" brushRef="#br0">163 1117 8104 0 0,'0'0'170'0'0,"-6"-6"44"0"0,-1-2-214 0 0,-28-36 1970 0 0,18 32 1919 0 0,-8 1-2562 0 0,14 6-743 0 0,9 5-377 0 0,-14-10 203 0 0,-10-19-123 0 0,26 28-195 0 0,-2-1-11 0 0,0-1-30 0 0,0 0-1 0 0,0 0 1 0 0,1 0-1 0 0,-1 0 0 0 0,1 0 1 0 0,0 0-1 0 0,0-1 0 0 0,0 1 1 0 0,0 0-1 0 0,1-1 0 0 0,-1 1 1 0 0,1-1-1 0 0,0 1 0 0 0,0-1 1 0 0,0 1-1 0 0,0 0 0 0 0,1-2-50 0 0,3-9 13 0 0,0 0 0 0 0,1 1 0 0 0,0 0 0 0 0,1 0 0 0 0,1 1-1 0 0,0-1 1 0 0,1 2 0 0 0,0-1 0 0 0,1 1 0 0 0,0 0 0 0 0,6-5-13 0 0,15-22 10 0 0,8-1-10 0 0,-35 36-12 0 0,1 0-1 0 0,-1 0 1 0 0,0 0 0 0 0,1 0-1 0 0,-1 0 1 0 0,1 1-1 0 0,0-1 1 0 0,0 1-1 0 0,0 0 1 0 0,0 1-1 0 0,0-1 1 0 0,0 0-1 0 0,1 1 1 0 0,-1 0-1 0 0,0 0 1 0 0,1 1-1 0 0,-1-1 1 0 0,1 1-1 0 0,-1 0 1 0 0,1 0-1 0 0,-1 0 1 0 0,1 1-1 0 0,-1-1 1 0 0,0 1-1 0 0,2 1 13 0 0,48 30-273 0 0,-47-26 276 0 0,-1 0 1 0 0,0 0-1 0 0,0 0 0 0 0,-1 1 1 0 0,0 0-1 0 0,0 0 0 0 0,-1 0 0 0 0,0 0 1 0 0,0 1-1 0 0,0 0 0 0 0,-1 0 1 0 0,0 0-1 0 0,1 7-3 0 0,-2-5 26 0 0,0-1 0 0 0,-1 0 0 0 0,0 1 0 0 0,-1-1 0 0 0,0 0 0 0 0,-1 1 0 0 0,1-1 0 0 0,-2 0 0 0 0,1 1 0 0 0,-1-1 0 0 0,-1 0 0 0 0,-1 3-26 0 0,-4 4 158 0 0,-1-1 1 0 0,-1 1-1 0 0,0-2 1 0 0,-1 1-1 0 0,0-2 0 0 0,-5 4-158 0 0,-37 40 478 0 0,-17-19-81 0 0,66-36-353 0 0,-1-1 0 0 0,1 1 0 0 0,-1-1 0 0 0,1 0 1 0 0,-1 0-1 0 0,1-1 0 0 0,-1 0 0 0 0,0 1 0 0 0,1-1 0 0 0,-1-1 0 0 0,1 1 0 0 0,-1-1 0 0 0,-1 0-44 0 0,1-1 43 0 0,0 1 0 0 0,0-1 1 0 0,1-1-1 0 0,-1 1 0 0 0,1-1 0 0 0,-1 1 0 0 0,1-1 0 0 0,0 0 0 0 0,0-1 0 0 0,0 1 0 0 0,0-1 0 0 0,-2-3-43 0 0,-10-8-49 0 0,-5-41-635 0 0,25 25-1154 0 0,-3 8 4 0 0</inkml:trace>
  <inkml:trace contextRef="#ctx0" brushRef="#br0" timeOffset="452.502">351 375 15792 0 0,'0'0'464'0'0,"0"0"-9"0"0,0 0-303 0 0,0 0-210 0 0,0 0-78 0 0,0 0-22 0 0,0 0-1 0 0,0 0 13 0 0,0 0 54 0 0,0 0 0 0 0,0 4 214 0 0,-10 49 2245 0 0,-2 23-1351 0 0,-8 106-568 0 0,19 62-512 0 0,1-232 76 0 0,0 1-1 0 0,1-1 1 0 0,0 0-1 0 0,1 0 1 0 0,1 0-1 0 0,-1-1 0 0 0,5 11-11 0 0,0-4-58 0 0,-7-15 2 0 0,0 0 0 0 0,0 0-1 0 0,1 0 1 0 0,0 0 0 0 0,0 0 0 0 0,-1-1-1 0 0,1 1 1 0 0,1 0 0 0 0,-1 0 0 0 0,0-1 0 0 0,1 1-1 0 0,0 0 1 0 0,-1-1 0 0 0,1 0 0 0 0,0 1 0 0 0,0-1-1 0 0,0 0 1 0 0,1 0 0 0 0,-1 0 0 0 0,0 0-1 0 0,1 0 1 0 0,-1-1 0 0 0,1 1 0 0 0,0-1 0 0 0,0 0-1 0 0,-1 0 1 0 0,1 0 0 0 0,0 0 0 0 0,0 0 0 0 0,0 0-1 0 0,0-1 1 0 0,2 1 56 0 0,4-4-647 0 0</inkml:trace>
  <inkml:trace contextRef="#ctx0" brushRef="#br0" timeOffset="1121.63">615 858 14312 0 0,'0'0'526'0'0,"2"0"-312"0"0,50 18-588 0 0,45-62-824 0 0,-33-6 3407 0 0,-3-9-1053 0 0,-19-2-1379 0 0,-10 3-602 0 0,-32 49 804 0 0,-5-11 81 0 0,4 17-47 0 0,-1 1 0 0 0,1-1 1 0 0,-1 0-1 0 0,0 1 1 0 0,1-1-1 0 0,-1 1 1 0 0,0 0-1 0 0,-1-1 1 0 0,1 1-1 0 0,0 0 1 0 0,-1 0-1 0 0,1 0 1 0 0,-1 1-1 0 0,1-1 1 0 0,-1 1-1 0 0,0-1 1 0 0,0 1-1 0 0,0 0 1 0 0,0 0-1 0 0,0 0 1 0 0,0 0-1 0 0,0 1 1 0 0,0-1-1 0 0,0 1 1 0 0,0 0-1 0 0,0 0 1 0 0,-1 0-14 0 0,-25 5-41 0 0,-23 14-188 0 0,-18 38 233 0 0,64-52 16 0 0,-1 0 0 0 0,2 1 0 0 0,-1 0 0 0 0,0 0 0 0 0,1 0 0 0 0,0 1 0 0 0,1-1-1 0 0,-1 1 1 0 0,2 0 0 0 0,-1 1 0 0 0,0-1 0 0 0,1 1 0 0 0,1-1 0 0 0,-2 8-20 0 0,4 66 450 0 0,1-74-312 0 0,1 0 0 0 0,-1 0 0 0 0,2 1 0 0 0,-1-2 0 0 0,1 1 0 0 0,0 0 0 0 0,0 0-1 0 0,1-1 1 0 0,0 0 0 0 0,2 2-138 0 0,63 88 1281 0 0,-31-51-45 0 0,-27-38-1147 0 0,-8-4-84 0 0,1-1 1 0 0,-1 0-1 0 0,0 0 0 0 0,0 0 0 0 0,1 0 0 0 0,-1-1 0 0 0,1 1 1 0 0,0-1-1 0 0,-1 0 0 0 0,1 0 0 0 0,0 0 0 0 0,0 0 1 0 0,0-1-1 0 0,1 0-5 0 0,48-5-368 0 0,2-13-1236 0 0,-39 12 870 0 0</inkml:trace>
  <inkml:trace contextRef="#ctx0" brushRef="#br0" timeOffset="1565.645">1020 355 14512 0 0,'0'0'429'0'0,"0"0"-13"0"0,9-1-253 0 0,20-3-234 0 0,-10 8-410 0 0,-17-2 589 0 0,0-1 0 0 0,0 1 0 0 0,-1 0 0 0 0,1 0 1 0 0,0 0-1 0 0,-1 0 0 0 0,1 0 0 0 0,-1 0 1 0 0,0 1-1 0 0,0-1 0 0 0,0 0 0 0 0,0 1 1 0 0,0-1-1 0 0,0 0 0 0 0,-1 1 0 0 0,1-1 1 0 0,-1 1-1 0 0,1-1 0 0 0,-1 1 0 0 0,0 0 0 0 0,0-1 1 0 0,0 1-1 0 0,-1-1 0 0 0,1 1 0 0 0,-1-1 1 0 0,1 1-1 0 0,-1-1 0 0 0,0 2-108 0 0,0 77 876 0 0,2-38-605 0 0,2-1 0 0 0,1 0 0 0 0,9 33-271 0 0,-3-27 245 0 0,-7-25-235 0 0,1-1 0 0 0,2 0 0 0 0,0 0-1 0 0,1 0 1 0 0,1-1 0 0 0,9 17-10 0 0,58 122 144 0 0,-66-132 91 0 0,-9-27-215 0 0,0-1-117 0 0,0 0-13 0 0</inkml:trace>
  <inkml:trace contextRef="#ctx0" brushRef="#br0" timeOffset="2267.336">1488 848 17111 0 0,'0'0'624'0'0,"2"1"-408"0"0,3 1-280 0 0,-1 0-1 0 0,1-1 0 0 0,0 1 0 0 0,0-1 0 0 0,0 0 1 0 0,-1 0-1 0 0,1 0 0 0 0,0-1 0 0 0,0 1 0 0 0,0-1 1 0 0,0-1-1 0 0,0 1 0 0 0,0-1 0 0 0,0 0 0 0 0,0 0 1 0 0,0 0-1 0 0,0 0 0 0 0,0-1 0 0 0,-1 0 0 0 0,4-2 65 0 0,46-23 352 0 0,-16 8 730 0 0,-28 14-809 0 0,1 0 1 0 0,-1 0-1 0 0,0-1 1 0 0,-1 0-1 0 0,0 0 1 0 0,0-1-1 0 0,0-1 1 0 0,-1 1-1 0 0,4-5-273 0 0,9-18 129 0 0,1-2-141 0 0,-16 26-52 0 0,-5-3-28 0 0,-7-25-100 0 0,-20 9 256 0 0,22 23-51 0 0,0 0-1 0 0,-1 0 1 0 0,1 1-1 0 0,-1-1 1 0 0,1 1-1 0 0,-1 0 0 0 0,1 0 1 0 0,-1 0-1 0 0,0 1 1 0 0,1 0-1 0 0,-1 0 1 0 0,0 0-1 0 0,0 0 1 0 0,1 1-1 0 0,-1-1 0 0 0,0 1 1 0 0,1 1-1 0 0,-1-1-12 0 0,-65 26-144 0 0,16 22 128 0 0,5 27 16 0 0,18 6 16 0 0,29-14 432 0 0,15-16 226 0 0,-11-44-534 0 0,1 1 0 0 0,0-1 0 0 0,0 0 0 0 0,1-1 0 0 0,0 1 1 0 0,0 0-1 0 0,1-1 0 0 0,0 0 0 0 0,4 5-140 0 0,-1-6 114 0 0,-1 0-1 0 0,1-1 1 0 0,0 1 0 0 0,0-2-1 0 0,0 1 1 0 0,1-1-1 0 0,0 0 1 0 0,0-1 0 0 0,0 0-1 0 0,0-1 1 0 0,0 1 0 0 0,6-1-114 0 0,0 2 53 0 0,97 7 75 0 0,12-23-985 0 0,-49-16-1843 0 0,-54 19 1617 0 0</inkml:trace>
  <inkml:trace contextRef="#ctx0" brushRef="#br0" timeOffset="2720.851">2265 211 14648 0 0,'0'0'316'0'0,"0"0"-3"0"0,0 0-172 0 0,17 1 742 0 0,3 16-217 0 0,-3 8 550 0 0,-6 28 831 0 0,4 96-1235 0 0,-8-59-759 0 0,-2-14-53 0 0,20 136 0 0 0,-18-31 1880 0 0,-7-173-3936 0 0,0-16 1364 0 0,-1-16-206 0 0,-5-4-2351 0 0,2 14 1385 0 0</inkml:trace>
  <inkml:trace contextRef="#ctx0" brushRef="#br0" timeOffset="3095.362">2038 556 14192 0 0,'0'0'520'0'0,"0"0"-222"0"0,0 0 336 0 0,6 0 1041 0 0,32-1-643 0 0,16-8-1042 0 0,139-38 962 0 0,88-7 373 0 0,-184 35-1396 0 0,-27 5-2194 0 0,-60 9 1126 0 0</inkml:trace>
  <inkml:trace contextRef="#ctx0" brushRef="#br0" timeOffset="3691.427">2685 810 15168 0 0,'0'0'330'0'0,"0"0"-8"0"0,2 0-210 0 0,51-9 92 0 0,2-4-16 0 0,-49 11-131 0 0,0 0-1 0 0,1 0 1 0 0,-1 0-1 0 0,0 1 1 0 0,0 0-1 0 0,1 0 0 0 0,-1 0 1 0 0,1 1-1 0 0,-1 0 1 0 0,6 1-57 0 0,69 4 1950 0 0,62-39-864 0 0,-96 4-996 0 0,-2-36 190 0 0,-44 63-255 0 0,-1 0 0 0 0,0 0-1 0 0,0 0 1 0 0,0 0 0 0 0,0 0-1 0 0,-1 0 1 0 0,1 0 0 0 0,-1 0-1 0 0,0 0 1 0 0,0 0 0 0 0,0 0-1 0 0,0 0 1 0 0,0 0 0 0 0,-1 1-1 0 0,1-1 1 0 0,-1 0 0 0 0,-1-1-25 0 0,-4-8-36 0 0,4 8 36 0 0,0 0 0 0 0,0 0 0 0 0,-1 0 0 0 0,1 1 0 0 0,-1-1 0 0 0,0 1 0 0 0,0 0 0 0 0,0 0 0 0 0,0 0 0 0 0,-1 1 0 0 0,1 0 0 0 0,-1 0 0 0 0,0 0 0 0 0,1 0 0 0 0,-1 1 0 0 0,0-1 0 0 0,0 1 0 0 0,0 0 0 0 0,0 1 0 0 0,0-1 0 0 0,0 1 0 0 0,0 0 0 0 0,0 1 0 0 0,0-1 0 0 0,0 1 0 0 0,0 0 0 0 0,0 0 0 0 0,1 0 0 0 0,-1 1 0 0 0,0 0 0 0 0,-7-1 0 0 0,-124 20 0 0 0,119-16 0 0 0,1 0 0 0 0,-1 0 0 0 0,1 2 0 0 0,0 0 0 0 0,1 0 0 0 0,-1 2 0 0 0,2 0 0 0 0,-1 1 0 0 0,1 0 0 0 0,1 1 0 0 0,0 1 0 0 0,-9 10 0 0 0,-12 22 0 0 0,-2 37 0 0 0,35-76 31 0 0,0-1-1 0 0,0 1 1 0 0,1 0-1 0 0,-1-1 0 0 0,1 1 1 0 0,0 0-1 0 0,0-1 1 0 0,0 1-1 0 0,1 0 0 0 0,0-1 1 0 0,0 1-1 0 0,0 0 1 0 0,0-1-1 0 0,1 1 1 0 0,0-1-1 0 0,0 0 0 0 0,0 0 1 0 0,0 1-1 0 0,1-1 1 0 0,-1-1-1 0 0,3 4-30 0 0,44 46 1124 0 0,-25-39-916 0 0,0-1 1 0 0,1-1-1 0 0,1-1 1 0 0,0-2-1 0 0,0 0 1 0 0,1-2-1 0 0,-1-1 1 0 0,23 3-209 0 0,147 1 21 0 0,-36-5-25 0 0,-48-1 4 0 0,-85 1-2064 0 0,-26-5 896 0 0</inkml:trace>
  <inkml:trace contextRef="#ctx0" brushRef="#br0" timeOffset="8574.054">1083 464 6048 0 0,'0'0'132'0'0,"0"0"1"0"0,0 0-53 0 0,0 0-7 0 0,0 0 13 0 0,0 0 2 0 0,0 0 33 0 0,0 0 139 0 0,0 0 57 0 0,0 0 17 0 0,0 0 0 0 0,0 0-4 0 0,0 0-2 0 0,0 0 0 0 0,0 0-18 0 0,0 0-71 0 0,0 0-30 0 0,0 0-7 0 0,0 0-20 0 0,0 0-74 0 0,0 0-38 0 0,0 0-6 0 0,0 0 17 0 0,0 0 74 0 0,0 0 33 0 0,0 0 4 0 0,0 0-10 0 0,0 0-38 0 0,0 0-14 0 0,0 0-2 0 0,0 0 0 0 0,0 0 0 0 0,0 0 0 0 0,0 0 0 0 0,0 0 9 0 0,0 0 39 0 0,-5-6 1349 0 0,-4-58-483 0 0,9 62-882 0 0,-12-27 704 0 0,8 11-732 0 0,2 8-110 0 0,-2 1 21 0 0,3-2-32 0 0,2-60 1286 0 0,20 19-835 0 0,-19 27-446 0 0,6-2 256 0 0,-7 2-272 0 0,-6-9 0 0 0,-11-22 256 0 0,15 54-192 0 0,1-3-10 0 0,0-4-44 0 0,0 2-23 0 0,0 6-51 0 0,0 1-4 0 0,0 0-1 0 0,0 0 3 0 0,0 0-28 0 0,0 0-129 0 0,0 0-53 0 0,0 0-11 0 0,0 0-1 0 0,0 0-1 0 0,0 1-6 0 0,0 6 0 0 0</inkml:trace>
</inkml:ink>
</file>

<file path=ppt/ink/ink1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42.3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62 524 12,'5'10'19,"-5"-10"1,0 0-7,3 10-5,-3-1-2,3 5-1,-2 5 1,2 8-2,-3 5 2,2 11 1,-5 4-1,4 11 1,-3 5-1,2 5 0,0-2-2,3 1-1,0-8-2,2-7-2,5-6-8,-4-14-7,5-15-11,0-8-1,-2-17 1,-1-6 0</inkml:trace>
  <inkml:trace contextRef="#ctx0" brushRef="#br0" timeOffset="261">75 732 32,'-15'-36'24,"1"5"0,0 1-4,0-2-9,6 2-4,1-2-3,3 3-2,5 0 0,6-1 0,6 1 0,7 4-1,5 1 1,8 5-1,5 2 0,5 6 0,1 5-1,2 6-1,-2 8 0,-1 5 1,-4 6 0,-9 5 0,-3 3 1,-6 3 0,-5 1 0,-5 3 1,-8-3 0,-2-1 1,-8 1-1,-2-1 1,-7-3 0,-4-2-1,-6-3 1,-2-2-1,-2-6 0,0-2 0,-1-7-2,4-3 0,3-2-4,-4-7-8,11 0-17,3-2-1,6-1-1,5-4 1</inkml:trace>
  <inkml:trace contextRef="#ctx0" brushRef="#br0" timeOffset="831">1172 277 21,'11'-7'28,"-11"7"1,0 0 0,4-10-10,-4 10-7,-17 2-4,1 4-5,-7 2-2,-4 7-1,-8 7-1,-5 10 0,-4 12 1,-3 6 0,-4 14 0,2 9 1,1 9 0,2 8 0,6 2 0,7 0 0,8-4 0,10 0 0,13-8 0,12-7-1,15-11-1,11-12-2,16-9-11,8-10-15,10-12 0,5-12 1,0-13-1</inkml:trace>
  <inkml:trace contextRef="#ctx0" brushRef="#br0" timeOffset="1222">1478 636 15,'-2'12'17,"2"-12"0,-5 16-10,6-2-4,1 5 1,3 5 3,-2 4 1,4 11 1,-5 4 1,4 12-1,-4 1 0,5 5-1,-2-2-2,1-3-3,0-6-4,-2-10-6,3-8-9,0-13-9,-7-19-1,0 0-1,-5-19 1</inkml:trace>
  <inkml:trace contextRef="#ctx0" brushRef="#br0" timeOffset="1442">1287 868 34,'-30'-23'25,"3"6"-5,5 4-1,5 8-7,4-2-3,13 7-3,0 0-2,0 0 0,29 4-2,7 0 0,10-5 0,14 0 0,9-3 0,9-1-1,4-3-4,-5-4-3,0 1-5,-15-6 0,-7 4-1,-17-3-1,-7 2-1,-13-5 0,-9 1 2,-7-2 3,-3 3 5,-4 2 3,0 0 4,-2 4 3,1-1 3,6 12 2,-10-10 3,10 10 1,0 0-2,0 0-3,-10 3-3,10 7-2,-3 6-1,3 9-2,0 6 0,1 10 0,1 8 1,1 4 0,0 1 1,5 2-1,1-9 0,6-4-1,3-10 0,5-11-1,5-11-2,3-7 0,1-7 0,-3-4 0,-2-3 0,-4 0-1,-5 1 1,-5 3 1,-13 6 0,10 3 0,-8 9 0,-3 6 1,2 4-1,1 4 0,2 2 0,6 1-1,9-3-20,6-7-7,6-15-1,5-12 0</inkml:trace>
  <inkml:trace contextRef="#ctx0" brushRef="#br0" timeOffset="2123">2695 1054 15,'5'20'18,"-5"-20"-2,2 12 0,-2-12-17,0 0 1,13-4 2,-3-4 1,2 0 1,4-6 1,4 1 3,1-5-2,2 1-1,-1-6-1,0 0-2,-4-1 0,-4 1-1,-7 0 2,-2 5 0,-10 0 1,-1 7 0,-6 2 1,-4 8 1,-5 3-1,2 9 0,-4 3-1,0 9-1,0 5 0,1 8 0,0 6-2,7 5 1,3 1 0,7 4-1,6 0-1,13-4-1,10-4 0,10-12-7,12-11-17,10-11-4,5-14-2,3-11 1</inkml:trace>
  <inkml:trace contextRef="#ctx0" brushRef="#br0" timeOffset="2604">3406 357 37,'12'-8'26,"-12"8"1,11-10-1,-11 10-18,0 0-4,10 10-1,-10 6-1,1 9 0,0 9-1,4 11 1,1 13 1,3 16 0,0 13 0,6 14 1,-2 9-1,5 8 0,-2 4 0,2 1-1,-3-2-1,1-7 1,-4-10-2,-1-13-1,0-7-10,-4-14-18,-3-15-1,-4-20-1,-4-20 0</inkml:trace>
  <inkml:trace contextRef="#ctx0" brushRef="#br0" timeOffset="3605">4370 797 21,'0'0'12,"-22"4"0,4 1 1,-2 4-4,-7 1-2,0 5-1,-5 3 1,-1 5-1,-2 1-1,1 0-1,2 3 0,3 1-1,3-2-1,6 0-1,7-2 0,10-3-1,11-1-1,11-1 1,9-3-1,10 0 0,7 0 0,5 1 1,2-1-1,-1 0 1,-5 0 0,-8 1 1,-6-1 1,-8 1 2,-10-3 0,-5 2 2,-14-3-1,-4 2-1,-10-4 1,-1 3-2,-9-5-1,0 2-3,-3-1-1,0-5-3,7 3-6,1-4-12,7-4-6,6-2 3,11 2-1</inkml:trace>
  <inkml:trace contextRef="#ctx0" brushRef="#br0" timeOffset="4126">4549 1344 5,'0'0'18,"15"-10"1,0-8-7,3-2-5,3 0-1,-1-4-3,-2 2-1,-1 3 0,-5 4 0,-3 5-1,-9 10 1,12-6 0,-12 6-1,14 17 2,-3 0-2,4 3 0,5 5-1,3 2 1,1 3 0,1-1 1,-1-1 2,-5-5 1,0-3 0,-8-6 0,-2-2 0,-9-12 0,4 14 1,-4-14-3,0 0-2,-14 2 0,14-2-2,-14-1 1,14 1-1,-15-2 0,15 2 0,-14 1 0,14-1 1,-10 2 0,10-2 1,0 0-1,-12 4 1,12-4 0,0 0 0,0 0 0,-9 4 0,9-4 0,0 0 0,0 0 0,0 0 0,10 4 0,2-3-1,1 0 1,6 1 0,4-1 0,1 0 0,5-1 0,-1-1-1,-4 0 0,-2 0 1,-6-1-1,-2 2 1,-14 0-1,14-1 1,-14 1 0,0 0-1,-15 1 1,2 1 0,-2 0-1,-4 0 1,-2 3 0,-4 0-1,-2 0 1,2 0 0,2-1 0,4 1 0,0-1-1,6 0 1,2-2-1,11-2 0,-9 0 0,9 0 0,0 0-1,0 0 1,0 0-1,16-5 1,2 1-1,5-1 0,11 0-7,6-3-19,5-8-2,1-1 0,-3-11 0</inkml:trace>
  <inkml:trace contextRef="#ctx0" brushRef="#br0" timeOffset="5508">4194 663 7,'10'8'19,"-10"-8"1,0 0-2,0 0-9,0 0-7,0 0-1,0 0 1,-19 11 0,5-2 1,-2 3 1,-6 2 0,-2 4-1,-3 2 2,-1 5-2,-2 0 0,2 3-1,-3 3-1,3 0-1,0 5 0,0 0 1,3 0-2,1-1 1,2 0 0,4-2 0,0-2 0,2-1 1,2-5-1,4-1 1,4-6 0,4 1 0,6-1 1,7-3-1,9 0 1,8-4 0,4 1 0,7 0 0,2-2-1,4-2-2,4 1-5,2-2-18,-3-6-1,3 3-1,-2-12 2</inkml:trace>
  <inkml:trace contextRef="#ctx0" brushRef="#br0" timeOffset="6069">5030 933 27,'-19'-1'22,"19"1"-1,-14-5 1,14 5-14,12-7-9,3 8-2,3 2 2,7 1 0,5 8 2,4 1-1,6 5 1,3 3 0,2 3 1,5 1-2,0 2 0,-2 2 0,-5-2-1,-3 0 1,-8 2 0,-9 0 0,-6 3 2,-13 0 0,-9 3 2,-11 0 2,-5 4-1,-10-3 2,0 3-1,-5-6 0,2-2-1,1-4-2,5-6 0,5-4-3,6-7-3,9 0-8,8-10-14,-6-13-4,14-4 1,4-10 0</inkml:trace>
  <inkml:trace contextRef="#ctx0" brushRef="#br0" timeOffset="6510">6165 782 32,'0'0'25,"10"1"0,-10-1 1,-14 4-14,1 4-7,-5 1 0,-4 8-1,-5 2-1,-2 7 1,-4 5-1,-3 9 0,-2 3-1,-1 5 1,0 0-2,1 3-1,3 1 1,2-3-1,4-1 0,6-5-1,8-4 1,8-3 0,9-4 0,9-4 0,9-8-1,11-3 1,8-6-1,5-5 1,6-4-2,1-7-2,4 0-9,-4-4-14,-6-5-2,-5 0 1,-9-3-1</inkml:trace>
  <inkml:trace contextRef="#ctx0" brushRef="#br0" timeOffset="6940">6522 1005 17,'0'0'26,"0"0"1,0 0-5,0 0-5,-12 1-3,-4-3-4,1 4-3,-5 0-3,-4 1-2,-4 4-1,-1 2 0,-1 4-1,1-1 1,1 4-1,4 1 0,3-1-1,5 0 1,6 0-1,7 0 0,9-1 0,8 1 0,11-1-1,6 2 1,9-1-1,4 0 1,2 2 0,0-1 0,-1 1 0,-6 0-1,-5 1 2,-8-1-1,-8-1 3,-5 1 0,-10-3 1,-6 2 1,-14-5 1,-5 0 0,-11-5 1,-1 2-2,-7-5 0,-2-3-3,3-3-2,2-4-3,9 2-6,1-7-10,12 2-10,8-2-1,7-1 0,7 0 2</inkml:trace>
  <inkml:trace contextRef="#ctx0" brushRef="#br0" timeOffset="7641">6795 1284 19,'0'0'25,"0"0"0,0 0-1,0 0-11,1-13-4,-1 13-4,13-14-2,-2 8-1,3 3-2,0 2 0,2 2 1,-1 4-1,-1 3 0,-2 4 1,-2 3 0,-6 2 1,-3 2 0,-5 1 2,-4 4-1,-6-4 1,0 4-1,-3-4 1,0 1-2,2-4 0,0-1-1,5-2-1,4-3 0,5 0-1,1-11 1,12 13 0,2-9-1,4-1 0,5-3-1,8 2-7,2-6-19,2-4 0,1-1-1,-2-5 0</inkml:trace>
  <inkml:trace contextRef="#ctx0" brushRef="#br0" timeOffset="8162">6983 673 19,'-18'8'22,"16"3"-1,2-11 2,1 16-13,9-1-6,3 0-1,8 7 0,8-1 0,7 4 0,6-1 1,7 1-1,2-1-1,4-1 0,-3-3-1,-3 1-1,-7-4 1,-5 0-1,-7 0 0,-6-4 0,-10 1 0,-3 1 0,-5 3 0,-5-1 1,-5 3-1,-2 2 2,-7 2-1,-1 3 1,-4 0 0,-2 3 1,-4 0 0,0 3 0,-3 0 0,2 2 0,-2-2 0,2 3 0,-2-2-1,1-1-1,2 0-4,-4-4-18,3-3-7,2-8-2,0-9 0</inkml:trace>
  <inkml:trace contextRef="#ctx0" brushRef="#br0" timeOffset="9294">7377 157 8,'-3'-19'22,"3"19"1,-3-15-1,3 15-10,0-9-5,0 9-1,0 0-3,13 8-1,2 6 0,4 9-2,6 8 1,7 13-1,7 8 1,7 13-1,3 9 0,4 11 1,-2 6-1,-1 6 1,-4 5-1,-6-1 0,-7-1 1,-8-1 0,-8-6 0,-11-9 1,-7-7-1,-9-6 1,-8-7-1,-5-8 0,-4-7-3,0-4-10,-1-4-13,-4-9 0,6-5-1,1-18 1</inkml:trace>
  <inkml:trace contextRef="#ctx0" brushRef="#br0" timeOffset="10665">8185 1119 39,'0'0'27,"7"-19"0,2-6-1,4-6-16,8-4-8,4-3-2,3-2-1,2 0-2,-4 4 0,-1 5-1,-5 3-2,-4 8-2,-11 4 0,-5 6 0,-11 1-1,-1 5 0,-7 0 2,-1 4 0,-6 0 3,-1 2 1,1 1 1,0 2 3,4 1 0,1-1 2,3 2-1,3 1 2,4 3-1,2 2 1,5 5 1,2 2-1,6 6 1,2 2 1,6 4-1,2 1 0,6 0-1,0-3 0,4-4-5,3-6-12,5-7-10,-4-14 0,4-4-1</inkml:trace>
  <inkml:trace contextRef="#ctx0" brushRef="#br0" timeOffset="11156">8760 265 13,'2'15'19,"-7"1"0,9 11 0,2 7-14,-2 9-5,2 12 2,-4 11 1,0 11 2,-3 5-2,2 3 0,-5-2 0,-1-6-1,0-6-6,-2-9-15,0-18-3,3-12 0,-3-22-1</inkml:trace>
  <inkml:trace contextRef="#ctx0" brushRef="#br0" timeOffset="11376">8635 726 48,'-6'-40'27,"8"-1"0,3-4-2,9-1-22,7-2-5,10 1-1,7 2-1,8 3 0,3 4 1,5 6 1,0 6 0,-1 10 2,-3 6 0,-5 9 1,-5 10 0,-8 8-1,-8 7 0,-9 7 1,-9 6 0,-12 1 2,-9 4 1,-10-3 1,-9 0 1,-8-7-1,-1 0 1,-7-7-1,3-5-2,2-9-3,2-5-4,11-3-7,4-8-10,11-3-7,10-4-2,8-7 1</inkml:trace>
  <inkml:trace contextRef="#ctx0" brushRef="#br0" timeOffset="11787">9746 124 52,'0'0'27,"8"9"1,-8-9-2,0 0-20,0 0-7,-12 15 1,2-6-1,-2 3 1,-3 3 1,-5 5 1,-2 6 0,-7 3 0,-1 10 0,-4 7 1,-4 10-1,-4 11 0,-1 12-1,-3 10 0,0 10 0,0 4 0,5 2 0,5-1 0,10 0-1,12-8 1,9-7-1,15-11 1,11-11-1,17-9 0,9-11-1,11-11 0,7-11 0,6-10 0,1-7 0,1-6-2,-5-9 0,-3 2-7,-10-3-18,-10-4-1,-8-5 0,-11-6 0</inkml:trace>
  <inkml:trace contextRef="#ctx0" brushRef="#br0" timeOffset="13850">9840 447 24,'6'-11'21,"-6"11"-2,0 0-1,1-11-4,-1 11-5,0 0-3,0 0-1,0 0-1,0 0-1,0 0-1,-7 16 0,3 0-1,3 8 0,1 7-1,0 7-1,3 6 1,0 3 0,1 0 0,0-2 1,0-3 0,-1-2-1,0-8 1,-2-7-2,1-5-2,1-8-1,-3-12-3,17 0-1,0-10 0,-3-6 0,6-2 2,-1-1 2,-2 0 3,-2 2 3,-4 4 3,-1 7 0,0 5 1,0 6 0,2 5-3,3 5-2,0 4 0,2 4-1,-1 3 1,1 3-1,-7 2 1,-2-1 1,-14-2 2,-5 2 2,-11-7 0,0 1 1,-11-7 0,-1-2-1,-4-6-1,4-4-4,6-6-6,5-14-9,15-1-13,8-8-3,8-6 0,10-6 0</inkml:trace>
  <inkml:trace contextRef="#ctx0" brushRef="#br0" timeOffset="14381">10258 711 16,'13'3'21,"2"10"1,-7 4-7,-4 6-3,-2 8-3,-7 4 0,2 8-2,-7 2-2,4 2 0,-3-3-1,6-1-1,2-7-3,4-11-5,8-14-17,5-12-5,0-19 1,4-9 0</inkml:trace>
  <inkml:trace contextRef="#ctx0" brushRef="#br0" timeOffset="14641">10474 842 30,'13'26'23,"7"2"-2,0-8-4,3-3-12,5-6-4,3-6-1,2-7-1,-1-6-1,0-6 2,-4-3 1,-2-1 3,-9-4 1,-4 5 1,-9-3 0,-4 6 0,-8-2-1,-3 7 0,-9 1-2,-2 4-2,-2 2 0,-3 3-1,0 5 0,0 3-1,3 7 1,4 3 0,8 8-1,6 6 1,9 11-1,7 4 0,11 7-1,5 3 1,6 7 0,3 2 0,2 2 0,1-1-1,-1-1 1,-6-6 1,-8-2 0,-8-4 0,-11-8 1,-9-5 2,-13-5-1,-11-5 1,-11-13 0,-4 0 0,-8-9 0,1-6 0,-2-8-1,7-8 0,3-13 0,9-10 0,12-14 0,11-8-1,14-10-2,13-8-2,15-1-4,5-6-6,14 5-15,7 7-2,2 5 1,2 5 0</inkml:trace>
  <inkml:trace contextRef="#ctx0" brushRef="#br0" timeOffset="16684">11256 260 1,'0'0'11,"7"-14"-2,-7 14-5,8-9 1,-8 9 2,0 0 1,10 5 2,-5 10 0,-2 7 0,2 11 0,-1 10-5,4 10 0,0 13-1,2 11 0,0 8-1,0 8 0,-1 2 0,0 2 1,-3-4 0,-3-3 0,-3-11 0,-1-9-1,-2-15-2,0-11-2,3-11-7,1-12-15,-1-21-4,15-4 0,-6-23 0</inkml:trace>
  <inkml:trace contextRef="#ctx0" brushRef="#br0" timeOffset="17455">11897 400 32,'0'0'23,"0"0"0,0 0 0,0 0-15,0 0-8,0 0-1,0 0 0,7 11 1,-5 8 0,1 10 1,1 11 0,-2 12 1,2 12-1,-1 9 1,1 6-1,-2 1 0,1-6-1,0-6-3,-1-12-5,2-13-15,3-13-1,-7-30 0,0 0 0</inkml:trace>
  <inkml:trace contextRef="#ctx0" brushRef="#br0" timeOffset="17806">11536 671 29,'17'-4'23,"10"0"-3,6 0-2,9-3-7,9 1-3,4-3-4,6 1-1,2-4-1,-2 2-2,-3-1-1,-5-4-2,-7 1-5,-7-4-10,-9-6-6,-2 1-1,-12-9 2</inkml:trace>
  <inkml:trace contextRef="#ctx0" brushRef="#br0" timeOffset="17996">12182 207 4,'-13'-5'19,"13"5"-1,-18 5 1,13 5-10,3 5-4,0 7-2,3 9 0,0 8 0,3 8 2,-1 6-1,1 7 0,0-4 1,0 2-1,0-9 1,1-2-2,0-11 1,3-7-2,7-9 0,3-11-3,6-7-1,2-4 0,2-3 1,-3-2 0,-2-1 2,-4 2 1,-7-1 1,-2 7 1,-10 0 1,2 15 1,-6 0-1,5 6-2,-1 7-1,9 5 0,1 2 0,8 0-1,5-1-3,3-9-3,10-7-18,2-7-5,0-16-1,-1-7 0</inkml:trace>
  <inkml:trace contextRef="#ctx0" brushRef="#br0" timeOffset="18397">12756 828 33,'1'19'24,"-1"-19"-1,4 20 0,4-10-18,5 1-6,4-4-1,8-1 0,3-5-1,6-4 0,1-5 1,-2-3 3,-1-2 2,-9-3 2,-2 1 1,-11-2 1,-1 3 0,-14-1 0,-2 4-1,-8 0-1,-5 4-3,-5 3-1,-3 5-1,-3 5 0,-4 5-1,0 8 1,1 5 0,2 5 1,5 3 0,4 6-1,8 2 2,5 3-2,10 1 1,8 1-1,7-4-2,11-1-3,6-6-9,11-5-14,10-6-1,5-13 1,4-8 0</inkml:trace>
  <inkml:trace contextRef="#ctx0" brushRef="#br0" timeOffset="19378">13931 562 33,'0'0'22,"14"3"0,-14-3-4,0 0-11,0 0-3,0 0 1,0 0-1,0 0 0,0 0 0,-12 5-1,1 2 0,-4 3-2,-5 5 0,-4 8 0,-7 4-1,-7 9 1,-4 4 0,-6 4 1,1 4-1,-1-2 1,5 2-1,1-7 1,9-3-1,6-6 0,9-5-1,7-3 0,7-3 0,7-2 0,8-1 0,7-1 0,6-1 0,7 1 1,3-1-1,3-2 0,2-1 1,-1 0-1,-1-3 0,0 2-2,-4 0-4,5 1-16,-1 3-5,0-4-1,2-4 0</inkml:trace>
  <inkml:trace contextRef="#ctx0" brushRef="#br0" timeOffset="21331">14366 565 13,'0'0'20,"0"0"0,-6 10 0,6-10-8,-19 12-7,-2-3 1,-2 5 1,-9 2 0,-1 5 1,-8-1 0,5 4-1,-1-4-1,8 2-3,7 0-2,10-2-1,9-2 0,8 0-1,10-1 1,8-1-1,7 0 1,4 0 0,2-2 0,1 1 0,-3-2 0,-3 0 0,-9-2 0,-3 0 1,-10-1 1,-8 2 0,-10 0 1,-6 3 0,-9-4 1,-3 5 0,-6-4-1,-1 3 0,-1-4-1,4-1 0,4-2-4,3-6-3,10 4-6,3-9-13,11 3-6,4-14-2,9 3 1</inkml:trace>
  <inkml:trace contextRef="#ctx0" brushRef="#br0" timeOffset="21812">14420 993 47,'-14'5'23,"14"-5"1,-13-4-2,13 4-21,6-16-3,3 10 0,5-2 1,1 2 1,3 3 2,-1 1 0,2 3 0,-3 2 0,-3 2-2,-2 2 1,-2 3-1,-3 1 0,-3 2 0,-3 0 0,-1 4 1,-3-1 0,-2 4 1,-5-2 1,0 1 1,-3-2-1,2 2 0,0-3 0,3 2 0,3-4-1,5 1-1,6-1-1,7-2-1,5-1-1,3-7-7,9-3-16,6-3-4,0-9 2,2-5-1</inkml:trace>
  <inkml:trace contextRef="#ctx0" brushRef="#br0" timeOffset="22362">14620 525 5,'0'0'18,"20"8"-7,-3-1-3,2 2 1,4 2 0,0 3-1,3 1-2,-4 1-1,3-1-2,-4 1 0,-3-2-1,-1 2 0,-3-1-1,-1 1 1,-4-1-1,-2-1 1,-1 3 0,-4-1 1,0 5 1,-5-1 0,-2 5 1,-6 4 0,-1 4 0,-8 5-1,-1 7 1,-8 1-1,-2 4 0,-2-4-2,2 2 1,3-5-3,1-3-3,9-3-12,2-6-12,3-9-2,7-11 0,6-11 1</inkml:trace>
  <inkml:trace contextRef="#ctx0" brushRef="#br0" timeOffset="24555">13035 1066 17,'0'0'19,"0"0"1,5 26-1,-2-2-13,3 8-6,-3 11 1,-3 8 2,-4 11 0,-6 5-1,-5 3-1,-5 3-4,-1-4-14,-1-13-3,12-11 0,7-24-2</inkml:trace>
  <inkml:trace contextRef="#ctx0" brushRef="#br0" timeOffset="25547">15071 39 1,'-10'0'16,"-5"-7"-1,4 2-4,1 2 1,-2-6 1,12 9 1,-15-8 0,15 8 0,-12-8-5,12 8-3,0 0-3,0 0-2,0 0-1,0 0 0,0 0 1,8 17-2,0-3 2,6 6-1,5 4 0,6 11 0,3 9 1,4 15-1,1 8 0,-2 9 0,-5 11 0,-9 10 0,-8 14-1,-10 11 1,-11 10-1,-13 5-2,-7 10 0,-13 2 0,-9 0-1,-11-8-1,-9-9-15,-10-7-6,-16-20 1,-1-14 2</inkml:trace>
</inkml:ink>
</file>

<file path=ppt/ink/ink1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26.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2001 3,'14'-2'5,"12"2"2,3-2 0,17 1 0,6-1 0,14 0 1,14-1-1,12-3 0,13 1 0,16-3 0,10 0-2,11-4-1,7 2 0,9-2-1,4-1-1,2 0 1,2-1-1,-1-2 1,0 1-1,-3 0 0,0-1 0,-6 0 0,-1-3 0,-10 4 0,-9-3-1,-15 2 1,-10 1-1,-18 0 0,-14 2 1,-20 4-1,-16 4 0,-12-2 0,-10 4 1,-9 2-1,-12 1 0,11-1-1,-11 1 1,0 0 0,0 0-1,0 0 0,0 0-2,0 0-1,0 0-5,0 0-7,0 0-10,12 3 1,-1-3-2</inkml:trace>
  <inkml:trace contextRef="#ctx0" brushRef="#br0" timeOffset="1862">4597 78 7,'9'-2'8,"8"4"0,4 2-2,11 3 0,9 1-1,8 4-1,10 3 0,4 2 0,3 4-1,-3-1 0,-3 0-1,-4-2-1,-6 0 0,-7-4 0,-12-2 0,-6-3-1,-5-2 0,-5-3 0,-4-1-1,-11-3 0,0 0-4,0 0-5,0 0-4,-7-16-3</inkml:trace>
  <inkml:trace contextRef="#ctx0" brushRef="#br0" timeOffset="2213">5272 0 1,'38'14'8,"7"6"-1,-2-2-2,4 4 0,-6-1-2,-4-2-1,-7 0-1,-5-2 0,-9-1 0,-9-1 0,-10 0 1,-12-3-1,-6 4 0,-10-1 1,-5 2 0,-5 1 1,-3-1-1,-4-1 0,3 0 0,3 1 0,5-3 0,6 0-1,4-4-1,7 0 0,6-3 0,7 3-2,7-10-3,-8 13-7,10-3-4,-2-10 0</inkml:trace>
</inkml:ink>
</file>

<file path=ppt/ink/ink1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30.0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1537 12,'24'-2'12,"7"-8"-1,12-1-2,14-5 0,10-3-2,8-2 0,4-5-1,-4 2-1,-5-1 0,-7 6 1,-14-1-2,-10 7 0,-13 0 0,-7 5-1,-8 1-1,-2 1-1,-9 6-1,3-14-3,-3 14-3,-6-18-1,2 7-4,-6-7-1,2-1-3,-2-7-1,-1-1 1,0-2 1</inkml:trace>
  <inkml:trace contextRef="#ctx0" brushRef="#br0" timeOffset="301">470 1016 14,'-1'9'12,"17"-7"-1,12 1 0,11 0-1,11-2 0,11 0-3,7-1-3,3 0-1,-2 1-2,-9 0 1,-9 0 0,-11-1-1,-11 3 0,-10 2 1,-19-5 0,0 22-1,-15-2 1,-4 7-1,-7 4 0,-5 9 0,-6 2-1,-1 5 1,-2 1 0,3 1-1,1-6 1,3-1 0,3-7 0,5-4 0,2-5 1,3-4-1,6-9-1,1-1 1,13-12 0,-13 12-1,13-12 1,0 0-1,0 0-1,-10 8-1,10-8-3,0 0-5,0 0-11,0 0-1,0 0-1,14-12 0</inkml:trace>
  <inkml:trace contextRef="#ctx0" brushRef="#br0" timeOffset="2353">2402 33 1,'31'0'2,"1"1"1,1 0-1,3 1 0,1 1-1,0 0 0,4 0-1,1-1 0,4 0 1,4 0-1,2-1 1,7 0-1,-1-2 1,6 1-1,0-1 1,8 1 0,1 0-1,5 1 1,3 0 0,2 1 0,4-2 1,3 1 0,5 1 0,0-1 0,4 0 0,4 2 0,1-1-1,1 2 0,-1 0 0,-1-2-1,-2-1 2,-3-3 0,-7-1 0,-10-2 1,-9-1 1,-11-3-1,-9 2 0,-11 0 0,-10 0-1,-9 1 0,-5 3-1,-8 0 0,-9 3-1,10-2 1,-10 2-1,0 0 0,0 0 1,0 0-1,0 0 0,0 0 0,0 0-1,0 0 1,0 0-1,0 0 1,0 0-2,0 0 0,-12 4-1,12-4-3,0 0-5,-8 13-2,10-3-4</inkml:trace>
  <inkml:trace contextRef="#ctx0" brushRef="#br0" timeOffset="6039">2991 1662 16,'0'0'7,"0"0"0,0 0 0,0 0 0,0 0-2,0 0-3,0 0 0,0 0-1,0 0 0,0 0 1,0 0 1,0 0 2,0 0-1,0 0 1,0 0 0,0 0-1,0 0 1,0 0-3,0 0 0,-11 2-1,11-2-1,0 0 1,0 0 0,0 0 0,0 0 0,0 0 0,0 0 0,0 0 0,0 0-1,13-3 1,-13 3-1,12-2 0,-12 2 0,15-3 1,-15 3 0,13-1 0,-13 1 0,10 0 0,-10 0 1,0 0-1,11-2 0,-11 2 0,16-1-1,-4 0 0,4-1 0,0-1 0,3 1 1,1-1 0,0 0 0,-1-2 0,3 1 1,2-2-1,4 0 1,4 1-1,5 1 0,5 0 0,5 2-1,6-1 1,4 1 0,1-1 0,2 1 0,2-3 1,0 2-1,1-2 1,-1 2-1,-2-1 1,-1 2-1,-1 0-1,0 1 1,-5 1-1,-3 1 1,-4-1-1,-5 0 0,-4-1 1,-4 0-1,-7 0 1,-5 0-1,-4-1 0,-3 2 1,-14 0-1,15-4 0,-15 4 1,0 0-1,0 0 0,0 0 1,0 0-1,0 0 1,0 0-1,0 0 0,0 0 0,0 0 0,0 0 0,0 0 1,0 0-1,0 0 0,9 0 0,-9 0 0,0 0 0,0 0 0,0 0 0,0 0 0,0 0 0,10-2 0,-10 2 0,0 0 0,0 0 1,0 0-1,0 0-1,0 0 1,0 0 1,0 0-1,0 0 0,0 0 0,0 0 0,0 0 0,0 0 1,0 0-1,0 0-1,0 0 1,10-6 0,-10 6 0,0 0-1,11-4 1,-11 4 0,0 0 0,14-5 0,-14 5 0,9-3 1,-9 3-1,0 0 0,10-5-1,-10 5 0,0 0-3,0 0-7,0 0-14,0 0-3,-17 6 1,-3-12-1</inkml:trace>
</inkml:ink>
</file>

<file path=ppt/ink/ink1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4.2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777 24 0,'-13'0'1,"13"0"1,-15 0-2,3 0 2,-4 0 0,-1-3 1,-4 2-1,-3-1 0,0 2 1,-3-1-1,1 1 0,1 1-1,0 0-1,0 1 0,2 1 1,0-1-1,1 0 0,1 0 0,0-1 0,1 1 0,3 0-1,2 0 0,2 1 0,13-3 0,-12 6 0,12-6 0,0 0-1,13 8-1,-1-8-3</inkml:trace>
  <inkml:trace contextRef="#ctx0" brushRef="#br0" timeOffset="491">536 0 2,'0'0'3,"0"0"-2,-12 7 0,12-7-1,-14 6 2,14-6 0,-17 5 1,6-4 1,-1-3 0,0 1 0,-3-2 1,2 1-2,-2-2 1,2 2-2,1-1-1,1 2 0,11 1 0,-14-2-1,14 2 0,0 0 0,0 0 0,-9 0-1,9 0 1,0 0 0,0 0-1,0 0 0,-2 12 1,2-12-1,-1 13 1,1-13 0,-1 16 0,1-16 0,-2 18 1,0-8 0,-2 3-1,1-1 1,-2 3-1,0 2 1,-1 4 0,-2-3-1,-1 6 1,1 6-1,-1 4 0,-1 4 0,0 3 0,1 6 0,-1 2-1,2 9 1,0 0 0,1 0 0,0 1 0,1 4 0,0-1 0,-1-2 0,-1 2 0,1 1 0,-3 1 0,-2 2 0,2 0 0,-2-2 0,-1 2 0,1-4 0,3-1 1,1 1-1,2-2 0,2-4 0,2-2 0,2 0 0,1-2 0,1 2 0,-1-1 0,0-3 0,-1-2 0,-2 1 0,-1 0 0,-1-2 0,-3 0 0,1-2 0,-4-1 0,1-3 0,0-3 0,1-4 0,-1-3 0,2-2 0,1-3 0,1-2 0,3-2 0,0 0 0,0 1 1,2-1-1,0-3 0,0-1 0,1-4 0,0-1 0,0-2 1,0-1-1,-1-10 0,3 11 0,-3-11 1,2 9-1,-2-9 1,0 0-1,0 0 0,6 11 0,-6-11 0,0 0 0,0 0 0,3 9 0,-3-9 0,0 0 0,5 9 1,-5-9 0,0 0 0,0 0 0,13 9 0,-13-9 0,12 3 0,-12-3 0,21 5 0,-4-2-1,4-1 1,2 1-1,5 0 1,4-2-1,2 1 1,5-1-1,4 0 0,3 2 1,3 0-1,6-2 0,3 1 1,5 0-1,4-1 0,0 0 1,0-1 0,1 0 2,-3 1-1,-7-1 1,-2 2 1,-7 0-1,-5 2 0,-3 0 1,-5 0-2,-5 0-1,-6-1 0,-1-1 1,-7 0-1,-3-2 1,-3 1 2,-11-1-1,10-2 0,-10 2-1,0 0 1,0 0-2,-7-11 0,7 11-1,-12-7 0,12 7-1,-14-7 0,14 7-1,-13-5-2,13 5-10,0 0-9,-13-6 0,13 6-1</inkml:trace>
</inkml:ink>
</file>

<file path=ppt/ink/ink1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9.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369 9 3,'48'1'6,"1"1"0,-7-1-1,-2 0-1,-5 1-1,-4-1-1,-4 1 0,-7-1-1,-4 0 0,-4 0 0,-3 0 0,-9-1 0,9 1 0,-9-1 0,0 0 0,0 0 0,0 0 0,0 0-1,0 0 1,0 0-1,10 7 0,-10-7 0,10 11 0,-10-11 0,16 15 1,-5-7-1,0 3 0,1-2 0,-3 1 1,1 2-1,-1-2 1,0-2 0,-1 5 0,-1 2 0,2 5 0,-2 2 0,2 5 1,-2 6 0,2 5 0,-5 13 0,-2 4 1,-5 5-1,-3 8 0,-5 5 0,-3 4 0,-5 7-1,-1 4 0,-4 5-1,-1 3 1,-2 5 0,1 2 0,2 6 0,5 2 0,2 4 0,5-2 0,4-7 1,1-1-1,3-9-1,2-7 1,-1-7 0,-4-11 1,-2-10-1,-6-8 1,-4-4-1,2-10 0,-1-4 0,1-4-1,2-5 1,3-6 0,3-3-1,2-6 1,4-2-1,3-9 2,-2 10-1,2-10 0,0 0 1,0 0-1,0 0 0,0 0 0,0 0 0,0 0-1,0 0 0,0 0 0,0 0 0,0 0 0,0 0 0,0 0 0,0 0 0,0 0 0,0 0 0,-5 11 0,5-11-1,-17 14 2,3-4-1,-2 3 0,-7 2 1,-4 2 0,-5 2 0,0-2 0,-3 0 1,-3-1-1,0-1 1,3-4 0,3-2-1,6-2 1,6-1-1,4-2 1,4-3-1,12-1 1,0 0-1,0 0 0,0 0 0,0 0 0,0 0-1,0 0-2,0 0-4,0 0-13,-12 0-6,12 0-1,-25-14 0</inkml:trace>
</inkml:ink>
</file>

<file path=ppt/ink/ink1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9.0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996-1 0,'-44'-1'3,"-5"2"0,-5 2-1,-3 2-1,-4 2-1,-2 3 1,-1 3 0,1 2-1,-1 4 0,3 5 0,4 0 0,3 6 0,4 1 0,5 5 1,3 4-1,4 2 0,6 1 0,4 3 1,5 1-1,4 3 1,5 1-1,4 0 1,5-3 0,9 0 0,4-1 1,7 1 0,6-2 0,8-1 0,6-2 0,9-1 0,3-1 1,8-3 0,8 0-1,3-4 1,5-1 0,4-3 0,4-3 1,4-2 0,3-7 0,2 1 0,1-4-1,2-3-1,0-7 1,-2-2-1,2-3-1,0-2 0,2-1 0,-1-8 0,2 0 0,-1-2-1,0 1 0,1-4 1,-4-2-1,-4-2 1,-4-2 0,-7-3 1,-6-3-1,-8-3 2,-5-4-2,-8-2 1,-4-3-1,-6-2 0,-4-1 0,-5-1-1,-3-3 0,-7 0 0,-5-1 0,-5 1 0,-7-1 0,-9 0 0,-8-1 0,-6 3 0,-10 4 0,-7 0 0,-9 2 0,-9 3 0,-9 2-1,-7 2 0,-10 3 1,-8 1 0,-7 3-1,-9 1 1,-5 5 0,-3 2-1,-6 5 1,-4 3 0,-2 6 0,0 4 0,3 2-1,1 6 1,2-1 0,2 2 0,4-1-1,4 4-4,5-2-8,-1 1-7,5 2 0,-1-10-1</inkml:trace>
</inkml:ink>
</file>

<file path=ppt/ink/ink1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7.7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714 0 6,'-66'17'6,"0"2"-1,-1 3-1,1 3 0,2 3 0,2 4-1,3 1-1,5 2-1,6 4 0,4 4 0,8 2-1,4 1 0,8 3 0,8 1 0,8 3 0,6 2 1,8 4 0,7-1-1,8 1 1,6 1 0,7-1 0,8 1 0,6-2 0,7-2-1,6-1 2,6-3-1,6-1 1,6-2 0,3-4 1,8-4-1,7-2 1,5-5 0,6-6-1,5-8 1,5-4-2,7-6 1,5-11-1,2-6 0,1-8 0,-2-7 0,1-7 1,4-5-1,-4-6 0,-4 0 1,-4-2-1,-2-4 0,-7 2 2,-7 0-2,-10 2 1,-13-1 1,-16-2 0,-10 0 0,-19-3 1,-13-1 0,-19-7-1,-11-2 0,-20-4-1,-12-1-1,-15-2-1,-16 1 0,-15 0-1,-15 3-1,-17 7-2,-18 4-2,-12 6-5,-14 7-8,-13 6-4,-2 6 1,-10 2-1</inkml:trace>
  <inkml:trace contextRef="#ctx0" brushRef="#br0" timeOffset="45916">1685 1772 6,'-5'-13'11,"5"13"-1,-8-11-2,8 11-3,-9-9-2,9 9-3,-12-7 1,12 7-1,-10-5-1,10 5 1,0 0-1,0 0-1,-7-9 1,7 9 0,0 0 0,7-9 0,-7 9 1,10-10 1,-10 10 0,15-8-1,-15 8 2,15-8-1,-15 8-1,13-3 0,-13 3 0,0 0 0,9-6 0,-9 6 2,0 0-1,0 0 1,0 0 1,-7-10-1,7 10 0,0 0-1,0 0 1,0 0-2,0 0 0,0 0-1,-9 1 1,9-1-1,0 0 1,-13 17 0,13-17 1,-18 25 0,2-4 0,-5 7 0,-5 8 0,-8 11 1,-6 7-1,-6 4 2,-9 10-1,-2-2 1,-5 0 1,-1-1-1,3-4-1,4-10-1,9-6-5,6-11-13,15-3-2,7-15-1</inkml:trace>
  <inkml:trace contextRef="#ctx0" brushRef="#br0" timeOffset="46707">911 2053 6,'0'0'6,"-7"11"0,3-2-1,-3 3 1,1 4-1,-4 4 0,-2 5 1,0 3-2,0 3 0,2 5-1,-4 5 0,2 3-2,-3 2 0,4-1 0,2-1 0,1-4 1,3-2 0,5-6 1,5-9 1,10-9 0,12-10 0,11-10 1,13-8-1,8-8-1,8-9-1,6-5 1,1-6 0,0 1 2,-11 1-1,-5 5 2,-17 3-2,-1 6 2,-14 4-2,-5 8-1,-6 5-1,-15 9-2,14-9-3,-14 9-7,0 0-15,0 0-3,-19 1 2,5 1-1</inkml:trace>
</inkml:ink>
</file>

<file path=ppt/ink/ink1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06.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185 94 19,'0'0'19,"-15"2"0,15-2-5,0 0-8,0 0 0,0 0 1,-5-9-3,5 9 0,0 0-2,0 0 1,3 12-1,4 4-2,2 10 0,3 8 0,5 13-1,4 11 2,3 9-1,6 10 1,1 5 0,1 4 0,0-2 0,0-2 0,-1-1 0,-3-6 0,0-3-2,-5-9-1,-1-7-2,-4-8-3,-1-7-1,-4-9-7,-5-13-7,1-8-1,-9-11 0</inkml:trace>
  <inkml:trace contextRef="#ctx0" brushRef="#br0" timeOffset="581">59 0 5,'0'0'15,"0"0"-2,0 0-4,0 0-9,4 12-1,-3 1 1,-1 8-1,-1 7 2,0 7 0,-3 8 2,0 8 0,-3 4 2,-2 1 0,1 0 0,-2-4-1,2-5 0,2-5-1,2-8-3,4-9-3,4-8-5,-4-17-3,19 9 0,-7-16 0,2-5 2,-2-9 2,-1-6 4,-2-4 4,-4-4 4,-1-1 3,-5-3-1,0 0 1,-2-1-2,-2 2-2,1 3-1,-1 1 1,1 4 0,-2 2 1,4 4 1,-2 2 1,3 7 1,-2 0 0,3 6 0,0 9-1,-1-12-1,1 12-1,0 0-2,0 0 0,0 0-2,10-3 0,1 9-1,6 2 0,6 4 0,7 5 0,7 4 0,6 2 1,6 5-1,4 0 0,2 0 0,0-2 1,-3-1-1,-2-5 0,-5-2 1,-5-4 0,-6-1-1,-7-4 1,-4-1 0,-9 0-1,0-3 1,-14-5 0,12 7 0,-12-7 0,0 0 0,0 0-1,0 0 1,0 0-3,-11 0-3,0 1-12,-7 0-10,-14-3 0,-8-1-1,-16-8 0</inkml:trace>
</inkml:ink>
</file>

<file path=ppt/ink/ink1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4.3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546 0 10,'-16'24'11,"-2"6"-1,-7 3 0,-4 4-2,-6 4-1,-8 4-1,2 5-1,-5-1-1,2 3-2,3-3-1,1 0-3,9-6-3,3-2-6,12-10-5,5-6-3,8-11 0</inkml:trace>
  <inkml:trace contextRef="#ctx0" brushRef="#br0" timeOffset="250">137 327 9,'0'0'8,"-6"-13"1,6 13 0,-1-10-1,1 10-1,0 0 0,0 0-1,-13 14-3,11 0-2,-1 5-1,-1 6 0,-4 8-1,-1 5 2,0 5 0,-5 4 0,5 2 0,-5 1 1,0-3-2,2-3 2,2-8-1,4-6 1,3-10 1,7-4 0,-4-16 2,27 0 0,0-14-1,11-4 1,1-9 0,6 0-1,-1-3-1,-1 2-1,-2 2 0,-11 5-1,-7 4 0,-7 7-1,-6 2 1,-10 8-2,9-4-5,-9 4-11,0 0-9,0 0 2,10-9-1</inkml:trace>
</inkml:ink>
</file>

<file path=ppt/ink/ink1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7.4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0 148 18,'10'25'11,"6"7"1,3 7-3,5 6 0,7 9-2,3 12-2,8 8-1,4 6-2,5 8 0,4 4-1,4-1 1,1-3-1,-2-2-1,-2-12 2,-6-7-2,-6-13 1,-7-9-1,-8-12 1,-9-5-1,-9-8-1,-4-6-4,-7-14-10,0 0-4,-16-7-1,4-9-1</inkml:trace>
  <inkml:trace contextRef="#ctx0" brushRef="#br0" timeOffset="641">38 273 14,'0'0'12,"0"0"-1,0 0-1,4 12-1,0 1-3,1 7-2,4 8-2,2 8 0,-3 7 0,3 7 0,-2 0-1,0-1 0,-1-3 0,-1-4 0,-4-7-1,-1-6 1,1-8-1,1-7 1,0-4 0,-4-10 1,0 0-2,0 0 0,4-24-2,-6-6-1,-1-12 0,-3-9-1,0-8 1,-3-8-1,1 1 1,-1-1 2,3 6 1,-1 5 1,2 8 0,2 7 0,2 7 0,3 6 0,0 3 1,3 5 0,-1 3 0,2 4 1,-3 1 0,-3 12 0,14-10 0,-4 11 0,2 5-1,5 7-1,6 5 0,5 6 1,8 7-1,5 1 2,4 3-1,3 1 1,0-4 0,-2-2 1,-6-8-1,-5-2 0,-6-8 0,-9-1 0,-8-7-1,-2 0 1,-10-4-1,0 0 1,9 4-2,-9-4 1,0 0-1,0 0 0,0 0-2,0 0-2,0 0-4,-13 9-11,5 1-8,1-1-1,-8-4 1</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20.976"/>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33 531,'383'0,"-362"-2,0 0,0-1,0-1,0-1,0-1,-1-1,0 0,5-5,10 1,0 0,1 3,0 0,0 3,1 1,-1 1,1 3,13 1,-41-1,-1 0,1 0,-1-1,1 0,-1 0,1-1,-1 0,0-1,0 0,0 0,16-7,0 1,1 1,0 1,0 1,25-2,102-8,-183 13,0 0,0-2,0-2,1 0,0-2,-5-4,1 2,-24-6,1-3,2-2,-50-27,-17-21,-94-24,206 90,0 0,0 1,-1 0,1 0,-1 1,0 1,0-1,-2 2,-2-1,10 1,0-1,0 1,0 0,1 0,-1 1,0-1,0 1,1 0,-1 0,0 1,1-1,-1 1,1 0,0 0,0 0,-2 2,-57 45,59-44,-1 0,0-1,0 0,0 0,0-1,-1 1,1-1,-1 0,0-1,0 1,0-1,0 0,0-1,0 0,-1 0,1 0,-2 0,-130-3,295 15,139-3,492-17,-586-18,-4 0,-157 26,-27 0,-1-1,1 0,-1 0,0-1,1-1,-1-1,0 1,10-5,5-3,-15 6</inkml:trace>
</inkml:ink>
</file>

<file path=ppt/ink/ink1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6.81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-8 0 7,'1'13'20,"-1"-13"-4,15 2-11,8 6-24,-3-10-4</inkml:trace>
</inkml:ink>
</file>

<file path=ppt/ink/ink1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7.15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21 0 3,'0'0'21,"-7"14"-1,7-14-1,0 0-24,-13 1-4,13-1-12,0 0 1</inkml:trace>
</inkml:ink>
</file>

<file path=ppt/ink/ink1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3:35.970"/>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0 0 8,'16'7'10,"-2"-2"-8,-14-5-20</inkml:trace>
</inkml:ink>
</file>

<file path=ppt/ink/ink1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02.1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3626 76 0,'4'16'1,"0"0"0,-1 3 0,0 1 0,-3 1 1,4 2 0,-4 2 0,0 2 1,-3-1 0,0 5-1,-2 1 1,1 1-1,0-2 0,1 0-1,1 0 0,2-5 0,0 0 0,3-6 0,1-4 1,0-4 1,-1-2 0,-3-10 1,5 9-1,-5-9 1,0 0 0,0 0-1,0 0-1,0 0 0,0 0-1,0 0-1,0 0 1,0 0-1,0 0 0,0 0 0,0 0 1,0 0-1,0 0 0,0 0 0,0 0 0,0 0 0,9 10 0,-9-10 0,0 0 0,9 11 1,-9-11 0,13 7 1,-2-2-1,1 0 1,4 0-1,4-1 1,5 1 0,3 0-1,3-1 0,6-1 0,3 1-1,5-1 1,4 1 0,5-2-1,5 2 1,5-2-1,6 1 1,7 0-1,3-3 0,8 2 1,3-2-1,1 0 0,3 1 2,6 1-2,3 0 1,5 0-1,7 2 1,4-1-1,4 0 1,4-1-1,2 0 0,1-3 1,-3 0-1,-3-2 1,-5 1-1,-6-1 1,-3-1 0,-6 2-1,-3 0 1,-5 2 0,-5 2 0,-4 0-1,-6 3 1,-4-1-1,-5-1 0,-6 1 1,-4-2-1,-8-1 1,-4 0 1,-8-3 0,-7 0 0,-6-2 0,-6 2 0,-7-2-1,-4 2 1,-4-1-1,-9 3 0,9-3 0,-9 3 0,0 0 0,0 0 0,0 0 0,0 0 0,0 0 0,0 0-1,0 0 1,1-10-1,-1 10 1,0 0-1,0 0 0,0 0 0,-5-11 1,5 11-1,0 0 0,-4-13 0,2 3 0,-1 0 1,-1-5-1,-2-2 0,-1-3 0,0-3 0,-2-4 1,-2-5-1,1-3 1,0 2-1,-2-3 1,2 1 0,1-1-1,0 2 1,1 2-1,3 8 1,0 2-1,2 3 0,0 6 0,2 1-3,1 12-2,0 0-13,0 0-8,0 0 0,-11-19 0</inkml:trace>
  <inkml:trace contextRef="#ctx0" brushRef="#br0" timeOffset="22332">0 435 1,'55'47'2,"-55"-47"0,85 37-1,-30-21 1,-3-4 0,6-3-1,7-3 0,4 0 1,-3-3 0,-1 1 0,-8 0 0,0 2 1,4 3-1,-7-1 0,-3 4 1,3 0-1,-2 4-1,7-1-1,2 0 1,6 1-1,2 1 0,8-3 0,4-2 0,9-5-1,3-4 1,4-4 1,5-4-1,8-4 0,3-5 0,2-2 0,-1-1 0,-2-2 0,-2-1 0,0-2 0,-7 0 0,-9 0 1,-8-2 0,-7-1 0,-8 1 1,-8-3 1,-7 2 1,-11 1 1,-7 1 1,-9 0 1,-2 4-1,-10 4 0,-3 1 0,-4 2-1,-10 12-1,10-16-3,-10 16 0,2-16-1,-2 16 0,-3-18-1,-1 7-2,4 11-6,-10-16-10,-1 8-1,-2 5-2</inkml:trace>
  <inkml:trace contextRef="#ctx0" brushRef="#br0" timeOffset="23123">1676 271 1,'0'0'4,"6"14"-1,-7 2-1,-3 5 0,1 6 0,-5 3 0,2 8 1,-3 2 0,3 4-1,3-3 0,4 2 0,11-3 1,7-1-2,12-6 0,9-3 0,7-6-1,8-3 1,6-5-1,4-4 1,3-3 0,5-1 1,-1-1 0,10-1-1,8 2 0,11-2 0,11-1 0,8-2-2,8 0 1,6-3 0,8-1 0,0 0 0,1-2 1,0 1-1,-3 0 1,0-2-1,-4-3 1,-3 1-1,-10-3 1,-8-4 1,-10 0 2,-12-1-1,-8-1 1,-10 5 0,-5 0 0,-9 5-1,-4 3 0,-7 2-3,-2 1 0,-5-2 1,-5 0 0,-9-5 3,-5-3 1,-6-4-1,-3-4 1,-8-6 0,-3-1 0,-8-5 0,-1 2-3,-4-6 1,-2 3-2,0-2 0,0 0 0,2 5 0,4 2-1,5-1-3,1 6-1,6 3-6,-1 2-11,-2 1-4,-2 3 1,-7-9-1</inkml:trace>
  <inkml:trace contextRef="#ctx0" brushRef="#br0" timeOffset="23884">3592 285 15,'-8'15'15,"-2"-7"-3,11 10-8,4 4-19,4 10-4</inkml:trace>
  <inkml:trace contextRef="#ctx0" brushRef="#br0" timeOffset="23994">3882 824 0,'56'29'6,"7"-2"-1,7-2-3,5-2 0,12 1-2,7-5 0,9-2 0,4-4 0,3-6 1,3-5 1,2-2 2,6-5 0,6-2 1,1-2-1,6 2-1,5 3-1,7 4-2,5 1-3,1 3 0,1-1-1,-4-2 1,-2 0 2,-9 0 2,-6-3 2,-12-3 2,-10 2 0,-8 0 0,-11 0-1,-11 3 0,-9 0-2,-11-2-1,-10 4 0,-10-2 0,-10 0 1,-9-2 0,-5 2 2,-16 0-1,0 0 0,0-11 0,-11 3 0,-2-6-1,-1-2-1,-3-6 0,1-7-1,-2-5 0,4-7 0,-1-6 1,5-5 1,-1-4 0,4-5-1,3-2 1,3 2 0,4-1 0,4 5 0,3 3 0,5 3 0,0 4 0,1 6 1,-2 3-1,-1 7 0,-5 5 0,1 5 0,-5 3-1,-2 6-3,-2 12-4,0 0-11,-14 2-8,1 8 1,-5-8-1</inkml:trace>
</inkml:ink>
</file>

<file path=ppt/ink/ink1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3.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-4 467 6,'-13'4'14,"13"-4"0,17-13-13,3-5-3,4-2 4,8-9 3,6-4 1,6-7 0,3-1 0,3-3-1,-1 3 1,-4 2-1,-1 2-2,-5 6-1,-4 7-1,-4 4 0,-5 4 0,-4 4-1,-5 5 0,-1 1-1,-1 4 0,-2 4-1,-1 3 0,-2 4 0,-1 5 0,1 4 0,-2 4 0,1 8 1,-3 3 0,-2 3 0,-1 2 1,-1 3 0,-2-1-1,-2 1 1,-2-1 0,-3-5 0,0-2 0,-3-3 1,-4-3-1,-4-5 1,-2-5 1,-3-4 0,-4-3 0,-4-4 1,-4-3 0,-4-2 0,3-1 1,0 0-1,4 2-1,4-1-1,7 3 0,5 0 0,16-4-1,-2 14 1,18-5 1,12-1-1,10 3 1,14-2 0,10 0 0,8 2-4,4-4-8,-4-3-13,0 0 0,-16-7 0</inkml:trace>
</inkml:ink>
</file>

<file path=ppt/ink/ink1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1.7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0 670 6,'0'0'5,"10"-9"-1,0 3 1,5-7 1,7 0-1,5-7 1,8-2-1,5-6 1,8-5-1,7-3 1,9-3-1,6-2 1,4-2 0,1-1-1,3-3 1,-2 5-1,-3 1-1,-5 3-1,-7 3 0,-8 5-1,-6 3-1,-7 6 0,-8 6 0,-5 1-1,-6 5-1,-6 1-1,-2 5-4,-13 3-5,0 0-11,0 0-1,-17 6 0</inkml:trace>
</inkml:ink>
</file>

<file path=ppt/ink/ink1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6.2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2761 0 10,'0'0'12,"0"0"-5,12 6-5,1-6-1,4 0 2,5 0 1,3-1 1,3 1 0,0 0-1,1 0 1,-4 1-2,2 2 0,-5 2-2,-2 0 1,-5 2-2,-1 2 1,-6 4 0,-4 0 1,-5 4-1,-4 0 2,-5 0-1,-4 4 0,-5-2 2,-2 4 1,-4-3-1,-3 0 0,-4 1 1,3 1-1,-2-2 1,3 2-2,1 0 0,4-1-1,6 1-1,4-2 0,7-1 0,4 1 0,5-3 1,4 0 0,6 1 1,5-1 0,2 0-1,10 4 2,8-3-2,16 4 0,18 0-4,11-3-12,12-2-12,9-6-2,-5-12 0,-9-10 0</inkml:trace>
  <inkml:trace contextRef="#ctx0" brushRef="#br0" timeOffset="14691">0 1927 8,'20'-7'10,"12"-3"-8,11-7 1,9-8 2,15-8 1,9-10 1,10-8 1,7-7 0,6-7 1,3-4 0,2-2-1,-1-1-2,0 2-2,-9 2-2,-4 1-2,-6 6-6,-4 7-11,-9 1-5,-2 8 0,-20-2-1</inkml:trace>
</inkml:ink>
</file>

<file path=ppt/ink/ink1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5.8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61 743 9,'0'0'7,"13"-5"0,-13 5 0,0 0 0,9-1 0,-9 1 0,0 0 0,9 3-2,-9-3 0,0 0-2,14 7 0,-14-7-1,0 0 1,0 0 0,6 12 2,-6-12-1,-8 10 0,-3-6 0,1 1 2,-4-2-1,1 1 0,1-2-1,2 1-1,1-2 0,9-1-1,0 0 0,0 0-1,0 0-1,0 0 0,16-1 0,-7 1 0,0 0 0,1 1 0,-10-1 1,14 3-1,-14-3 1,0 0 0,-9 6 0,9-6 1,-19 6 0,6-4-2,1 2-2,-2-4-5,14 0-12,-16 3-8,16-3 1,0 0-1</inkml:trace>
  <inkml:trace contextRef="#ctx0" brushRef="#br0" timeOffset="731">925 113 8,'0'0'13,"-9"-12"-2,-3 5-1,-5 0-3,-9 0-1,-1-1-1,-4-1-1,0 0-1,-3 1 0,1 0-1,2 1-1,1-1 1,4 2-2,1 1 1,3 1-1,6 1 1,-1 1-1,7 0 0,-1 1 0,11 1-1,0 0 1,0 0 1,0 0-1,0 0 1,2 11-1,-2-11 0,-4 15 1,2-3-1,-3 1 0,-4 3 0,-1 0 1,-3 2-1,2 2 1,-1 3 0,1 1 0,-1-1 1,0-1 0,2 0-1,4 0 0,-1-2 0,4-3-1,1-3 1,0-3-1,3-2 1,-1-9-1,5 12 1,-5-12 0,10 6 0,-10-6 1,19 6-1,5-1 0,-2 0 0,5 3 0,2 1 0,5 3-1,0 2 1,5 1 0,-4 3-1,-3 1 0,3 3 0,-3-1 0,-4 1 0,-3-3 0,-7 2 1,-2 0-1,-5-2 1,-7 0 0,-6 1 0,-1 0 0,-6-1 1,-3 1 0,-1-4 0,-4 1 2,-3-3-1,0-2 1,-4-3 0,0-2 0,1-2-1,0-5-4,2 0-9,-2-5-15,4-7-2,2-2-1,7-10 2</inkml:trace>
  <inkml:trace contextRef="#ctx0" brushRef="#br0" timeOffset="1783">487 97 13,'0'0'11,"0"0"0,0 0-2,0 0 1,0 0-2,13 4-1,-4-2 0,8 2-1,6-2 0,9 2-2,6-3 0,14 2 0,5-2 0,8 0-1,-1-2-1,3 0 0,-6 0-1,4 0 2,-10-1-1,-12 3 0,-43-1 0,72 0-1,-72 0 1,50 3-1,-50-3 0,0 0-1,0 0 0,47 7 0,-47-7 0,0 0 1,0 0-1,0 0 0,0 0 0,0 0 0,0 0-1,0 0 0,0 0-2,0 0-5,0 0-16,0 0-2,-43 27 1,22-28-2</inkml:trace>
</inkml:ink>
</file>

<file path=ppt/ink/ink1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44.6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82 8 0,'0'0'3,"11"-5"-1,-11 5 0,0 0-1,0 0 1,0 0 0,-5 9 1,5-9-1,-8 14 1,3-3 0,1 2-1,-2 4 0,0 1 0,-2 3-1,2 1-1,-2 0 1,3 2 0,-3 2 0,1 1-1,2 0 1,2 0 0,2-3-1,1 2 1,2 0 0,0-5 0,3-2 1,-1-3 1,3-1 0,-1-4 2,1-2-1,-7-9 2,17 13-1,-6-9 1,0-2-2,5 0 0,0-1 1,5-1-3,3 0 1,5-1-1,4-1 0,5 0 0,7-1-1,4 0 1,5-3-1,7 1 0,5-1 0,6 0 0,6-1 0,6-1-1,5 2 0,3 0 0,5 0 1,3 2-1,8 1 0,1 2 0,6 1 0,5 1 0,10 2-1,3 1 1,8 1 0,2 0 0,4 0-1,4 1 1,-3-1 0,0-1 0,-1 1 0,-3 0 0,0 0 0,-3 0 1,-1 2-1,0-1 0,2 0 0,-3 0 0,-1 1 0,-5-1 0,-3 1 0,-1-1-1,-8 0 1,-8-1 0,-7 0 0,-6 1 0,-4 2 0,-1-2-1,-1 1-1,-4 0 0,-1 0 0,-3 1-1,0-2 1,-8-2 1,-8-2 0,-9-1 2,-10-2 1,-8-1 0,-10 0 1,-3-1 0,-9 0-1,-2 0 0,-3 2-1,-5-2 0,-1 1 1,-10 2-1,12-5 1,-12 5 0,0 0 0,6-11 1,-6 11 0,0-13-1,-1 2 0,1 1-1,-2-4-1,0-3 0,0-1 0,-3-3 0,0-4 0,-2-1 0,0-4-1,-1 0 1,0-1 0,-1 0 0,1-1 0,2 1 0,0 1 0,0 0-1,3 3 1,1 1 0,1 3 0,1 2 0,0 5 0,1 1 0,0 6-2,-1 9-4,2-9-5,-2 9-11,0 0-3,0 0 1,0 0-1</inkml:trace>
  <inkml:trace contextRef="#ctx0" brushRef="#br0" timeOffset="1602">7513 53 4,'8'12'1,"-2"-2"-4</inkml:trace>
  <inkml:trace contextRef="#ctx0" brushRef="#br0" timeOffset="1642">7536 114 0,'-1'14'3,"0"2"2,-5-2 1,1 2 0,-1-1 0,1 4-1,-1-2 0,1 2-3,0-2 1,4 0 0,1 0 1,2-4 0,4 2 1,0-5 0,3 0-1,-9-10 0,19 15 1,-10-9-2,1 0-1,2-2 0,0 0-1,-1-1 2,5-1 0,-3-1-1,4 2 0,-1-3 0,3 2 0,1-1-1,2 2 0,2 0-1,1 1 1,3 0-1,3 0 0,4 2 1,6-1-1,3 0 1,6 0 0,4 0-1,6 0 1,8-1-1,4 0 0,3 0 1,5 0-1,4 0 0,2-1 0,4-1 1,2-1 0,3 1 0,2 0-1,7 0 1,3 0 0,2 1 0,4 0 0,2 0-1,5 0 0,2 1 0,1 0 1,1 1-1,1-1 1,2 0 0,4 0 0,-1 0-1,0 0 1,-2 0 0,2-1 0,-1 2 0,0-1 0,-1 0-1,-2 0 1,-3 2-1,2-1 0,-3 0 0,-1 0 1,-4 0-1,-5-1 0,-5-2 1,-3 0-1,-3-1 1,-5 0 0,-5 1-1,-6 1 1,-3 0-1,-3 1 0,-6 1 0,-4 0-1,-5 0 1,-4 0 0,-5-2 0,-5-2 1,-6 0 0,-5-1 0,-6-2 0,-3 1 0,-5-2 0,-4 1-1,-4-2 1,-1 0-2,-1 0 1,-2 0-1,1 1 0,-2-1 0,0 1 0,-1-2 0,0 2 2,-11 3-1,18-11 0,-18 11 1,16-13-1,-8 4 0,-1-1-1,0-3 1,0 1-1,2-3 0,-2-1 0,1-3 0,-1 0 1,2-2 1,-1-1-1,0-1 2,1 0-2,1 0 1,0-1-1,1 1 1,1 2-1,0-1 0,0 3 1,0 1-1,-3 0 1,3 3 0,-4 1 1,0 2-1,-2 0 0,1 3 1,-7 9-1,8-13 0,-8 13-1,0 0 0,7-10-2,-7 10 0,0 0-2,0 0-2,0 0-6,-4 13-14,-5-6-1,-1-3 0,-6-12 1</inkml:trace>
</inkml:ink>
</file>

<file path=ppt/ink/ink1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21.5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 0 4,'0'0'14,"0"0"-4,0 0-4,0 0-1,7 17 0,-7 0-1,0 9 0,-4 9 1,0 10 0,-4 9-1,-2 6 0,-2 2-2,2 5 0,1 0-4,2-5-9,8 1-8,-1-18 1,12-6-1</inkml:trace>
  <inkml:trace contextRef="#ctx0" brushRef="#br0" timeOffset="421">443 219 9,'-7'23'13,"-4"5"-9,0 6-1,0 8 2,2 6 1,4 3 0,7 1 1,8 1-3,13-3-11,16-2-7,7-15-1,13-6-3</inkml:trace>
  <inkml:trace contextRef="#ctx0" brushRef="#br0" timeOffset="581">977 440 44,'2'-55'26,"-2"6"0,-6 5-7,-2 4-11,-3 9-5,-3 8-4,-9 11 0,-8 16-1,-7 8 0,-10 12 0,-11 6-2,-7 10-5,-8 9-14,-5 2 0,7 4-1,3-8 0</inkml:trace>
  <inkml:trace contextRef="#ctx0" brushRef="#br0" timeOffset="1332">601 154 6,'0'0'14,"-2"-10"-5,2 10-2,0 0-4,0 0-2,0 0-1,-12 8-1,12-8 1,-18 20-1,7-4 1,-5 3 0,0 4 1,-2 4 0,-2 5 1,0 3 1,0 5 0,-2 1 1,4 1 1,2 1 1,6 1 0,4-3 0,10 0-1,8-4 1,13-4-3,11-5-3,7-5-3,7-7 0,2-8 0,3-8 0,-1-9 2,-4-10 1,-6-6 2,-7-8 2,-1-2 4,-9-6-1,-1-1 1,-7-5-1,-1 3-1,-6-2 0,1 6-1,-8 2-1,0 6-1,-4 5 0,-1 5-1,-3 4-1,-4 3-2,-6 4 0,-5 3-2,-8 7-3,-14 0-9,-13 5-12,-10 6-1,-13-5 1,-3 4 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33.277"/>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0 160,'2'-2,"-1"0,1 0,0 1,0-1,0 0,0 1,0-1,0 1,0 0,0-1,0 1,1 0,-1 0,1 1,-1-1,0 0,1 1,1-1,148-14,110-4,-140 3,-28 1,-79 7,0 2,1 0,0 1,0 1,0 0,0 1,1 1,16 0,67-3,171-15,-130 15,-52 37,-59-18,130 48,-147-56,0 0,1-1,0 0,0-1,0-1,0 0,0-1,14 1,-21-4</inkml:trace>
</inkml:ink>
</file>

<file path=ppt/ink/ink1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19.02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 7,'0'0'6,"0"0"0,17-6 0,-4 2 0,7-1 1,5 0-1,12-3 0,7-1-1,7 1 0,5 0 0,4-1-2,3-1 0,-1 4-2,-3-3 0,-7 6-1,-8 2 0,-9 1 0,-7 1 0,-8 3 1,-6 5 0,-14-9 1,15 22 0,-14-10 0,-1 6 2,-3 4-1,-4 5 0,-6 6 0,-3 8 0,-8 7 0,-2 5 0,-5 5 0,-1 7 1,-3-1-1,4 3 0,2-4 0,7-5 0,6-6-1,5-5-2,6-5 0,4-11-4,5-3-2,1-10-3,1-3-5,-6-15-10,0 0-1,10-1 1</inkml:trace>
  <inkml:trace contextRef="#ctx0" brushRef="#br0" timeOffset="481">253 637 17,'-10'3'20,"10"-3"1,0 0 0,0 0-11,0 0-5,15 1 0,2-3 1,6-8 0,11 5 1,9-6-1,13 2 0,8-3 0,8 3-3,8-3 1,2 6-2,-1 0-1,-9 0-3,-8 6-3,-14-2-12,-10 4-10,-7-1-2,-12-7 1,-5-5-1</inkml:trace>
</inkml:ink>
</file>

<file path=ppt/ink/ink1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1.1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0 403 0,'12'-13'9,"-3"6"-1,3-4-2,5 1-1,2-2 0,4-4 1,5-1-1,0-6 0,3-1 0,2-4-2,0 1 0,-2-3-1,2 3 0,-4-1 0,-3 4 0,-2 3-1,-1 5 1,-4 2-1,-1 6 0,-1 1 0,-3 3-1,1 2 1,-2 1-1,0 1 0,-2 1 0,-1-1 0,-10 0 0,14 1 1,-14-1-1,9 0 0,-9 0 1,0 0-1,0 0 0,9 1 0,-9-1-1,0 0 1,10 5 0,-10-5 0,9 7 0,-9-7-1,11 9 1,-11-9 0,10 11 0,-10-11 0,8 11-1,-8-11 1,9 15 0,-3-6 0,3 1 0,-1 4 0,4-2 0,-2 1 1,2-1-1,-2-1 0,-10-11 0,16 14-1,-16-14-6,0 0-6,0 0-5,0 0-1</inkml:trace>
  <inkml:trace contextRef="#ctx0" brushRef="#br0" timeOffset="791">446 194 3,'-8'44'5,"1"8"0,-1 5-1,0 7-1,2 2 0,2-2 0,2-2 0,0-10 1,0-5-1,0-9 0,1-7-1,-1-8 1,1-6 0,-4-5-1,5-12 1,-8 13-1,8-13 1,0 0-3,-11 2-3,11-2-9,0-17-4,1-1-1</inkml:trace>
  <inkml:trace contextRef="#ctx0" brushRef="#br0" timeOffset="1211">80 474 7,'15'-24'6,"6"-9"-2,4-5-1,5-5-1,4-1 0,1-2-1,1 3 0,0 3 1,-3 5 0,-2 8 0,-3 4 0,-2 7 0,-5 2 1,0 1-2,-2 4 1,-3-1-1,1 5 0,-4-2-1,1 5 1,-4-4-1,1 9 0,-1 8 0,-3 0 0,-2 9 0,0 3 0,-2 8 1,0 2-1,1 9 1,0-1-1,0-2 1,1 2 0,2-3 1,3-3-1,4-2 0,2-2-3,5-2-9,0-6-4,3 2-1</inkml:trace>
</inkml:ink>
</file>

<file path=ppt/ink/ink1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3.463"/>
    </inkml:context>
    <inkml:brush xml:id="br0">
      <inkml:brushProperty name="width" value="0.05292" units="cm"/>
      <inkml:brushProperty name="height" value="0.05292" units="cm"/>
      <inkml:brushProperty name="color" value="#1F497D"/>
      <inkml:brushProperty name="fitToCurve" value="1"/>
    </inkml:brush>
    <inkml:context xml:id="ctx1">
      <inkml:inkSource xml:id="inkSrc2">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3T18:48:04.665"/>
    </inkml:context>
  </inkml:definitions>
  <inkml:trace contextRef="#ctx0" brushRef="#br0">287 158 1,'13'13'6,"-8"3"-1,0 7-1,-3 8-2,-1 6 0,-2 7 0,-7 9 0,-1 5 0,-3 0 2,-1 2-1,-5-4 0,2-4 1,0-5-1,1-6 0,6-8-1,-1-7 1,4-4-2,-4-6-1,3-6-3,-5-6-3,-3-8-8,2-4-1</inkml:trace>
  <inkml:trace contextRef="#ctx0" brushRef="#br0" timeOffset="360">0 220 2,'10'-3'9,"5"0"1,3-5-2,1-3 0,3-6-1,0-4-2,7-3 0,2-2-2,4 1 0,-2 1-2,0 4 0,-4 3-1,1 6 0,-6 4 0,-2 4 0,-5 3 0,0 1 0,-6 2-1,2 3 1,2 0 0,-4 3-1,4 4 1,-2 2-1,-1 5 1,-1 2-1,-1 4 1,6 3 0,-5 4 0,2-1 1,1 0 0,2-1 0,-3-2 0,3 0 0,-16-29 1,38 49 0,-38-49 0,0 0 1,43 53 0,-43-53-1,0 0 1,0 0 0,0 0 0,0 0 0,0 0-1,41 41 1,-41-41 0,0 0-1,0 0 0,0 0 1,0 0-1,0 0-2,0 0-3,0 0-10,0 0-9,11 4-1,-21-10-1</inkml:trace>
  <inkml:trace contextRef="#ctx1" brushRef="#br0">623 373</inkml:trace>
</inkml:ink>
</file>

<file path=ppt/ink/ink1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47.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69 3,'0'0'5,"55"-1"0,-55 1 0,0 0-1,51-1 1,-51 1 0,0 0-1,52-3 1,-52 3-1,49-1-2,-21 0 1,4 1-2,-4-1 0,8 1 0,-4-1 0,12-2 0,-3 2 0,-3-1 1,5 0 0,0-1 0,12 1 0,-8 0 0,8-1-1,-4 1 1,7-2-1,0 2-1,4 0 1,-2-2-1,5 1 1,-2-2 1,3 3-1,1-3 1,-1 2 1,0 0 0,4 0 0,-1 2-1,0-1 0,5 2-1,-3-1 0,3 1-1,-3 0 1,2 0 0,-3 0 1,0 1-1,-2-1 0,-4 2 1,-1-1-1,-1 0 0,0 0 0,0 0 0,-1 0 0,1-1 1,-1 2-1,1-1 0,0 0 0,3 0 0,-2 0 0,1 2-1,1 0 1,1 2 0,4-1-1,-2 2 0,-2 2 1,-1-1-1,-3-1 1,-1 1-1,-5 0 0,-1-2 1,-5 1-1,0-2 1,-2-1-1,-1 0 0,-3 1 1,0-1 0,-3-1 0,-2 2 0,-2-2 0,-2 1 1,-5-2 0,-3 2 0,-6 0 0,-1-1 0,-5-2 0,-2 2-1,-4-1 0,-9-1 0,15 4 0,-15-4-1,9 1 1,-9-1-1,0 0 1,0 0 0,9 2 0,-9-2 1,0 0-1,0 0 1,0 0-1,0 0-1,0 0-1,0 0-18,0 0-9,0 0-1,-13-38 0</inkml:trace>
</inkml:ink>
</file>

<file path=ppt/ink/ink1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1.5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83 115 12,'0'0'7,"0"0"-1,0 0 1,0 0-2,0 0-1,0 0-1,0 0-1,0 0 0,-42-17 0,42 17 1,0 0-1,0 0 1,0 0-1,0 0 1,-43-6-1,43 6 0,0 0 0,0 0 0,0 0 1,0 0-1,0 0 1,0 0 1,0 0 2,0 0-1,0 0 0,0 0 0,0 0 1,48 11-1,-48-11 0,0 0 0,62 3-1,-62-3-1,51-2 1,-51 2-1,49-1-1,-49 1 0,63-3 0,-63 3-1,61-2 1,-61 2-1,64-5 1,-64 5-1,56-10 1,-56 10-1,50-10 1,-50 10-1,67-13-1,-67 13 1,55-13-1,-55 13 1,55-13-1,-55 13 0,57-12 0,-57 12 0,44-11-1,-44 11 1,45-6-1,-45 6 1,58-4-1,-58 4 0,44-1 1,-37 1 0,-7 0-1,0 0 1,0 0 0,0 0-1,0 0 0,0 0 0,0 0-1,0 0-2,0 0-4,0 0-12,0 0-8,0 0-1,0 0 0</inkml:trace>
</inkml:ink>
</file>

<file path=ppt/ink/ink1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3.5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130 2 14,'-10'-4'10,"10"4"1,0 0-1,0 0 0,0 0-3,0 0-1,0 0-3,0 0 0,0 0-1,0 0-1,0 0 0,0 0 0,0 0 1,-10 0-1,10 0 3,0 0-2,0 0 1,0 0 0,0 0-1,-9 3 0,9-3 0,0 10-1,0-10 0,-2 15-1,2-6 0,1 4 0,-2-2 0,2 6 0,-3-4 0,1 2 1,0-2-1,-1 2 0,0-1 1,1 2 0,2-1 0,-1 2 0,-1 2 1,1 0-1,-1 1 1,2 2 0,2 1 0,0 0 0,-6 1 1,7 2-1,0-3 0,3 3 0,-5 0 0,3 2 0,-6-1 0,0 2-1,2 0 0,-1 1 0,-4 0 1,-3 1-1,3-1 1,-2 2 0,-2 2 0,7 2-1,-4 0 0,1 0 1,-1 3-1,0-2 0,-1 0 0,2 0 0,-1-3-1,0-2 1,2-2-1,-2 0 1,-1-3-1,3-2 0,-1-3 0,1-3 1,2-1-1,-1-3 0,-4-5 1,5 0-1,0 2 1,1-2-1,-1-1 1,1 2-1,-1-2 1,1 2-1,1-1 1,1 0-1,-2-10 1,-3 12 0,3-12-1,0 0 1,1 10 0,-1-10-1,0 0 1,-1 10-1,1-10 1,-1 21-1,2-4 0,2 1 0,-3 4 0,0 1 1,0 0-1,0-1 0,1-4 0,0-3 2,0-5-2,-1-10-2,-2 13-2,2-13-9,-6-10-17,3-2 0,1-5-1,-2-6 0</inkml:trace>
  <inkml:trace contextRef="#ctx0" brushRef="#br0" timeOffset="1412">35 414 4,'-2'-41'15,"5"1"-5,-1-6-2,1 2-2,-2 1-3,-5 1-15,2 8-2,-12-3-1</inkml:trace>
  <inkml:trace contextRef="#ctx0" brushRef="#br0" timeOffset="5959">3386 2304 0,'-13'2'3,"13"-2"1,0 0 0,0 0 1,24 5 1,-4-2 1,6 1 1,6 0 0,7 1 0,9-1 1,5-1-2,7 1 0,4-3 0,6 1 0,3-2-1,7 1-1,-1-4 0,6 3-1,3-4 0,6 2-2,3-1 1,7 2-1,-1 1 0,4 0-1,3 3 0,4 0 0,3 2 0,1 1 0,0 1-1,2-2 1,5-2 0,4 1 0,1-3 0,2 1 0,0-3 0,3 1 0,3-1 1,2 2-2,1 0 1,3 2 0,0 1 0,2 3-1,2-1 1,-2 1-1,-4 0 0,0-2 0,-3 0 0,-5-4 0,-1-3 0,0-4 0,-1-2 0,1-3 0,0-4 0,-1 0 1,2-2-1,-1-2 0,-2 1 0,-5-1 0,-2-2 1,-6 3-1,-3-1 0,-5 1 1,-7 1-1,-5 0 0,-8 2 1,-6 1-1,-8 2 0,-6 1 0,-10 1 0,-5 2 0,-8 0 0,-5 2 0,-6 2-1,-5-1-4,-1 5-10,-5 1-11,-2-4-3,1-2 2,4-11-1</inkml:trace>
</inkml:ink>
</file>

<file path=ppt/ink/ink1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30.7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33 101 9,'-4'-13'9,"4"13"-5,0 0-1,0 0-2,0 0-1,0 0 1,0 0 0,-3 10 2,3-10 0,5 13 1,-2-3 1,2 1-1,-1 1 1,2-1 0,-1 1-1,0-1-1,-1 2 0,-1 0 0,-3 3 0,-1 1 0,-1 2 1,-3 1-1,2 4 2,-3-1-2,1 3 1,-1-1-1,3-1-1,0-1 0,1 2 0,1-4-1,0-2 1,-1-1-1,1-3 0,0 0 0,-1-2 1,-1 0-1,-1-2 0,0-2 0,1 1 1,3-10-1,-6 13 2,6-13 0,0 0-1,0 0 1,0 0 0,0 0 0,0 0-1,0 0 0,0 0-2,0 0 1,-3 9-1,3-9-1,0 0 1,0 0 0,0 0 0,0 0 0,0 0 0,0 0 0,0 0 0,0 0 0,0 0-1,0 0 0,0 0-2,0 0-3,-1 13-7,1-13-12,1 22-3,-1-22 2,2 14 0</inkml:trace>
  <inkml:trace contextRef="#ctx0" brushRef="#br0" timeOffset="892">49 687 3,'0'0'4,"0"0"1,0 0-1,12 8 0,-12-8 0,14 8 0,-3-1 0,-2-1-1,1 0 0,1 0 0,1 0 1,0 2-1,0-3 1,1 0 0,2 1-1,-1-1 1,3 0-1,2 1 0,-3-2 0,4 1 1,-1-1 0,2 1 2,2-3-2,3 3 1,2-3-1,5 2 0,2-2-1,5 2-1,5-2 0,5 1-1,3-1 0,6 1 1,2-1-1,2 0 1,4-2 0,3 2 0,1-2-1,2 2 1,1-1 0,4-1 0,1 0-1,5 1 0,3-2 0,3 1 0,3-1-1,5-1 1,4-1 0,1 1-1,2-1 1,2 1-1,0-2 0,-2 2 1,0-1-1,-3 1 1,-3-1 0,-2 1 0,-5-3 0,1 3 1,-3-2-1,1 0 0,-2 0-1,1 0 1,1 0 0,-1 0-1,2 2 0,3-2 1,0 3-1,1-1 0,0 1 0,0 0 1,-1-1-1,4-1 1,-2-1 0,0 0 0,0 0 0,-2 0 0,2-1 0,0 2 0,-2 0-1,1 1 1,2 0-1,-2-1 0,-1 0 0,0-1 0,-2-2 0,-1-1 0,0-1 0,-1-1 1,-3 0-1,0 2 0,1 0 0,0 1 0,0-1 0,1-1 0,0 4 0,1-1 0,-1 0 0,-1-2 0,-1 0 0,-2 0 0,0 0 0,-2 1 0,-1-1 0,1 1 0,1 2 0,-2 0 0,1 2 0,-3 1 0,0 0 0,-1 0 0,-7-1 0,-4-1 0,-7-1 1,-2-2-1,-9 0 0,-2-1 0,-7 1 0,0 2-1,0 1 1,-2 3-1,3 3 0,-2 1 1,1 2-1,0-1 1,-2 1-1,-3-3 1,-6-1 0,-3-2 1,-5-4-1,-2 1 0,-5-1 1,-2 0-1,-1 1 0,-2 0 0,-2 1 0,-9 2 0,13-4 0,-13 4-1,11-2 1,-11 2 1,0 0-1,0 0 0,9-6 0,-9 6 0,0 0 1,0 0-1,9-4 0,-9 4 0,0 0 0,0 0 0,0 0 0,0 0 0,0 0 0,0 0 0,0 0 0,0 0 0,0 0 0,0 0 0,0 0 0,0 0 0,10-9 0,-10 9 0,0 0 1,0 0-1,0 0 0,0 0 1,0 0-1,0 0 1,0-9-1,0 9 1,2-10 0,-2 10-1,2-14 1,2 4-1,0-4 1,1 0 0,0-3-1,4-5 1,-5-2-1,0-3 1,-1-3-1,1-2 1,-6-1-1,2 0 1,-1-2-1,2 4 0,0 2 0,-2 4 0,4 1 0,-4 4 0,5 4 0,-2 1 0,-1 5 0,-1 10-1,0-13-1,0 13-1,0 0-2,0 0-4,0 0-5,-17 6-10,-2 3-6,1-3 1,-6-9 1</inkml:trace>
</inkml:ink>
</file>

<file path=ppt/ink/ink1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7.6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3 217 3,'0'0'8,"0"0"0,0 0 0,-9 3 0,9-3 0,0 0 0,0 0-2,0 0-1,0 0 0,15-1-1,0 1-1,6-1 0,6 1 0,7-2 2,9 2-2,3-1 1,4 1 0,-2-1 0,0 0-1,-3-1 0,-3 1 0,-6-1-1,-6 0 0,-6 0-1,-4 1 0,-5-2-1,-3 3 0,-12 0-1,11 2 0,-11-2 0,0 0 0,0 0-3,0 0-3,0 0-8,0 0-9,-11 4 1,11-4 1</inkml:trace>
  <inkml:trace contextRef="#ctx0" brushRef="#br0" timeOffset="431">390 0 5,'0'0'13,"0"0"-1,0 0-7,0 0-4,0 0 0,0 0 1,11 2 1,3-2 0,5 1 0,6 2 1,4-2 0,5 5-1,4 4 0,0-3 0,3 6-2,-3 4-1,-5-1 1,-3 1-1,-4 4 1,-6-2-1,-3-1 0,-4 3 0,-6-4 1,-2-1-1,-3-1 2,-3 1-1,-5 0 2,-1 0 0,-4-1 0,-5 1 2,-5-1-1,-2 4 1,-5-2 0,1 2 0,-6-2-1,-1 3 0,1-4 0,4 3 0,0-4-2,5-1 1,3-2-1,3-2-1,5-4 1,13-6-2,-14 6 1,14-6 0,0 0-2,0 0-4,0 0-9,0 0-11,0 0-2,-1-9 1,1-4-1</inkml:trace>
</inkml:ink>
</file>

<file path=ppt/ink/ink1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28.2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25 114 11,'0'0'12,"0"0"-3,0 0-2,0 0-1,-13-45-2,13 45-1,0 0 0,0 0-2,0 0-2,0 0 1,0 0-1,0 0 1,0 0 1,0 0-1,6 59 2,-6-59-1,17 69 1,-9-22 1,-1 9 0,-2 4 0,-1 10-3,-6 3 2,-1 3-2,-3-6 3,-1-3-2,0-9 1,1-6 0,1-14 1,1-5 2,0-15 0,4-18 1,0 0-1,0 0-1,-9-60 1,7 10-1,-2-11-1,4-12-2,-1-6-1,4-6 1,3 4-1,5 7 0,2 6 0,8 8 0,4 7 0,4 7 1,-29 46-1,70-67-1,-70 67-1,76-42 1,-30 34-1,-5 2 0,0 7 0,-41-1 0,74 18 0,-74-18 1,58 34 1,-58-34-1,31 44 2,-31-44 0,-4 48 0,4-48 1,-43 47-1,43-47 1,-79 46-1,23-27 1,-1 0-2,-1-1 0,1-4 1,5-2-1,6-3 0,46-9 0,-65 9 0,65-9 0,0 0 0,0 0 0,0 0-1,0 0 1,0 0-1,0 0 1,59 31 0,-59-31 0,69 27 1,-69-27-1,70 41 1,-70-41 0,57 66 0,-34-23-1,-3 7 2,-1 2-1,1 0-1,1-4 0,5-2-2,2-13-2,7-11-3,0-19-5,6-12-7,-41 9-2,76-53-3,-76 53 1</inkml:trace>
  <inkml:trace contextRef="#ctx0" brushRef="#br0" timeOffset="821">788 515 12,'0'0'8,"65"0"0,-65 0 1,68-5 0,-68 5-2,85-21 0,-41 5-1,-1 0-1,-43 16 0,72-33 0,-72 33 0,43-35-1,-43 35 0,0 0-1,0 0-1,0 0 0,-44-37-1,44 37 0,-73 16 1,30 5-1,-4 5 2,-4 6-1,1 4 1,9 4-1,41-40 0,-64 74-1,64-74 1,-31 66-1,31-66 0,26 43-1,-26-43 0,80 9-1,-24-15 0,6-3-1,11-8 1,-3-4-2,2 0-1,-6-5-2,-2 6-1,-11 0 1,-5 3 1,-48 17-2,72-31 2,-72 31 0,44-32 1,-44 32 3,0 0 1,0 0 2,31-50 0,-31 50 3,0 0-1,0 0 3,0 0-1,0 0 0,0 0-1,0 0-1,0 0-1,0 0-1,-48-13 0,48 13-2,0 0 1,0 0-1,1 52 1,-1-52-2,32 42 2,-32-42-1,48 52 0,-48-52 0,48 59-1,-48-59 1,31 62 1,-24-30 1,-13 0-1,-6 0 2,-10-9-1,-1 1 1,-7-7-1,3-2 1,1-10-1,26-5-2,0 0-1,-34-57-2,34 57-3,33-90-4,4 34-8,5-6-8,13-2 0,6 2 1</inkml:trace>
  <inkml:trace contextRef="#ctx0" brushRef="#br0" timeOffset="1592">2314 83 13,'0'0'16,"0"0"0,0 0-10,-2 54-2,2-54 2,-13 62 2,13-62-1,-17 80 0,9-36-1,1 2-2,3 2-1,0-1 0,0 1-2,1-4 1,1-2-1,2-42 0,-3 65-1,3-65 1,-10 42 0,10-42-1,0 0 0,-42-17 1,42 17-1,-53-48 0,53 48 1,-58-59-1,58 59 2,-48-54-2,48 54 1,0 0-1,-18-49 1,18 49-1,50-21 0,-8 9 0,10 2 0,11-2 0,8 0 0,6 0 1,0 1 0,-7 0 0,-1 1 0,-6 1 0,-8 3 0,-11 2 0,-44 4 0,65-2 0,-65 2-1,44 11 0,-44-11 0,0 0 1,30 44-1,-30-44 2,12 47-2,-12-47 1,8 58 0,-8-58 1,-3 68-1,3-68-1,-16 65 2,-1-36-1,-6 0 0,-6-2 1,-3-4-1,-3-6 1,0-9-1,0-3 1,35-5 0,-60-3-1,60 3 0,0 0 0,-38-53 0,38 53-1,14-50 1,-14 50-1,39-55-1,-39 55 1,66-54 0,-66 54-2,78-54 2,-78 54-2,79-43 2,-79 43-2,74-36 2,-74 36-2,60-26 2,-60 26-1,45-18 1,-45 18-1,0 0 1,45-10-1,-45 10 1,0 0-1,0 0 1,0 0 1,23 43-1,-23-43 2,-10 46-2,10-46 1,-13 45 0,13-45 1,0 0-1,12 47 0,-12-47 0,52 6 0,-52-6 0,77-22-2,-36 3 2,4 0-1,-4-2 0,-41 21-1,60-41 1,-60 41 0,0 0 0,46-40 0,-46 40 0,0 0-1,0 0 1,0 0 2,0 0-2,-19 41 1,19-41-1,-21 60 1,21-60 0,-12 77 0,12-77 0,11 67-2,-11-67 0,34 48-3,-34-48-3,53 15-5,-53-15-8,57-17-9,-57 17 2,58-35 0</inkml:trace>
  <inkml:trace contextRef="#ctx0" brushRef="#br0" timeOffset="2734">3735 370 3,'0'0'15,"-8"-43"-1,8 43-10,0 0 0,0 0 0,0 0 1,45 42 0,-45-42 2,43 45 1,-43-45 1,51 62-1,-51-62-1,45 69-1,-45-69 0,32 68-2,-32-68 0,17 61-1,-17-61 1,0 0-1,6 50 0,-6-50 1,0 0-1,0 0 0,0 0 0,-13-50 0,13 50-1,-4-62-1,4 62-1,9-73 0,2 32-1,-11 41 2,40-82-2,-40 82 1,64-74-1,-64 74 1,78-56 0,-36 33 0,1 7-1,0 4 1,-43 12-1,80 3 1,-80-3-1,74 22 0,-74-22 1,65 48-1,-65-48 1,58 66 0,-58-66 1,46 68-2,-46-68 2,28 72-1,-28-72 2,10 64-2,-10-64 0,-8 60 0,8-60 1,-21 46-1,21-46 1,0 0 0,-52 43-1,52-43 1,-50-10 0,50 10 0,-58-27 0,58 27 0,-55-45-1,55 45 0,-34-59 0,34 59 0,3-57-1,-3 57 0,48-52-1,-48 52 2,88-40-1,-35 24 1,6 5-2,1-3 2,1 4 0,-2 2 0,-5 3 1,-5 2-2,-7 3 1,-42 0 0,64 4-1,-64-4 1,0 0 0,44 43 0,-44-43 1,7 45-2,-7-45 2,2 47 0,-2-47 1,0 0-1,40 51-1,-40-51 1,65 2 0,-65-2 0,85-20 1,-38 7-1,-4 0 0,-43 13-1,64-20 1,-64 20 0,0 0 0,0 0 0,40 42-1,-40-42 0,-1 58 0,1-58 0,12 59 1,-12-59-1,36 46 0,-36-46-1,63 3-2,-63-3 0,81-38-2,-39 5-2,3-8-5,-7-13-5,2-3-7,-6-8-2,-3-1 1,-6-3 6,-2 7 5</inkml:trace>
  <inkml:trace contextRef="#ctx0" brushRef="#br0" timeOffset="3695">5943 71 11,'8'-52'15,"-8"52"1,0 0-1,0 0-4,0 0-2,0 0-1,11 69 1,-11-69 1,5 73 0,-4-28 0,3 7-3,-3 4 0,1 5-3,-2 2 0,1 5-2,0 2-1,4 2 0,1 2 0,3-2-1,3-7 0,4-6 0,-1-10 0,2-8 1,-1-11-1,-2-15-2,-3-16-1,-6-19-1,-5 20 0,-22-95-2,-1 30 1,-16-10-1,-7-5-1,-14 1 3,-7 3 0,-6 10 3,2 15-1,4 13 2,8 10 0,6 6 0,53 22 2,-64-18 1,64 18 1,0 0 0,0 0 0,53 16 1,2-6 0,20 4 0,12 0-1,15 1-1,10-2 0,7 0-1,-1-3 0,-4 1-2,-6 1 2,-10 0-3,-9 0-5,-13-1-21,-13-2-2,-15-4 0,-48-5-1</inkml:trace>
</inkml:ink>
</file>

<file path=ppt/ink/ink1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9.4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12 6,'1'-15'7,"-1"15"0,0 0-2,0 0-2,0 0-1,0 0-1,0 18 0,0-18 1,2 21-1,-2-8 1,0 6 0,1 6 0,-1 6 1,0 9-1,0 5 1,-1 7-1,0 2-1,0 1 1,1 0 0,1-9-1,0-2 0,2-5-1,-1-11 0,2-5 0,-1-9-3,0-2-1,-3-12-9,0 0-2,0 0-2</inkml:trace>
  <inkml:trace contextRef="#ctx0" brushRef="#br0" timeOffset="390">0 549 1,'18'15'4,"7"4"1,-3 5 0,4 3 0,-2 3 0,0 3 0,-2 1 0,0 0 0,-2 0 0,-2-3-1,3-3 1,-5-7 0,2-5 1,2-9-1,2-7 1,3-11-1,3-4 1,1-11-1,2-5-1,0-10 0,0-2-1,-5-2 0,-2 2 0,-5 1 0,-2 5 0,-7 6-1,-1 6 0,-4 9-2,0 1-1,-5 15-4,7-13-9,-7 13-10,9 2-1,-9-2 1,0 0-1</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43.48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0 177,'184'30,"70"22,56-35,-122-10,-79-1,102-8,14-25,-159 23,-27 3,-1-2,1-1,31-9,107-30,-91 31,141-9,-212 21,0 0,-1-1,1-1,-1 0,1-1,-1 0,0-1,11-5,29-15,-32 13,0 1,1 1,0 1,0 0,1 2,0 1,0 1,17 0,238-32,-224 30,0 3,0 2,0 3,30 6,182-1,-179-8,46-6,-94 3,-1 2,1 1,-1 2,1 2,28 6,4 5,2-3,39 0,110 21,-31 13,-19-12,114 14,112-14,-171-15,1 15,-23-20,-40 19,446-33,-391-5,-166 4,0 2,0 2,0 3,30 7,65 6,144 18,174-36,-200 16,-141-26,120-48,32 29,-174 5,-53 11,0 2,1 2,25 0,25 8,-93-2</inkml:trace>
</inkml:ink>
</file>

<file path=ppt/ink/ink1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06.1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5,'0'0'7,"0"0"-3,0 0-2,0 0-1,0 0-2,0 0 1,0 0 0,0 0 0,0 0-1,0 0 1,10 6 0,-10-6 0,0 0 1,0 0-1,0 0 0,0 0 1,0 0 0,0 0 1,0 0 1,0 0 0,0 0 0,10 2 1,-10-2 0,11 2 0,-11-2-1,12 1 0,-12-1-1,12 1 1,-12-1-1,9 1 1,-9-1 0,0 0-1,12 1 0,-12-1 0,10 3 0,-10-3-1,14 4-1,-4-1 1,4 0 1,2 1 0,4 1 1,3-1 0,5 1 2,3 0-2,7 1 1,2-1-1,7 1 0,5-2 0,5-1 0,4-2 0,6-1-1,1-2 0,4-1 1,2-2-1,-1-1 0,0 1 0,-2 0-1,-5 2 0,-5 0 0,-3 0 0,-6 3 0,-7-1 0,-3 3 0,-7-1-1,-4 2 0,-2-1 1,-3 1-1,-1 0 1,-3-2-1,0 1 0,1-2 1,0 1 0,-7-1-1,6-1 1,-1 1-1,-3-2 1,1 2-1,-2 0 0,0 0 1,-5 0-1,6 0 0,-8 0 0,-10 0 0,15 0 0,-15 0 1,9 0-1,-9 0 0,0 0 1,0 0-1,0 0 0,0 0 1,0 0-1,0 0 1,0 0-1,0 0 1,0 0-1,0 0 1,0 0-1,0 0 1,0 0-1,0 0-1,0 0-3,0 0-7,0 0-12,0 0-6,0 0 2,0 0 0</inkml:trace>
</inkml:ink>
</file>

<file path=ppt/ink/ink1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08.1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213 0 16,'18'0'15,"-5"-2"0,-13 2-1,15 6-2,-15-6-2,6 18 0,-8-2-3,3 4-3,-3 2 0,2 5-1,0 1 1,2 3-1,-2 2 0,4 1 1,0-1-1,-2 4 1,-3 1-1,-1 5 1,-2 2-2,-10 3 1,4 2-1,-5 3-1,-3 1 1,3 0-1,0-3 0,3-1 0,1-2 0,10-2-1,-6-3 0,5-5-2,2-1-4,-2-7-6,3 2-11,-1-2-5,-4-2 1,-3-1 0</inkml:trace>
  <inkml:trace contextRef="#ctx0" brushRef="#br0" timeOffset="341">14 1446 28,'-9'38'19,"6"1"-3,1 2-3,3-3-1,3 0-4,1 0-5,4 0-1,2-2-3,-2 2-11,2-2-3,0 0 1,1-1 0,-1 0-3</inkml:trace>
  <inkml:trace contextRef="#ctx0" brushRef="#br0" timeOffset="511">153 2295 29,'4'52'15,"1"1"1,-2-1-1,0 0-2,1 5-2,-2-6-2,3 0-2,-1-2-2,3 3 0,-4-7 2,4 5-1,-6-5 3,6 1 0,-18-4 0,11 4 1,-10-4-3,5 3 0,-5-3-3,2 8 0,-3-9-3,0 0 0,7-3-1,0-4-1,2-3-1,-4-5-5,13-1-16,-6-13-12,-1-12 1,11 4-1,2-21 1</inkml:trace>
</inkml:ink>
</file>

<file path=ppt/ink/ink1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10.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92 8,'0'0'8,"0"0"1,0 0-2,0 0-1,0 0-1,0 0 0,0 0 0,0 0 0,0 0 1,0 0-1,44-32 2,-44 32-2,42-8 2,-42 8-3,44-5 0,-44 5-1,44-6 1,-44 6-1,0 0 0,57-7 0,-57 7 0,0 0-1,0 0 1,0 0-2,0 0 0,46-7 0,-46 7 0,0 0 0,0 0 0,0 0 0,46 2 0,-46-2-1,0 0 1,0 0-1,44 2 0,-44-2-1,0 0 1,0 0-1,0 0 0,44-14-2,-44 14-1,0 0-6,52-24-12,-52 24-4,34 0 1,-34 0-1</inkml:trace>
</inkml:ink>
</file>

<file path=ppt/ink/ink1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5T21:47:15.012"/>
    </inkml:context>
    <inkml:brush xml:id="br0">
      <inkml:brushProperty name="width" value="0.09701" units="cm"/>
      <inkml:brushProperty name="height" value="0.09701" units="cm"/>
      <inkml:brushProperty name="color" value="#3333CC"/>
      <inkml:brushProperty name="fitToCurve" value="1"/>
    </inkml:brush>
  </inkml:definitions>
  <inkml:trace contextRef="#ctx0" brushRef="#br0">71-3 6,'0'0'19,"0"0"-9,-12 10-4,12-10-1,0 0-2,0 0 0,0 0 2,0 0 1,0 0 2,0 0 0,0 0 2,0 0-1,-10 5-1,10-5-1,0 0-3,-10 15-2,10-15-2,0 17 0,3-6 0,2 4 0,2 9 0,0 5 1,-1 1 1,9 8 1,-13 5 0,0 11 2,-6 2-2,1 8 2,-5-10-1,1 7 1,-2 0-4,-1-6 2,1-9-1,-2-6-1,7-7 0,-5-9-1,4-6-1,-1-5-1,6-13 0,-8 9 0,8-9-1,0 0-1,0 0-3,0 0-7,0 0-18,19 2-1,-17-15 2</inkml:trace>
</inkml:ink>
</file>

<file path=ppt/ink/ink1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299"/>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112-2 28,'0'0'20,"0"0"1,4 9 1,-4-9-5,0 0-4,0 0-1,0 0-4,0 0-4,0 0-1,0 0-1,0 0-1,-10 4 0,10-4-1,-15 11 1,2-3 0,0 5 0,1 4-1,-3 9 0,0 5 1,4 8-1,4 6 1,3 2-2,4 1 1,6 1-4,1-8-10,10-4-8,1-10-1,2-9-1,-5-9 0</inkml:trace>
  <inkml:trace contextRef="#ctx0" brushRef="#br0" timeOffset="390">182 652 42,'2'23'18,"-3"1"0,1 5 0,-2 3-9,2 6-8,1 5 1,1 2-1,3 4-4,1-3-8,2-1-8,1-3 2,-2-7 0,2-1-2</inkml:trace>
</inkml:ink>
</file>

<file path=ppt/ink/ink1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940"/>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 0 78,'-2'53'25,"5"-4"-6,2-10-15,4-7-25,3-4-2,-3-10 0,2-9-1</inkml:trace>
</inkml:ink>
</file>

<file path=ppt/ink/ink1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0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 60 12,'0'0'14,"-2"-11"-3,2 11-4,0 0-3,0 0 0,0 0-1,-1 16 1,1-2 0,-1 9 0,0 7-1,-1 8 0,2 10-1,-1 9 1,1 4-1,0 3-1,2-1 0,0-5-1,1-4 1,0-8 2,-2-8-1,-1-11 0,1-7 1,-2-7 1,1-13 0,-1 10 0,1-10 0,-4-14-1,1-3-1,-1-10 1,-1-6 0,-2-9-1,2-7-1,-1-3 1,3-3 0,2-1 0,5 1-1,1 3 0,5 6 0,2 3 0,3 6 0,4 1-1,5 7 1,2 2 0,3 6-1,1 4 1,1 5 0,-2 5-1,-1 5 0,-3 6 0,-3 6 1,-4 6-1,-5 3 1,-6 5-1,2 1 1,-5 1 0,0-2 0,-4-3 1,0-1 1,-4-5 0,-2 2 0,-8-7 1,0 1-2,-11-4 2,0 2-2,-4-3 0,-1-1 0,-1 0-2,0-2 0,7-1-3,-1-3-2,14 4-5,-2-6-4,13 3-9,0 0-7,0 0-2,16 1 3</inkml:trace>
  <inkml:trace contextRef="#ctx0" brushRef="#br0" timeOffset="721">444 356 8,'5'17'8,"3"-1"1,2 0 0,2-2 2,3 2 0,0-2 1,1 2 0,-2-2 0,0 6-3,-2-4-1,0 5-2,-4-1-1,-4 1 0,-2-3-1,0 0 0,-4-4-1,2-1 0,0-13-1,-6 15 1,6-15 0,0 0-1,-12-4 0,11-6-1,2-5 0,3-5 0,1-3-1,3-3 0,6-4 0,1-2 0,7-2 0,2 1-1,-2 4 1,1 2 0,2 2 0,-2 5-1,-1 5 1,-5 3-1,0 7 1,-4 5-1,2 5-1,-3 3-1,2 4 0,-3-1 0,7 4 0,-1-3 0,1 2 0,-1-4 1,-2 1 1,-2 0 0,0 2 1,-2 2 0,-3 1 0,1 4 0,-1 1 0,1 4 0,2 2 0,0 0 0,0-1 0,2 0 1,-3-4 0,0 1 2,-4-4 0,0-1 0,-7-4 1,-1-1-1,-8-5 1,-2 0-1,-5-5 0,-1-2-1,-4-4 0,-2-3-1,0-2-1,4-1 1,1-2-1,7-5-1,5-2 0,4-3-1,9-1 1,4-3-1,9 1 0,-1 0 0,10 1 1,1 5-1,1 6 1,1 3 0,-2 8 0,-1 4 0,1 2 1,-1 0 0,-2 1 0,-1 0 0,-1-3 0,2-4 1,2-5-1,-1-1 0,-2-4 1,-2-3-1,-3-2 0,-2-4 0,-5 0 0,-2 1 1,-8-1-1,-5 2 1,-7 1-1,-2 4 1,-9 4-1,-3 3 0,-5 5 0,-3 3 0,-1 5 0,2 3-1,4 6 1,3 5-1,9 5 0,7 4 1,11 3-1,10 5 1,7 5-1,6 3 1,4 5 0,5 0 0,3 5-1,0 2 1,-7 3 0,-5 1-1,-6 0 2,-9-1-1,-5-4 1,-12-4 1,-8-5 0,-6-6 1,-4-9-1,-4-8 1,-4-11-1,0-5-1,1-13 0,1-9 0,3-12-1,4-8 0,8-9-1,7-6 0,10-3 0,5-5-1,8 2-3,8-6-8,9 7-13,3 2-5,2 3 2,2 1 0</inkml:trace>
  <inkml:trace contextRef="#ctx0" brushRef="#br0" timeOffset="2073">1635 332 32,'0'0'22,"9"-13"-1,-9 13-6,0 0-12,0 0 1,-9 22 1,1-6 0,2 4 0,-4-1 0,6 4 1,-1-6 0,10 1 0,-5-18-2,28 13-1,-5-17-1,5-4 0,2-5 0,2-1-1,-1 2 0,-2-2 0,-2 2-1,-9 5 0,-1 5 1,-7 6-1,2 3 0,-3 4 0,1 1 1,3 1-1,2 0 1,8-1 0,3-3 0,10-5 1,0-3-1,5-1 1,1-3 0,-1 1-1,-1 1 1,-4 2-1,-6 1-1,-5 4 1,-4 3-2,-3 2 0,0 3-2,-5-4-2,6 2-4,-4-10-4,11 1-3,-4-13 1,8-1 1,-3-11 1,5 0 5,-3-5 3,-3-1 5,0 5 6,-9 2 2,-1 7 1,-4 3-2,-1 9-1,-11 2-2,14 9-1,-9 4-1,2 5-1,3 6 0,2 3 1,-1 0 0,2 4 1,-1 0 0,2 1 2,-2-4-1,0 0 0,-5-8 0,2-1 1,-6-5 0,1-2-1,-4-12 0,-4 13-1,4-13-1,-16 5 0,5-4-1,2-2-1,-2-1-1,11 2-2,-12-18 0,12 0 0,10-7-2,6-10 0,10-7 0,4-10 1,10-5 0,2-6 1,9 0-1,-1 0 2,2 5 0,-3 7 1,-1 8 0,-5 8 0,-6 8 0,-4 9 1,-8 9 0,-4 7 1,-7 8 1,-4 9 1,-5 9 1,-4 11 0,-6 6 1,1 12-1,-4 5 1,2 7-2,-1-1 0,4 1-1,0-6-1,4-5 0,4-7-1,1-11 1,3-7-2,2-9 1,-3-6-1,-8-14 0,12 8-1,-12-8-2,-6-19 1,-6-3-2,-7-4-1,-10-10 0,-5-3 1,-7-7 0,-3 4 2,-4 1 1,2 4 0,2 7 2,7 8 1,10 5 0,8 6 0,10 5 1,9 6 0,24-11 1,10 5 1,16 3 0,11-2 1,18 4 0,11 0 0,11 3 0,3 1-2,0 3 0,-7 0-2,-5 4 1,-13-2-2,-13 2 1,-15 0-1,-12-2 0,-11 2-3,-15-3-6,-7 3-20,-6-10 0,-15 8-2,-3-11 1</inkml:trace>
</inkml:ink>
</file>

<file path=ppt/ink/ink1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36.8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251 41 19,'-1'-13'20,"1"13"-1,-10-12-1,1 6-2,-1 2-4,-4 0-3,-1 3-3,-4 1-2,0 3-2,-3 0 0,-1 4-1,2-1 0,0 3 0,1 1-1,4 0 0,3 4 0,3 0 0,6 2-1,5 2 1,4 4 0,7 2-1,4 2 1,7 3 0,5 3 0,1 1 0,3 1 1,-2 4-1,-3-4 0,-5 1 1,-3-3 0,-8 0 0,-7-6 0,-6-2 1,-12-4 0,-2-5 0,-8-3-1,-4-3 1,-5-3-1,-1-2 0,3-2-1,1-2 0,7-2 0,3-2-1,11 0-1,9 4 0,2-16 0,12-1-1,10-4 0,7-6 0,8-3 1,7-5 0,3-1 1,2-1 0,-3 2 1,-3 2 0,-6 8 1,-7 6 0,-9 5 0,-7 4 1,-5 4-1,-11 6 1,0 0 0,8 12-1,-11 0 0,0 7 0,-2 4 0,1 4 0,-1 6-1,2 3 1,1-2-1,4-2 1,2-3-1,7-7 1,6-8-1,7-8 1,5-12 0,5-6 0,0-7 0,1-5 0,0-4 0,-2 0-1,-6-1 1,-3 4-1,-6 3 1,-6 6-1,-4 3 2,-8 13-1,12-14 0,-12 14 0,0 0 0,0 0 0,0 0 0,0 0 0,0 0-1,0 0 0,0 0 0,0 0 1,4 10-1,-3 4 0,-1 6 0,2 10 1,-3 9-1,-1 8 1,-1 9-1,-2 2 2,-5 0-2,2-3 2,-2-4-1,-2-6 0,2-9 0,1-8-1,4-8 0,-1-8-2,5-2-2,1-10-3,0 0-7,0 0-15,20-22-2,-9 3 1,2-6 1</inkml:trace>
  <inkml:trace contextRef="#ctx0" brushRef="#br0" timeOffset="1041">898 442 25,'0'0'23,"0"0"0,0 0 1,8-9-18,9-4-2,1-5 1,6 4 0,0-6 0,3 4 0,-4 2-1,0 6 1,-8 4 0,-2 9-1,-6 5 0,0 5-1,-4 2 0,1 4-1,-1-1 1,5-1-1,7-7 0,5-6-1,7-9 1,7-6-2,4-7 2,2-3-1,1-4 1,-2 1-1,-6 2-1,-5 3 1,-8 4 0,-6 8-1,-5 6 1,-3 9-1,-3 5 0,-2 6 0,4 5-2,-1 1-2,7 6-5,-1-11-12,11-6-10,4-9-1,3-13 0</inkml:trace>
  <inkml:trace contextRef="#ctx0" brushRef="#br0" timeOffset="1452">1843 13 32,'-9'-7'26,"9"7"1,-10 24-1,6 2-8,3 2-14,2 9-1,-2 8 1,4 11 0,-5 1-1,5 0 0,-1-3 0,-1-4-1,0-9-2,-1-10-2,1-7-2,-1-24-4,-14 1 0,0-19 0,-3-5 1,-6-10 0,0-2 4,-6-1 3,2-2 3,5 10 4,1 0 0,11 10 0,3 2 0,7 16-1,12-13-3,9 10-1,4 1-1,10 1-1,6 0 1,7 3 1,5 0-1,1 3 0,2 1 0,-1 4 1,-4 1-1,-5 5 0,-7 4-1,-5 5 1,-6 7-1,-4 1 0,-6 6 0,-3 1 0,-6 0 0,-3-1 1,-6-2-1,-6-5 2,-5-8-1,-7-2 0,-5-7 2,-3-6-1,-4-7-1,0-4 1,1-7-1,3-4-1,1-5 1,6-1-1,9-5 0,5 1-1,10 0 1,7 2-1,10 2 0,5 0-1,10 6-3,3 0 0,7 10-3,-2-6-2,9 12-2,-5-7-1,7 10-1,-9-6 0,4 5 0,-9-6 2,2 1 3,-7-4 2,-4-3 2,-4-1 2,-6-2 3,-2-1 5,-7-3 3,1 4 2,-9-3 2,-6 13 2,6-19 0,-6 19 0,-16-10-1,3 11-4,-12-2-2,-1 6-1,-7-1-3,0 6 1,-6 3 0,2 4-1,1 1 0,7 3-1,8 3 0,9 4 0,9-1-1,15 3 0,13-3-1,14-1 0,8 1-1,8-3-1,11 3-13,1-9-16,1-6 0,-3-9-2,-1-10 0</inkml:trace>
</inkml:ink>
</file>

<file path=ppt/ink/ink1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06.3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 0 5,'0'13'3,"-1"7"-1,0 10 2,-2 6 1,1 9 2,0 5 0,-1 6 1,2 4 0,-1-3 1,1-1 0,0-8-3,1-4 1,-3-9-2,2-6 0,-2-11-1,1-4-1,2-14 0,-9 5 0,4-15-2,-1-6 1,-1-11-1,1-5 0,1-9 0,2-7-2,3-2 1,4-4 0,4 0 1,5 4-2,7 4 2,6 5-1,7 6 0,4 6 1,7 5-1,0 8 1,2 7-1,-2 7 0,-5 7 0,-2 8 1,-9 5 0,-7 7 1,-11 3 1,-3 3 3,-10-4 0,-4 4 0,-8-10 1,-5 1 0,-8-10-1,1-2 0,-5-9-3,0-2-1,0-4-2,4-3-1,6 2-3,1-4-2,11 5-7,-2-5-4,12 10-7,0 0-6,16-8 1,-1 4 1</inkml:trace>
  <inkml:trace contextRef="#ctx0" brushRef="#br0" timeOffset="511">376 172 16,'16'-6'18,"2"8"-1,-7 4-3,0 6-6,-2 9-5,-3 6-2,0 8 0,-1 5-1,-2 7 1,-1 0 1,0 3 4,-2-6-1,1-1 2,-3-10 1,5-3 1,-5-14 0,6 0 0,-4-16-1,0 0-2,-2-10-2,5-6-1,-1-10 0,3-4-1,1-3-1,2-2-1,0-1 0,3 4 0,2 4-1,1 3 1,2 6-1,-1 4 1,1 3-1,1 2 0,1 4 0,0 0 1,1 4-1,0 2 0,-1 2 0,1 3 1,-2 2-1,1 1 1,-1 4 0,-4 0-1,2 4 1,-3 0 0,-2 5 0,1 3 0,-1 0 0,-3 5 0,0 2 0,1 0 0,-5 1 0,1 0 0,-3-3 0,-1-3 0,-3-2 1,-2-4 0,-6-5 0,-5-2 0,-3-7 0,-4-3 0,-3-5 0,-1-4-1,1-4-1,1-2 0,6-2 0,6-3-1,9 0 0,7 0 0,10 0 0,7 2 0,9 1 0,5 1 1,6 2 0,4 2 0,1 4 0,1 1 1,-3 3 0,-1 2 0,-3 0 0,-2 1 0,0-1 0,-1-1 1,2-4-1,1-2 1,0-5-1,0-4 0,0-3 0,-3-2 1,-7-1 0,-8 0 0,-10-1 1,-11 3 1,-11 1-2,-10 5 1,-9 4 0,-5 3-1,-6 4-1,1 4 0,2 6-2,5 3 1,7 7 0,6 2-1,10 5 1,7 4 0,10 5 0,5 4 1,6 8 0,2 4 0,1 2 0,0 5 0,-3 2 0,-5 1 0,-7 2 0,-6-1 0,-5-3 1,-10-3-1,-6-3 1,-5-3-1,-5-5 1,-4-3-1,-4-9 1,-5-6 0,0-10-1,1-8 1,2-9 0,5-11 0,6-12-1,9-10 1,13-11-1,14-8 0,16-9-1,15-10 1,12-6-1,13-5 1,10-3 1,10 1 0,5-1-1,3 5 1,-4 6 0,-2 8-1,-6 11 1,-9 9-2,-6 13-5,-13 8-23,-13 6 0,-12 6-1,-14 1 0</inkml:trace>
</inkml:ink>
</file>

<file path=ppt/ink/ink1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25.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64 373 9,'-2'-17'18,"6"4"-2,-7-6-3,4-4-13,-1-1-3,1 0 0,-1 1 0,0 1 2,-1 4 3,-2 1 3,3 6 4,-2 2 1,2 9 1,0 0 2,1-10-2,-1 10-3,0 0-2,0 0-2,1 13-3,1 0-1,-1 4-1,1 9 0,-1 6 1,0 8-1,-2 4 2,-2 6-1,-1 3 1,-3-1 1,0 1-1,-1-8 1,1-5 0,1-7 0,3-5-1,1-10 1,1-5 0,1-13 0,0 0 0,0 0 0,-2-19 1,-1-10-1,1-4 0,0-9 1,-1-5-2,0-11 1,1 0-1,1-3 0,1 6 0,1 3 0,3 2-1,2 7 0,4 4 0,5 8 0,4 4 0,7 4 0,5 7 0,5 3 0,6 4 0,3 3 0,5 5 0,4 4 0,2 4 0,-2 4 0,1 2 0,-5 3-1,-4 1 2,-7 4-2,-5-1 2,-9 4-1,-9-1 0,-6 3 0,-8 3 1,-8-2 1,-5 4 0,-10-3 1,-6 2 0,-6-6 0,-7 1 0,-5-7 0,0-1-1,-3-6-1,2-4 0,1 0-3,3-6-1,4 4-5,-4-7-16,10 5-8,1-1-3,2 0 3,1 1-1</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46.394"/>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65,'176'0,"57"-47,-79 30,-148 18,-1 0,1 0,0 1,-1 0,0 0,1 1,-1 0,0 0,0 0,0 0,-1 1,1 0,1 1,18 14,65 56,-77-64,1-1,-1 0,2-1,-1 0,1-1,0-1,1 0,10 3,0 1,104 46,-112-51</inkml:trace>
</inkml:ink>
</file>

<file path=ppt/ink/ink1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7:31.9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3006 36 17,'0'-15'16,"0"15"-3,-11-12-3,-1 8-1,-3 2-3,-5 2-1,-5 1-1,-4 3-1,-5 3 1,-3 1-1,-3 3 0,-3 4-1,3 0 1,-2 3-1,5 1 0,3 1 0,5-1-1,7 2 0,9-1-1,6 2 0,9 1-1,8 2 0,8 0-1,8 2-1,6 1 1,4 1-1,0 0 1,2-1 0,-3-2 0,-3 0 1,-5-4 2,-8-1 2,-4-1 1,-11-2 0,-5 0 1,-11-4 0,-4 2 0,-12-6 1,-2 4-2,-8-6 1,0 1-1,-1-5-2,4-2 0,0-2-1,6-3-2,7-1-5,5-8-10,9-3-11,11-1-1,7-7 0,8-1 1</inkml:trace>
  <inkml:trace contextRef="#ctx0" brushRef="#br0" timeOffset="521">3155 503 9,'13'17'18,"10"-3"-1,-4-14-1,2-2-15,3-5-1,2-7 1,-2 0 3,-1-7 0,-3 2 1,-3-5 2,-4 3 3,-4-1-1,-2 3-1,-8-1-2,-1 3-1,-9 2-1,-1 4-2,-7 5 0,-1 6-1,-6 5-1,-4 7 0,-3 5-1,0 5 0,0 4 1,1 2 0,3 1 1,4 0-1,4-1 1,10-2 0,5-2 0,5-4 0,8-2 0,9-4 0,5-5 0,7-2 0,5-6-1,4-5-1,3-1 1,2-3 0,-4 0-1,2-2 1,-4 0 0,-5 3 0,-4 3 0,-5 1 1,-4 4 0,-6 1-1,-2 2 1,-10-4 0,11 17 0,-1-10 0,6-2 1,7-3-2,10-6 1,7-3-2,10-5 0,2-1 1,5-2-2,-3 1 1,-2 3 1,-7 2 0,-8 6 1,-8 6 2,-11 4 0,-1 5 1,-5 0 0,2 3 0,-1-2 0,7 1 0,5-3-2,11-3 1,6-5-2,9-2 0,2-3-1,7-1 1,-2-2-2,-1 1 2,-5 0-1,-5 2 1,-7 1 0,-6 3 0,-6 1 0,-6 3-1,-5 2 0,-5 0-3,1 6-9,-5-5-19,-8-9-1,14 10-1,-14-10 1</inkml:trace>
  <inkml:trace contextRef="#ctx0" brushRef="#br0" timeOffset="5749">-3 903 4,'0'0'4,"0"0"2,1 10-1,-1-10 2,0 0-1,0 0 1,10 8 0,-10-8-1,9 6-1,-9-6 0,14 7 0,-5-2-2,3-1 1,5 2 0,2-1 0,5 0 1,6-1-1,8 0 0,5-3 0,7 1-1,9-4 0,9 0 0,7-3-2,9-1 1,9-2-1,4 0 0,7-1 0,6 1 0,-1-2 0,0 2 0,-2 1 1,-4 3 0,-10-2 1,-2 1 1,-12 1-1,-4 1 1,-13 1-1,-6 2 0,-11-1-1,-5 3 0,-8-3-1,-9 3 0,-4-1 0,-6 0-1,-13-1 0,13 1 1,-13-1 0,0 0-1,0 0 1,0 0-1,0 0 0,0 0-2,0 0-5,-13 1-8,3 2-13,-2 2-2,-7-5 1,-3-1 0</inkml:trace>
</inkml:ink>
</file>

<file path=ppt/ink/ink1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8:38.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283-1 10,'0'0'15,"0"0"-2,0 0-2,0 0-5,0 0-3,0 0-2,0 0-1,0 0 0,0 0 0,0 0 0,10 0 2,-10 0 1,11 3 0,-11-3 0,11 3 1,-11-3 0,11 4-1,-11-4 1,14 6-1,-14-6-1,14 7 0,-5-2 0,0-1 0,4 1 0,-1 1 0,4 0 1,-2-2-1,3 1 0,1-1 0,-1 1 0,2-2 0,0 2 0,-1-1 0,2 0 0,2-1-1,0 2 0,0-2 0,3 1 0,-1 1-1,-1-1 1,1-1 0,-1 0 1,0-1-1,1 0 0,0 0 1,1 0-1,0-1 1,3 1-1,1 0 0,2 1 0,2-2-1,3 1 1,0-2 0,4 1-1,-2-1 1,5 0 0,0-1 0,3 0-1,-1 0 1,2 0 0,4-1 0,1 1-1,3 1 1,1-1 0,2 1-1,0 0 1,4 1 0,3 0 0,-1-1 0,3 2 0,5-2 0,1 2-1,1-1 1,5 1-1,3 0 1,0 1-1,2 1 0,0-1 0,-4 0 1,-2 0-1,-3-2 1,-3 1 0,-9-2 0,-5 0 0,-8-1 1,-5 1-1,-4 1 0,-3 3-1,-2-1 1,-3 1-1,-3 0 0,-2 0 0,-3-1 0,-6 0 1,-3-2 0,-3 1 2,-13-2-1,11 0 0,-11 0-1,0 0 1,0 0-1,0 0 0,0 0-1,0 0 0,0 0 0,0 0 0,0 0 0,0 0 0,0 0 1,0 0-1,0 0 0,0 0 0,0 0 1,0 0-1,0 0 0,0 0 0,0 0 0,0 0 0,0 0-1,0 0 1,0 0 0,0 0 0,0 0 0,0 0 0,0 0 0,0 0 0,0 0 1,0 0-1,0 0 0,0 0 0,0 0 0,0 0 0,0 0 0,0 0 0,0 0 0,0 0 0,0 0-1,0 0 1,0 0 0,0 0-1,0 0 1,0 0 0,0 0-1,0 0 1,0 0 0,0 0 0,0 0 0,0 0-1,0 0 1,0 0-1,0 0 0,0 0-1,0 0 1,0 0 0,10-6 0,-10 6 1,0 0-2,0 0 2,13-9 0,-13 9 0,12-7-1,-12 7 0,16-7 0,-16 7 0,19-6 0,-9 3 0,-10 3 0,13-4-1,-13 4-2,0 0-4,12 0-10,-12 0-11,-13 1-2,3-6 2,-5-9-1</inkml:trace>
  <inkml:trace contextRef="#ctx0" brushRef="#br0" timeOffset="9473">0 1632 0,'34'-2'4,"9"1"1,4-3-2,5 2 1,4-2-1,5 3 0,3-2 1,7 0-1,6 1 1,6 1-1,2 3 0,8 1-1,4 0 0,6 0 0,5 0 0,3 0-2,4 2 2,0-2-1,3 0 0,-1-1 0,3 2 0,1-2 1,3 0-1,-2 0 0,0-2 0,-3 1 0,1 0 1,-1-2 0,-1 1 1,-7 1-1,-3 0 1,-1-1 0,0 2-1,-3-1 0,-2 0 0,-5-1 0,-4-1-1,-2-1 1,-2-1-1,-5 0-1,-5-2 1,-3-1 0,-4 0 0,-4 1 0,-4 0 3,-6 0-1,-5-1 1,-7 1 0,-7 2 0,-7-1 1,-7 3-1,-6-1-2,-1 1 0,-7 0-1,-2 1-1,-9 0 0,14 0 1,-14 0-1,0 0 0,10 0 2,-10 0 0,0 0 1,0 0 0,0 0 1,0 0-1,0 0 0,0 0-1,0 0-1,0 0-1,0 0 0,0 0-2,0 0 1,0 0 0,0 0 1,0 0-1,0 0 1,0 0 1,0 0-1,0 0 0,0 0 1,0 0-1,0 0 0,0 0 0,0 0 0,0 0-1,0 0 1,0 0 0,0 0-1,0 0 0,0 0 0,0 0 0,0 0 0,0 0-1,0 0 0,0 0-1,0 0-2,0 0-4,0 0-6,-9-3-12,-3-3 2,0 3-1</inkml:trace>
</inkml:ink>
</file>

<file path=ppt/ink/ink1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38.0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248 20 3,'0'0'4,"0"0"-1,5-9 1,-5 9 1,0 0 0,0 0 1,0 0 0,0 0-1,0 0 1,0 0-2,0 0-1,0 0-1,0 0 0,0 0-1,-12 1 0,12-1 1,0 0-1,-16 8 0,16-8 1,-16 14 0,4-10 0,0 6-1,0 0 1,-3 1 0,-1 2-1,-2-5 2,0 3-1,1-2 2,4 3-1,-3-6 1,5 3-1,0-3 0,11-6-1,-15 8 0,15-8-1,0 0 0,-10 10 0,10-10-1,0 0 0,0 0 1,-7 10-1,7-10 1,0 0-1,-6 12 0,6-12 1,0 0 0,0 14-1,0-14 1,3 18-1,3-9 1,0 3 0,3 0 0,5 3 0,1 0 0,3 1 0,4-2 0,5 3 0,1-1 0,2-1 0,1 1 0,0-3-1,-1 0 1,-1-1-1,-3 0 1,-5-5-1,-4 0 1,-3-1-1,-5-3 0,-9-3 1,10 5-1,-10-5 2,0 0-1,0 0 1,0 0-1,0 0-1,0 0-3,-1-9-9,-1-2-13,-1 1-2,1-6 1,3-4-1</inkml:trace>
  <inkml:trace contextRef="#ctx0" brushRef="#br0" timeOffset="1001">638 41 13,'0'0'13,"-16"-7"-1,4 2-2,-3 3 0,0 2-2,-4 2-1,-4 0-2,-1 1 0,-2 6-1,-4-1 0,-1 3-2,3-1 0,-1-2 0,5 1-1,5-2-1,2 3 0,6-4 0,11-6 0,-3 11 0,12-7 0,4 2 0,6-1 1,3 1-1,5-1 1,4 3 0,2-1-1,1 1 0,-1 2 1,-4 1-1,0 0 0,-7 2 0,-1-1 0,-3 1 0,-4-3 0,-3 1 0,-11-11 0,14 16 0,-14-16 0,6 14 1,-6-14-1,-7 11 1,7-11 0,-21 14 0,6-8 1,-6 0 0,-1 2-1,-5-5 1,1-1 0,1-1 0,0-3 0,3-2-1,3-3-3,7 1-5,1-4-14,6-4-4,6 2 1,2-7-2</inkml:trace>
  <inkml:trace contextRef="#ctx0" brushRef="#br0" timeOffset="1802">704 0 3,'0'0'12,"17"8"-2,-17-8 0,23 10-2,-7-4 0,5 4-1,3 1-2,3 2 1,4 0-2,-2 4 1,3-3-1,-3 0 1,1 2-3,-3-3 0,-1 0 0,-6-2-1,-3-2-1,-1 1 1,-3-2-1,-2-1 1,-11-7 0,14 12-1,-14-12 1,8 9 0,-8-9 0,4 11 0,-4-11 1,-4 10-1,4-10 1,-14 15 0,3-6 0,-2-1 0,-4 2 1,0-1-1,-1 1 0,-2 0 0,4-2 0,1 0-1,2-1 0,1-2 0,3 0 0,9-5-1,-11 6 0,11-6 0,0 0 0,-11 6 0,11-6 0,0 0 0,-9 8 0,9-8 0,0 0 1,-10 10-1,10-10 0,0 0 0,0 0 0,-9 10 0,9-10-1,0 0-2,0 0-1,0 0-3,0 0-4,0 0-10,0 0-4,0 0 0,0 0 1</inkml:trace>
</inkml:ink>
</file>

<file path=ppt/ink/ink1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5.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10 286 5,'0'0'13,"-12"-8"-2,12 8-1,0 0-2,0 0-2,0 0-1,11-11-1,1 7-2,3 1-2,2-1 0,5 0-1,0 3 1,-1 2-1,-2 4 1,-3 4-1,-5-1 1,-3 4 0,-4-2 2,-8 2 1,0 2 0,-6-5 2,3 3-1,-5-7 1,1 1 2,1-5-2,10-1-1,-14 0-1,14 0 1,0 0-2,-11-11 0,11 11 0,0 0 0,0 0-1,0 0-1,0 0 1,-10-9-2,10 9-4,0 0-4,8-13-13,3 8-2,5-10 1,7 4 0</inkml:trace>
  <inkml:trace contextRef="#ctx0" brushRef="#br0" timeOffset="531">380 102 5,'-4'-9'12,"-3"0"-4,3-1-1,0 1-1,4 9 1,-6-18-1,6 18-1,6-16-1,-6 16-2,20-15 0,-8 10-1,4 1-1,3-1 0,0 3 0,0 2 0,0 2 0,-3 2-1,0 1 1,-2 3 0,-2 2 0,-2 2 0,-2 2 2,-4-1 0,-2 6 2,-7-3 0,-1 3 1,-5-2 1,-1 2-1,-4-2 0,1-2-1,0-1-2,3-3-1,4-2 0,8-9-1,-7 16-1,7-16 1,12 11 0,-2-3 0,1-3 0,3 1 0,-1 3 0,2-1 0,-2 2 0,-3 1 0,1 1 1,-4-1-2,-1 3 2,-1-1-1,-3-3 1,-2 3 0,-5-4 2,-2 3-1,-5-1 2,-2 1-1,-4 0 1,-3 1 0,-5-1 0,0 2-2,-5-2 1,4-1-1,0-2-1,2-1 0,4-2-2,4-4-4,8 2-8,9-4-13,0 0-1,1-10 0,7-1-1</inkml:trace>
</inkml:ink>
</file>

<file path=ppt/ink/ink1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16 10,'18'-1'12,"-6"-1"-10,0-1-2,-2 1 1,0-1 2,-10 3-1,14-1 1,-14 1 0,0 0 1,0 0 0,-15 11 1,5-5-1,1-1 1,9-5 1,-19 10 1,19-10 0,-13 5 1,13-5-2,0 0 0,0 0-1,0 0-2,0 0-1,0 0-1,10-6 1,-10 6-2,0 0 0,0 0-4,10-6-7,-10 6-11,9-7-1,0-3 0,6-2-1</inkml:trace>
</inkml:ink>
</file>

<file path=ppt/ink/ink1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8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10,'0'0'6,"0"0"-3,-9 0 1,9 0 0,0 0 1,0 0-1,18 5 1,-2-2-1,0 2-1,7 0 0,-2 5-1,5-2-1,-6 4-1,-5 0 1,-2 4 0,-7 0 1,-5 2 1,-6 2 1,-9-2 1,-2 2 1,-7-3-1,2 1 2,-2-5-3,3-2 0,3-2-1,17-9-2,-8 12 0,8-12 0,25 9-1,-1-5 0,5 1 0,3 1 0,2 1 0,-3 2 0,-3 3 0,-7 0 0,-6 2 0,-5 1-1,-8 0 3,-6 2 0,-8-1 2,-5 1 0,-4-4 1,0 4-1,-6-5 2,2 1-2,-3-2 0,4 0-2,2-2 0,5-1-1,3-2 0,4-2 0,10-4-1,-10 3-2,10-3-8,0 0-15,0 0-3,16-11 1,-8 1-1</inkml:trace>
</inkml:ink>
</file>

<file path=ppt/ink/ink1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0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 0 11,'1'10'19,"-1"-10"0,0 0-1,0 0-14,15 7-3,-4-5 0,5 0 0,5 0 2,7-1-1,5 0 0,7-1 0,7-2-4,3-1-10,6 1-7,4-5-1,5 3-1</inkml:trace>
</inkml:ink>
</file>

<file path=ppt/ink/ink1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3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7,'20'10'16,"-4"-3"-3,2 0-3,2 2-3,1-5-2,2 1-2,2-4-6,4-1-9,0-6-4,7-2-1</inkml:trace>
</inkml:ink>
</file>

<file path=ppt/ink/ink1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5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6,'31'16'20,"-2"3"1,-5-7 0,1 1-12,6-1-1,-2-1-3,4-3-2,-2-8 0,3 1-1,3-6-1,3-2-4,3-4-7,1 0-7,7-5 0,1 0-3,4 2 1</inkml:trace>
</inkml:ink>
</file>

<file path=ppt/ink/ink1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7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17,'37'14'16,"-9"-3"0,-4-2 0,-6-3-3,2 3 0,-4-6-3,0 2-2,-6-4-2,1 1-1,1-3-2,2 1-1,3-2-3,-2-3-7,-4-1-15,-1 0-4,-8-5 2,-4-3-1</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1.9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1,'37'16,"118"52,70 17,-17-11,-192-70,0 0,0-1,0-1,0 0,1-1,-1-1,1-1,4-1,27 1,209 4,-107 11,-55-14,-94 0,1 0,-1 1,0-1,1 0,-1 1,1-1,-1 1,0-1,1 1,-1 0,0-1,1 1,-1 0,0 0,0 0,0 0,0 0,0 0,0 0,0 0,0 1,0-1,-1 0,1 1,0-1,-1 0,1 1,-1-1,0 1,1-1,-1 2,2 9</inkml:trace>
</inkml:ink>
</file>

<file path=ppt/ink/ink1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1.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961 1271 2,'4'-16'13,"5"1"-2,-2-5-4,3-2-3,-2-3 0,1-2-1,2-3-1,1-3 1,0-1 0,1-2 1,4 0 1,-1-4-1,1-1 1,1-3 0,1 0 0,-5-1 0,2 2 0,-6-2 0,-1-1-2,-6 2-1,-2 2 1,-5 1-1,-4 0 1,-3 1 0,-4 3-1,-2-2 1,-1 5-1,-1-2 1,1 3-1,-3 1 0,3 1 1,-1 4-1,3 1 0,0 0 0,-2 4 0,-1 3 0,-1 2 0,0 1-1,-1 6-1,-1-1 0,2 5 0,-5 5-1,-2 3 2,-2 7-1,-2 4 0,-2 4 0,-2 4 0,-7 3 0,0 1 1,-1 4-1,0 0 0,-3 1 0,1 1-1,-2 4 1,1 1 0,3 2-1,-7 2 2,3 3-1,5 0 0,6 2 0,4-1 1,5 5-1,5 0 0,6 0 1,11 2-2,4 2 1,3 2-1,7 0 1,-4 1-1,12-4 0,-1 1 1,7-2-1,4-2 1,3-5-1,3-2 1,3 1 0,9-3 0,1-2 1,5-4-2,2-3 2,6-6-1,5-5 0,2-5-1,1-12 1,2-8 1,-2-12-1,-3-7 2,-3-11-1,-3-6 1,-6-12 1,-7-5-1,-7-8 1,-5-5-1,-11 0 1,-3-5-1,-9 0-1,-3 1 0,-9 2-1,-3 3 0,-2 4-1,-7 3 1,-7 2-1,-5 5 0,-5 2 0,-7 2 0,-4 7 0,-6 2-1,-8 7 0,-3 5-4,5 9-7,-2 8-14,-2 6-2,2 4 1,-2 2 0</inkml:trace>
  <inkml:trace contextRef="#ctx0" brushRef="#br0" timeOffset="2624">2138 1322 7,'21'5'15,"-5"-5"1,6 3-10,6 3-2,5 3-2,8 1 1,8 0 1,10-1 1,9 2 0,11-4 1,6 1 1,8-3 0,4-1-1,4-2 0,-2-2-1,-1 0 0,-9-4-1,-6 4 1,-12-3 0,-10 3 0,-16-3-1,-7 3 0,-14-1-1,-8 1 0,-16 0-1,13 0 0,-13 0-1,0 0-1,0 0-1,0 0-2,0 0-7,0 0-11,9 0-6,8-3-2,1-10 1</inkml:trace>
</inkml:ink>
</file>

<file path=ppt/ink/ink1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4.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 5,'-11'6'8,"11"-6"0,0 0-1,0 0-1,0 0 0,0 0 0,0 0 1,0 0 0,0 0 1,9 8 1,-9-8 1,12 3-1,-3 0-1,-9-3-1,23 4-1,-4-3-1,8 3-1,4-2-1,9 3 0,5 1-1,10 0-1,8-2 1,6 2 0,3-1 1,5 0-1,1-2 0,3 2 1,0-3 0,-3 0-1,-3 0 0,-1 1 0,-6-1-1,-6 1 0,-5-1 0,-7 1-1,-9 0 1,-4 0-1,-7 0 0,-8 0 0,-4-2 1,-8 0-1,-10-1 0,12 1 1,-12-1-1,0 0 0,0 0 1,0 0-1,0 0 0,0 0 0,0 0 0,10 0 0,-10 0 0,10 1 0,-10-1 0,11-1-2,-11 1-2,14 2-7,-14-2-18,14-2-1,-5-7 0,4-6-1</inkml:trace>
</inkml:ink>
</file>

<file path=ppt/ink/ink1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00.2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 29 7,'0'0'8,"-16"-5"-1,16 5-2,-14-4-1,14 4-1,0 0 0,0 0-1,-9-3 1,9 3-1,0 0 1,0 0-1,0 0 0,0 0 0,0 0 1,16 7-1,0-3 0,6 2-1,8 2 2,9 1-1,10 3 0,5 4 0,3-3-1,0 4 0,1-1 0,0 0 0,-1-1 0,-7-1 0,-1-2 0,-8-6 1,-4 3-1,-7-5 1,-5 0 1,-8-2-1,-5-1 0,-12-1 0,10 1-1,-10-1 0,0 0-2,0 0-3,0 0-3,-9-1-5,9 1-7,0 0-2,0 0 1</inkml:trace>
  <inkml:trace contextRef="#ctx0" brushRef="#br0" timeOffset="530">893 18 0,'-11'-3'11,"-4"-1"-1,2 1-2,0-1-1,2 1-1,0 2-2,11 1-1,-15 0 0,15 0 0,0 0-1,1 12 0,-1-12 0,17 17 0,-3-4 1,5-2 0,3 5-1,7 1 0,0-3-1,1 4 0,0 0-1,-4-4 1,-2 0-1,-4 1 1,-2-3-1,-6-3 0,-4 4 0,-8-13 0,8 15 1,-8-15 0,1 16 1,-1-16 0,-17 12 1,0-7 0,-5 1 0,-6 1 0,-6 1 0,-6 0 0,-3 1-1,-4 2 1,3-2-1,2 1 0,4 1-1,6-2 1,5-2-1,6-3 0,8 0-1,2-1 1,11-3-1,0 0 0,0 0-2,0 0-7,0 0-14,0 0 0,0 0-1,-3-16 0</inkml:trace>
</inkml:ink>
</file>

<file path=ppt/ink/ink1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7.3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84 337 1,'-24'-6'4,"3"2"1,4-2 2,4 3 1,3 2 1,10 1 0,0 0 0,0 0-1,0 0-1,12-7-1,11 8-3,9-2-3,9 0 0,14 1-1,7 0 2,12 1 0,4 2 0,4-1 1,-2 1 0,-4-2 1,-6 2-1,-10-1 0,-9-1 0,-12-2 0,-7 0 0,-16-1 0,-3 0-3,-13 2-2,0 0-5,5-15-5,-9 5-1,-3-3-1,-4-2 0,1-5-1</inkml:trace>
  <inkml:trace contextRef="#ctx0" brushRef="#br0" timeOffset="441">585 0 5,'18'15'10,"8"6"-3,-1 1 1,6 7-4,0-1 0,1 0-2,-2-1-1,-2 1 0,-3 0 0,-8-1-1,0-4 1,-9 0 0,-4-5 2,-5 1 0,-5-3 0,-5 3 1,-8-2 0,-5-1 0,-6 5 1,-3-3-2,-3 3 0,-4-1 0,-5 0-1,0-1 1,1 0-1,3-3 0,3-1-1,2-3 0,6-1-1,9-2-2,4-2-1,8-2-3,9-5-6,0 0-6,7 13-2,6-16 0</inkml:trace>
</inkml:ink>
</file>

<file path=ppt/ink/ink1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1:38.4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77 9,'42'0'10,"6"0"-1,3-1 0,5 0-1,5 0-1,6-1-1,6 2-1,2-1-1,8 1-1,6 0 0,7 3-1,3-1 0,6 1 1,4 1 0,4 0 1,4-2 0,4 2 0,0-2-1,4 3 1,2-3 0,2 3-1,2-2 1,0 2-1,0-2-1,4 1 0,0 0 0,-3-1-1,1 0 0,0-1 0,-1-1 0,3 0 0,-1 0 0,-2 0 0,-3-1 0,3 0 0,-2-1 1,1 1 0,-3 0-1,-1 1 1,0 0-1,1 2 1,-1-2-1,-1 1 0,-3 0-1,3-2 0,2 0 1,1-1-1,1-1 0,0-1 0,7 0 0,3-1 1,3-1-1,1 1 0,-1-2 0,2 1 0,0-1 0,-1-1 0,-8-1 0,0 1 0,-3-2 0,-4 0-1,-8 1 1,-9-1 0,-9 2 0,-8-1 0,-10 2 0,-12 0 0,-10 2 0,-12 0 0,-7 2 0,-6 0 1,-6 1-1,-7 0 0,-4 0 0,-3 1 0,-7-1 1,-2 1 1,-9 0-1,0 0 0,0 0 0,10 0 0,-10 0-2,0 0 1,0 0-2,0 0 0,0 0-3,0 0 0,0 0-6,-15 2-11,4-2-7,-5-4 2,-3-5-1</inkml:trace>
</inkml:ink>
</file>

<file path=ppt/ink/ink1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34.2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 2745 9,'11'2'8,"11"2"0,4-1 0,6 3-1,7-2-2,8 1 0,6-1-1,6-1 0,7 1 0,1-2 0,5 0 0,5-2 0,4 1 0,3-2-1,7 2 1,0-1-1,3 1 0,4 1-1,3 1 0,4 1 0,6 1-1,-1 0 1,2 1-1,4 2 1,4 1-1,2-1 1,4 2-1,2 2 0,-1-2 0,4 4 0,6-3-1,0 0 1,4 0 0,2-3-1,3-1 1,4-4-1,5 0 1,0-3-1,0-2 0,3-2 1,-2-3-1,0 2 0,-3-1 0,-3-3 0,-5 0-1,-5 0 1,-8-2 0,-11 0 0,-7-1 0,-12-1 0,-11 1 0,-13 0 0,-8 2 0,-13 0 0,-7 1 0,-10 2 1,-7 2-1,-9 1 0,-5 1 1,-8 1-1,-11 2 1,12-2 0,-12 2 1,0 0-1,0 0 1,0-10-1,0 10 1,0 0-1,-10-12 0,10 12-1,-8-12 0,8 12 0,-4-10-1,4 10 0,0 0 0,-2-11 0,2 11 0,0 0 1,1-11-1,-1 11-1,0 0 0,0 0-1,0-10-1,0 10-2,0 0 1,9-5 0,-9 5 0,0 0 0,11-7 1,-11 7 1,0 0 0,0 0-5,0 0-6,5-10-5,-5 10-1</inkml:trace>
  <inkml:trace contextRef="#ctx0" brushRef="#br0" timeOffset="1131">6011 2716 0,'0'0'6,"0"0"-4,0 0-1,-11-2-1,11 2 0,0 0 1,-10-3 1,10 3 0,0 0 2,0 0 0,-8-12 0,8 12 0,-2-16-1,2 6 0,-1-7 0,1-3 0,0-3 0,-1-7 1,1-7-1,0-6 0,-1-9 0,2-11 0,-1-6-1,1-10 0,1-5-2,0-9 1,1-7-1,1-6 0,1 3 0,2-4 0,2 1 1,2 1-1,3 3 0,3 3 1,0 4-1,1 3 0,1 1 1,-3 9-1,-1 2 0,-2 4 0,-4 5 0,-2 3 0,0 4 0,-2 4-1,-2 6 0,0 2 1,-2 3-1,0 5 1,0 5-1,-1 5 1,1 6 0,-1 2 0,0 5 0,-1 6 0,1 3 0,0 3 0,0 9 0,-1-11-1,1 11 1,0 0-1,0 0 0,0 0 1,-13-3-1,13 3 0,-14 4 1,5-2-1,-2 0 1,-2 0 0,-3-1 1,0 0-1,-4-1 0,-1 0 0,-2 0 0,-5-1 0,-8 1 1,-2-1-1,-7 0 0,-7-1 0,-4-1 0,-6-1 0,-5 0 0,-6-1 0,-3-6 1,-6 5-1,-4-5 0,-6 5 1,-4-2-1,-9 4 0,0-3 1,-10 4 0,-5 4-1,-7 0 1,-4 6-1,-6-4 0,-5 5 1,-2-2-1,-4 4 0,2 1 1,-3 3-1,3-2 0,1-2 0,3 1 0,0-2 1,0 0-1,2-2 1,-1-1-1,5 1 1,1-2 0,1 1 0,2 1 0,5 1-1,2 1 1,5 0 0,2-1 0,3 1 0,4-2 0,5 0 0,4 0 0,5 0 0,6-1 0,6-1 1,8-1-1,7 0 1,6 0-1,6-1 1,6-2 0,6 0 0,3-1-1,7 0 1,2 1-1,5 0 0,2 1 0,4 1-1,2 0 1,1 0-1,5 1 0,0 1 0,4-2-1,1 2 1,10-5 0,-13 10-1,13-10 1,-7 15-1,0-3 0,5 1 1,-1 6-1,1 2 1,-3 3 0,2 3 0,-3 4 0,4 5 0,2 3 0,-2 4 0,-2 7 0,-1 5 0,4 8-1,-5 6 1,2 10 0,-6 4 0,2 7 0,-3 6-1,-1 7 1,-1 4 0,0 3-1,0 1 1,1 3 0,-1 1-1,4 0 1,-1-4 0,5-5 0,2-8 0,2-8 0,3-7 0,2-8 0,2-8 0,0-14 1,0-5-1,0-10 0,-2-5 1,0-5-1,0-5 0,-2-8 1,-1-5-1,-1-10 0,2 11 1,-2-11 0,0 0 1,0 0 0,0 0 0,0 0 1,0 0-1,0 0-1,6-10 0,-6 10 0,4-13-1,-4 13 0,5-18 0,-1 9 0,1-1-1,-1 0 1,1 1 0,-1-2 0,1 2 0,1 0 0,-6 9 0,12-16 0,-7 6 0,5 3-1,-10 7 1,21-15-1,-7 9 0,2 0 0,3-2 1,1 3-2,5 3 2,0-2-1,6 1 0,3 1 0,2 0 1,8-2-1,3 3 1,7-3 0,2 1-1,7-1 1,5 1 0,4-2 0,5 2 0,6 2 0,4-1-1,3 2 1,0 1 0,2 3 0,1-1 1,3 2-1,-4-2 0,1 3 0,-2-4 1,3 2-1,1-2 0,1-1 0,3 0 0,0 0 1,0 1-1,0 0 1,-2 0-1,-3 0 0,-1 0 0,-1 3 1,-4 2-1,-4 0 0,0 1 0,-3-1 0,-1 3-1,1-1 2,0 3-2,-3-3 1,0-1 0,0 1 0,0 1 0,0-1 0,0 2 0,1 1 0,-1-1 0,1-2 0,3 1 0,-1-2 0,0-2 0,3-1 0,2-2 0,0-1 0,0-1 0,0 0 0,-3 0 0,0 0 0,-5 1 0,-5-2 0,-3 1 0,-9-1 0,-4-1 0,-6 0 0,-5-1 0,-7 0 1,-3 1-1,-6-1 0,-2 2 0,-4 0 0,-2 2 0,-5-1 0,-1 1 0,-3 0 0,-2-1 0,-11-1 0,14 2 0,-14-2 0,0 0 1,10 2-1,-10-2 0,0 0-1,16 7 0,-4-2 0,2-1 0,2 2 0,1-2 0,1 1 1,-2-3-1,-1 0 1,-1-1 1,-4-2-1,1 0 0,-2 0 0,-9 1 0,19 2 0,-19-2-1,16 3 1,-16-3-1,15 5 1,-15-5-1,9 4 1,-9-4 0,0 0 1,0 0-1,0 0 1,0 0-1,0 0 0,0 0 0,0 0-2,0 0 0,0 0-1,0 0 0,9 4 0,-9-4 0,0 0 0,0 0 1,0 0 0,12 1 0,-12-1-2,0 0-1,12-1 1,-12 1-1,9-3 1,-9 3 0,10-4 0,-10 4-1,9-6 1,-9 6-3,0 0 0,15-7-1,-15 7-1</inkml:trace>
  <inkml:trace contextRef="#ctx0" brushRef="#br0" timeOffset="3925">5949 2821 0,'0'0'2,"0"0"-1,0 0-2,0 0 2,0 0 1,0 0 1,0 0 1,9-6 0,-9 6 0,8-11 0,-2 2 0,-1-4-1,0-2 0,2-7 1,-2-1-1,-1-5 2,1-6-1,-1-3 1,0-6-1,1-6 0,-1-5-2,0-1 0,-1-7-1,2 0 0,-2-1 0,-3-3-1,-1-1 1,-1-2 0,-2-1 0,2-3 0,-1-3 0,3-3 0,-1 0 0,3-3-1,2-2 1,3-1 0,-1 0-1,0 0 1,1 2-1,0 1 1,-2 2-1,-1 1 0,-1 2 1,-1 6-1,-2 4 0,1 2 0,0 2 0,-1 3 0,1 4 0,0 2 0,2 3-1,-1 2 1,4 6-1,-1 3 1,2 4-1,-1 5 1,1 4-1,0 5 1,-2 2 0,-1 5 0,-1 2-1,-3 13 1,1-15-2,-1 15 1,0 0-1,0 0 0,0 0-1,0 0 1,0 0-1,0 0 1,-15-1 1,15 1 0,-17 5 1,8-1-1,-4-1 1,-1-1 0,-3 1-1,0-1 1,-2 0-2,-3-1 0,-3 1 0,-5-2 0,-1 0 0,-4-1 0,-2 0 0,-3 0 0,-5 0-1,0 1-1,-4 0-2,-1 0 0,-3-1-2,-2 2 1</inkml:trace>
  <inkml:trace contextRef="#ctx0" brushRef="#br0" timeOffset="82949">10002 3967 0,'0'0'2,"0"16"-1,0-6 1,1 1 0,1 1-1,0 1 1,0 4-1,1 1 0,0 0 0,-1 3 0,1 1 0,0 4 0,-2-1 0,-1 4 1,-2 2 0,0 4 0,-1 4 2,2 4-1,0 3 0,3 6 1,3 4-1,7 2 0,3 4 0,6 1-1,2 2 0,0 1 0,3 3 0,0-3 1,0-1 0,-5 1 0,-2-1 0,-1-3 0,-3 2 0,0-1-1,-5 0 0,-1 3-1,-2 1 0,-1-1 0,-2 1-1,-1-1 1,-2 0-1,1-6 1,-1-3-1,0-6 0,-1-5 0,0-2 1,-1-7-1,1-3 0,-1-5 0,0-3 0,1-4 0,-1-4 0,1-3 1,0-4-1,0-2 0,0-9 2,-1 10-1,1-10 1,0 0 0,0 0 1,0 0-1,0 0 0,0 0 0,0 0 0,0 0 0,0 0-1,0 0-1,0 0 0,0 0 0,0 0 0,0 0 0,0 0-1,0 0 0,0 0 0,3 9 1,-3-9-1,1 18 0,-1-5 0,0 4 1,0 2 0,0 3-1,0 1 1,0 2-1,1-2 0,0 1 1,3-2-1,0-1 0,3-1 1,0-1 0,4-2-1,0-3 1,2 0 0,1-1 0,-1-2-1,0 1 0,-2-3 1,-1 0-2,-10-9 2,16 17-1,-16-17 1,10 10-1,-10-10 1,10 8 1,-10-8-1,11 9 1,-2-5-1,4-1 1,2 1-1,6 0 1,3-1 0,6 0 0,3-2 1,6 0 0,4-3 0,5-1 1,4-2-1,6 0 1,5-3-1,5 0 0,4-1-1,5-2 1,6 1-2,6 0 1,5 2-1,5-2 0,4 3-1,1-1 1,5 0-1,4 4 1,2-4-1,2 3 1,0 0 0,1 3-1,2-2 1,5 2 0,1 2 0,2-2 1,1 0-1,4-1 0,3 0 0,1-2 0,3 1 0,-1-1 0,-2-1 0,0 1 0,-2-1 0,-5 1 0,1 2 0,-1 0 1,3 2-1,-1 0 0,0 2 0,0 0 0,-2-1 0,4 1 0,-5-3 0,-2 0 0,0-2 1,-3-1-1,-2-1 0,2-1 0,-5 2 0,-6-2 0,-3 1 0,-4 0 1,-5 1-1,-5-1 0,-6 1 0,-8-1 1,-3-1-1,-4 0 0,-5 1 0,-6-1 0,-5 0 0,0 1 0,-5 0-1,-3 1 1,1-1 0,-2-1 0,-3 0 0,1 1 0,-1-2-1,-4 2 1,-1-2 0,0 0-1,-5 2 1,0-1-1,-3-1 1,-3 1 0,-5-1 1,-2-1 0,-6-3 0,-3 4-1,-4-1 2,-2 0-2,-9 9 1,11-14-1,-11 14 0,8-15 0,-8 15 0,9-14 0,-9 14 0,10-19 0,-3 8 1,1-2 0,-2-1-1,0-1 0,-3-3 1,0-2-1,1-4 1,0-2 0,-3-2-1,0-6 0,-2-3-1,2-4 1,0-7-2,-3-5 1,0-3 0,-3-7-1,2-2 1,-4-6 0,-1-3-1,-7-1 0,-1-2-1,-3-2 0,-2-2-1,-3-2 0,-2 3 0,-2-3 0,3 4-1,0 2 3,4 4-1,-1 2 1,2 6 1,-1 1 0,4 2 0,-3 5 0,2 0 0,1 2 1,-2 0-1,3 1 1,0-1-1,2 7 1,-1 0 0,4 5 0,-1 2 0,3 3 0,0 4 0,2 5 0,-2 6 0,5-1 0,4 6 1,-2 0-1,2 4 0,-2 1 0,2 2 0,0 2 1,0 9-1,1-15 0,-1 15 0,-3-9 0,3 9 0,0 0 0,-6-12-1,6 12 1,-11-5 0,11 5 0,-12-8 0,12 8 0,-17-8 0,17 8 0,-17-10 0,17 10 0,-16-8 0,16 8 0,-14-5 0,14 5 0,-15-5 0,15 5 0,-18-4 0,8 1 0,-5 2 0,-7-3-1,-5 1 1,-6-1 0,-5 2-1,-12-2 1,-7 1 0,-13 0-1,-6 0 1,-6-1 0,-9 0 0,-8 1 0,-8-2 0,-6 1 0,-5-1-1,-2-1 1,-8-1 0,-7 1 0,-3 0 0,-5 0 0,-4 1 0,-5-2 0,-6 2 0,-4 0 0,-4-1 0,-1 0 0,-3 0 0,-1 0 0,1 0 1,1 2-1,3 1 0,4 2 1,5 0-1,3 4 1,3 0-1,5 0 1,5 1-1,3-1 1,3-1 0,4-1 0,2 1 1,6-2-1,3 3 1,0 0-1,2 1 1,4 2-1,3 2 0,3 3-1,1 1 1,2 0-1,1 2 0,3-3 2,3 1-2,0-2 1,1 0-1,4 1 1,1-1 0,5 1 0,4 1 0,7 1-1,3 2 1,7 0-1,5 0 0,5-2 1,8 0-1,6-1 0,6-3 0,4 0 0,7-2 0,4 0 0,5-2 0,3-1 0,4-1 0,9-3-1,-9 7 1,9-7 1,0 0-1,0 0 0,0 0 0,0 0 0,1 10 0,-1-10 0,0 0 0,1 15 0,-1-15 0,1 14 0,-1-14 0,2 14 0,-2-14 1,5 15-1,-5-15 0,2 13 0,-2-13 0,0 16 0,-5-4 0,3 1 1,-2 3-1,-1 6 0,-3 5 0,1 6-5,1 10-15,6 14-1,0-16-1,12-11 0</inkml:trace>
</inkml:ink>
</file>

<file path=ppt/ink/ink1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49.2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20088 1258 1,'10'5'4,"-10"-5"-1,11-3 1,-2-2 1,2 0 1,2-3 1,1-2 0,4-4 1,0 0-1,1-4 0,3 0-2,2-2 0,-2-2-3,5 0 0,-1-2-1,2-1-1,1-3 0,0 1 0,-2-2 0,-2 1 0,0 0 1,0 1 0,-2-3 0,-2 2 1,-5 0 0,1-1 0,-2 1 1,-2 1 0,-4-1-2,-4 1 1,-3 1-1,0 2 0,-2-1 0,-3-1 0,-3 1 0,1 0 0,-2 1 0,-2 0-1,2 2 1,-1-2-1,-2 2 0,6 0 0,-5-1 0,-2 0 0,-1 0 1,2 0-1,-2-1 1,-2 2 0,1 0 0,-6 2 0,5-1 0,0 1 0,-1 4 0,0 0-1,0-2 0,-3 4 0,0 1 0,-3 1 1,-2 1-1,-4 2 0,-1-1 1,-4 2-1,-3 2 0,-1 1 0,-2 0 1,0 1-1,-1 1 0,0 2 0,-2 0 0,1 1 0,1 0 0,-1 1 0,1 1 0,-1 1 0,3 3 0,1 1 0,0 6-1,1-3 0,3 7 0,1 2 0,3 3 0,1 2 0,1 2 1,1 1-1,4 1 0,-2 8 2,2-2-2,1 1 2,-1 4-2,2 1 2,0 4-1,0 1 0,3-1 0,3 1 1,3 3-1,2-2 1,6 1-1,4-2 0,3 1 1,6-1-1,1 0 0,3-1 0,1-1 0,5 1 0,-2-2 0,1 0 0,1-3 0,-1-3 0,3-1 1,1-1-1,1-5 0,0-2 0,6-2 2,5-4-1,-1-3 0,5-4 0,-1-2 0,3-5 0,0-1 1,3-5-1,-3-7-1,-1 2 0,3-5 0,2 1 0,2-5 0,-1 1 0,3-6-1,-2 2 1,2-3 1,1-4-1,-6-4 2,-3-4 0,-5-4 0,-1-3 0,-5-2 0,-1-3-1,-5-1 1,-3 1-2,-2-2 1,-1 2-1,-3-2 0,-1 2 1,-6-3-1,-2 2 2,-4-3-1,-2 1 1,-2-3 0,-4 5 0,-2-1-1,-1 3 0,-6 2 0,-2 3-1,-2 4 0,-4 4-1,1 5 0,-5 2-2,0 7-3,-9 0-9,1 7-12,-4 3-1,-5-3 1,0 2-1</inkml:trace>
  <inkml:trace contextRef="#ctx0" brushRef="#br0" timeOffset="36142">138 4452 8,'16'2'6,"4"0"1,-1 0 0,5 0 1,5 0-1,6-1 0,3 0 1,13-2-2,2 1 0,12-2-1,6 1-1,10-2 0,5 2 1,12-2-2,8 1 0,2-2 0,8 1 0,0-3 0,7 2 0,0-2 0,6 1 0,-2-2-1,3 2-1,0-1 1,-2 2-1,-1 1-1,-7 1 0,-4 1 0,-7 2 0,-5 2 0,-9 1 0,-9 0 0,-8 2 0,-9-1 0,-9-1 0,-9 0 0,-10-1 0,-11 0 0,-6-2 0,-9 0 0,-5-2-2,-10 1-3,0 0-10,0 0-10,0 0 1,-2-16 0</inkml:trace>
  <inkml:trace contextRef="#ctx0" brushRef="#br0" timeOffset="37504">3045 4279 12,'7'-31'17,"-6"-8"-2,5-4-2,-2-7-3,1-11-2,0-7-3,-1-9-2,0-4-1,-2-5-2,-2-2 0,0-3 0,-3-1 0,1 2 1,-3 5-1,2 1 0,-1 4 0,0 3-1,3 4-1,-2 6 1,1 4 0,-1 7-1,-1 7 1,0 5 0,-1 8 0,1 4 1,-1 4 0,2 4 0,-1 6 0,0 2 0,0 3 0,1 3 0,3 10 0,-9-16 0,9 16 0,-9-9 0,9 9-1,-9-8 1,9 8 0,-16-7 0,16 7-1,-17-5 1,7 3 0,-2 0-1,-2 0 1,-3 0 0,-2 1 0,-3-2-1,-6 1 2,-3 0-1,-5 0 0,-6 1 0,-3-2 0,-7 2 0,-6 0 0,-7 1 0,-4 0 0,-8 0 0,-7-1 1,-7 1-1,-9-1 1,-7 2 0,-3 1 0,-5 0 0,-4 3 0,-4 0 0,-1 2 0,-1-2-1,4 3 1,2-1 0,7-1 1,5-1-1,6 1-1,13-3 0,13 1 1,8 2-1,9-2 0,15 0 0,4 0 0,11-1 0,13 0-1,0-1 1,6 0 0,9-2-1,0 0 1,-11 3 0,11-3-2,0 0 2,0 0-1,0 0 1,-5 12 0,5-12 0,-4 11-1,4-11 1,-1 16 0,-2-7 0,1 2 1,-6 1-1,5 2 0,-4 5 0,-3 0 0,0 4 0,-1 1 0,-1 2 0,-2 3-1,-2 5 1,16-34 1,-36 77 0,27-30-1,-6 7 0,-5 6 2,2 8-1,4 5-1,5 6 1,3 5-1,2 6 0,-2 2 1,3 0-1,3-2 0,2-1 0,-6-4 1,5-3-1,0-4 0,-1-7 1,-4-3-1,4-4 1,3-5-1,-5-4 0,10-5 1,-4-8-1,-4-42 1,10 66-1,-10-66 1,0 0 0,21 50 0,-21-50 1,0 0-1,0 0 1,0 0 0,12 11 0,-12-11-1,0 0-1,0 0 0,0 0-5,0 0-15,18 4-2,5-9-2,0-23 2</inkml:trace>
  <inkml:trace contextRef="#ctx0" brushRef="#br0" timeOffset="40178">3727 3184 12,'0'0'8,"-1"-10"0,1 10-1,-2-12-2,2 12-1,-2-14-1,2 14-1,-3-20 0,1 8-1,0-1 1,1-3 0,0-2 1,-4-5 0,3 0 1,-2-7 1,2-1-1,-2-8 0,2-2 0,-3-3 1,4-3-3,-1-2 0,1-3-1,-1-1 0,3-1 0,0 0 0,1 0-1,0 1 1,1 2-1,1 1 1,1 2-1,0 4 0,0 1 1,2 0-1,-2 5 1,0 2-1,-2 3 0,0 4 0,1 3 0,-2 4-1,3 5 1,-4 3-1,1 5 1,-2 9-1,3-11 1,-3 11-1,0 0 1,0 0 0,0 0-1,0 0 0,0 0 1,0 0-1,0 0 0,9-7-1,-9 7 1,0 0 0,10 0 0,-10 0 0,0 0 0,11 2 1,-11-2 0,13 0 0,-2 1 0,1 2 0,2-1 0,4 0 0,2 0 0,2 1 0,4 0 0,4 1 0,3-1-2,3 0 2,6 0 0,2 0 0,6 1 0,6 0 0,3 0 0,1 0 0,1 0 0,3 0 0,2 1 0,0 1 0,3-2 0,0 1 0,4 0 0,1-1 0,4-1 0,2 1 0,1-1 0,0 0 2,-1 0-2,0-1 0,-1-1 0,0 1 0,-3-1 0,-1 1 0,-3-1 0,1 0 0,-3 0 1,-3-1-1,-2 1 0,-1-1 0,-1 1 0,-1-1 0,1 1 0,-3-1 0,0 1 0,-5-1 0,-3 0 0,-6 0 1,-6 0-1,-6 0 0,-3 1 1,-5-1-1,-4 2 0,1 3 0,-1 0 0,-2 0 0,2-1 0,-1 1 0,-2-2 1,0 2-1,-1-3 0,-5-2 1,-2 1-1,-11-1 0,15 0 0,-15 0-1,0 0 1,11 2 0,-11-2-1,0 0 0,0 0 0,15 14 1,-15-14-1,12 15 1,-3-4 0,1 0 0,-1 3-2,1 1 2,1 1 0,0 3-1,-1 3 1,1 5 0,-2 5 0,4 6-1,-2 4 1,0 6 0,1 3 0,-2 0 0,2 2 0,-1 0 0,0-2 0,-2-1 0,1-3 0,-3 0 0,-2-1 0,2 2 0,-4 0-1,1-2 1,-3-1 0,0-2 0,-3-3 0,-1-4 0,0-4-1,-2-6 1,0-2 0,0-5-1,-1-4 1,-1-2-1,2-2 1,-1-2-1,6-9 0,-10 17 0,10-17 0,-9 12 1,9-12-1,0 0 0,-10 13 1,10-13 0,0 0 0,-14 7 0,14-7 1,-22 7-1,6-3 1,-4 2-1,-3 1 1,-6 0-1,-2 2 0,-4 1 1,-1 2-2,-2-3 2,-3 2-2,-2-1 1,-2 0 0,0-2 0,-5 0 0,-1-1 0,-4-2 1,-3 0-1,-1-1-1,-3 0-1,-2-2 0,-3 1-1,-1-3 0,-1-1 0,-2-3-1,-1 0 1,-3-1 1,-2-2 0,-1 0 0,-2-2 0,-1-2 1,-1 3-1,-1-3 1,1 4-1,-1-1 1,2 2 0,2 0 1,4 0 0,0 4 1,5-1 1,2 1 0,3 0 0,2 0 1,2-1 0,-2 2 0,2-6 0,2 5-1,-1-5 0,3 5 0,-1-3-1,4 2 0,2-1 0,6 1-1,2 3 1,4-3-1,3 2 1,2-2-1,6 2 1,3-2 0,5 1 0,1 1 0,5 0-1,4 0 0,11 1 0,-13 0-1,13 0 1,0 0-1,0 0 0,0 0 1,0 0 0,0 0 0,0 0 0,0 0 0,0 0 0,0 0 0,0 0 0,0 0 1,0 0-1,0 0 0,0 0 0,0 0 1,0 0-1,-10 1 0,10-1 0,-9 1-1,9-1 0,-16 3 0,16-3-1,-16 3-1,16-3 0,-14 2 0,14-2 1,-10 1-1,10-1 1,0 0 1,-11-1 1,11 1 1,0 0 0,0 0 1,0 0-1,0 0 0,0 0 0,0 0-1,0 0 1,0 0-1,0 0 1,0 0 0,0 0 1,0 0 0,-9-16 0,9 16 1,-3-22 0,2 5 0,-1-7 0,-1-6-1,-1-6 0,1-4-1,-3-6 0,3-2 1,-3-4-2,0 1 1,-2 1-1,0 1 1,0 3 0,2 1 0,-1 4 0,-1 1 0,4 3 0,1-1 1,1 1-2,3 1 1,0-2 0,1-2-1,0-2 1,-1-3 0,-1 0-1,-2 0 0,-1 1 0,-1 0 1,-1 1-1,-1 7 0,1 3 0,-1 5 0,3 5 0,3 4 0,-1 2-1,3 5 0,-2 12 1,5-16-1,-5 16 1,8-10-1,-8 10 1,0 0 0,0 0 0,10-10-1,-10 10 1,0 0-2,0 0 0,0 0 0,0 0 0,0 0-1,12 2 1,-12-2 1,0 0 0,11 4 0,-11-4 2,0 0-1,9 1 0,-9-1 0,0 0 0,0 0 0,0 0 0,16 0 0,-6 1-1,3-1 1,4 0 0,3-1 0,5 1 0,2-2 0,7 1 0,3 0 0,2 0 0,2 1 0,8 1 0,3 1 0,4 0 0,4 1 0,5 1-1,4-1 1,1 1 0,2-1 0,2-1 0,0 0 0,-1 2 0,2-2 0,0 1 0,2 0 0,3 1-1,2 0 1,2 0 0,0 0 0,0-1-1,1 1 1,0-2 0,-1-1 0,-3 1 0,1-2 0,-3 2 0,-1-1 0,-4 0 1,0 1-1,-2-1 0,-4 1 0,1-1 0,-2 2 0,-1 2-1,1-1 2,5 4-1,0-2 0,-1 2 0,-1-4 0,-2 6 0,-4-7 1,-8-2 0,-6-1 0,-9-1 2,-8 0 0,-11-3-1,-4 3 0,-8-2 0,0 3-2,-10 0 1,10 1-2,-10-1-1,0 0 1,0 0 1,0 0 0,9 7 1,-9-7 1,0 0-1,0 0 1,0 0 0,0 0-1,0 0 0,0 0-1,0 0 0,0 0-1,0 0 0,0 0 0,0 0 0,0 0 0,0 0 0,0 0 1,0 0 0,0 0-1,0 0 1,0 0-1,0 0 1,-9 0-1,9 0 0,-9 2 0,9-2 0,-11 1 0,11-1-1,-12 2 1,12-2 0,-13 1-1,13-1 0,-10 1-1,10-1-2,-9 1-1,9-1-3,0 0-4,-13 9-2,14 3-3</inkml:trace>
  <inkml:trace contextRef="#ctx0" brushRef="#br0" timeOffset="63862">8637 2935 6,'122'-24'7,"21"-4"-1,15-5 1,17-7-1,17-5 1,21-8 0,14-12 0,19-9 1,15-8-1,19-12 0,12-3 0,19-10 0,11-7-2,7-4-1,1 5-2,0-1-1,-6-1 1,-11 6-2,-9 0 1,-21 6-1,-11 9 0,-23 11 0,-13 8-1,-24 13 1,-19 9-2,-21 15-2,-22 10-7,-20 9-10,-20 12-1,-27-1 0</inkml:trace>
  <inkml:trace contextRef="#ctx0" brushRef="#br0" timeOffset="64323">15598 602 5,'61'0'6,"4"3"-2,9 6 0,5 0-2,1 2 0,-2 1 0,-5-1 1,-7-2-1,-11-1 1,-10-1 0,-11 2 0,-12-1 0,-10 4 0,-9 1 0,-7 2 1,-5 3-1,-7 1 1,-5 3 0,-10-2 1,-10 3 1,-10-2 0,-9 1 1,-15 1 0,-8 2-1,-10 1 0,-3 2-2,-4 2 0,1 4-2,0 1 0,4 1-1,6 1-2,5 0-3,9 2-10,5-1-11,-1-7 1,8-9-2,-4-17 1</inkml:trace>
  <inkml:trace contextRef="#ctx0" brushRef="#br0" timeOffset="65154">8605 2579 2,'0'0'17,"3"-12"0,-3 12-5,0 0-5,0 0-4,0 0-2,-11 1-1,1 6-1,-2 2 2,-6 3-1,-4 3 1,-7 5 1,-2-1 1,-2 6-1,-6 5 1,0 2 0,-1 5-1,-3 2 1,4 2 0,1 1 1,3 0-2,4-4 1,6-2 0,2-3-1,2-2 0,6-5 0,2-1 0,3-4 0,2-1 0,3-2-1,1-1 1,2-2-1,2-2 0,0-3 0,0-10 1,1 14-1,-1-14 0,14 6 1,3-7 0,10-3 0,13-1 0,14-5 0,15-3 0,11-4 0,12-6 0,12-3-1,6-2 0,2-2 0,-1-1 1,-7 0 0,-5 3-1,-10 3 1,-10 4 0,-15 4-1,-11 5 1,-15 5-1,-8 3 0,-12 3-1,-6 2 0,-12-1 1,6 9-1,-13 1 0,-7 2 0,-4 7-5,-12 1-11,-3 7-12,-5-4-1,-9-14-1,-4-8 1</inkml:trace>
  <inkml:trace contextRef="#ctx0" brushRef="#br0" timeOffset="109798">11484 4464 2,'0'0'11,"9"-5"-2,-9 5-1,0 0-2,0 0-1,0 0-1,0 0 0,0 0 1,0 0 0,0 0 1,0 0-1,0 0 0,0 0-1,0 0 0,0 0 1,0 0-2,0 0-1,0 0 0,-9 10 0,9-10 0,-16 16-1,4-6 0,-3 6 0,-5 2 0,-5 5 0,-7 3-1,-1 1 1,-2 2 0,-1-1-2,2 0-3,2-4-8,3-4-12,9-1 1,3-13 0</inkml:trace>
  <inkml:trace contextRef="#ctx0" brushRef="#br0" timeOffset="110239">11068 4612 20,'0'0'15,"-11"18"-1,1-3 0,-8 5-1,-1 6-2,-6 3-2,0 6-3,-6 2 0,4 3-3,1-3 0,4 0-2,6-4 0,6-4 0,8-6 0,9-5 0,8-6 1,6-3-1,3-8 1,5-2 0,1-6 1,4-2-1,-3-3 1,-1 0 0,-9 0 0,0 3 0,-7-1-1,-2 4 0,-12 6 0,10-7-2,-10 7-2,0 0-5,0 0-18,9 1-3,-9-1-2,14-2 1</inkml:trace>
  <inkml:trace contextRef="#ctx0" brushRef="#br0" timeOffset="111340">11222 6379 11,'0'0'15,"0"0"0,0 0-2,0 0-3,0 0-1,0 0-3,0 0 1,0 0-2,0 0 0,0 0-1,0 0-2,0 0 1,0 0-1,0 0 0,0 0-1,0 0-1,0 0 0,0 0 0,0 0 1,0 0 0,-6 10-1,-2 0 0,-4 4-1,-5 6 2,-5 4-1,-7 5 0,-5 2 1,-4 5 0,-4 0-1,2 0 2,-1-2-1,5-3 0,6-5-2,6-6-2,9-3-5,7-6-11,8-11-6,0 0 0,17-14 1</inkml:trace>
  <inkml:trace contextRef="#ctx0" brushRef="#br0" timeOffset="111801">10905 6450 15,'0'0'23,"-8"11"1,8-11 1,0 0-13,-10-1-6,10 1-1,0 0-1,0 0-1,-8 10 0,8-10-2,-11 18 1,3-5-1,-1 5 0,-3 4 0,-1 2 0,-2 4 1,-1 1-1,1 0 1,3 1 0,1-2 0,4-1-1,3-5 1,8-3 0,5-5 0,9-5-1,4-4-1,6-4 1,3-4 1,5-3-1,-2-5 1,2 0 0,-5-3 0,-1 0 1,-6 1 0,-1 2 0,-4 0-1,-4 2 0,-3 2-1,-2 1 1,-10 6-2,11-5 0,-11 5-2,0 0 1,0 0-1,0 0-1,0 0-2,0 0-9,0 0-15,0 0-3,0 0 2,0 0 0</inkml:trace>
</inkml:ink>
</file>

<file path=ppt/ink/ink1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27:31.9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1250 120 20,'-10'5'11,"10"-5"-1,-19 3-1,5-3-4,-5 1-7,-2 0 0,-6 2 0,-5 2 2,-4 2 3,-8 1 3,-2 5 2,-7 0 2,-4 6 2,-11 1-2,-2 5 0,-8 1-2,-2 7-1,-5 1-2,0 7-2,1 0-1,6 3-1,7-1-2,9 0 1,15 4 0,8-2-1,18-2 1,14-1 0,15-1 0,15 1 1,15-3 1,11 1-1,13-4 0,13-1 2,10-2-2,10-1 1,7-2-1,5-4 0,2-4-1,2-4 1,1-6 0,1-3 0,-5-10 1,-6-7 0,-7-9 1,-2-8-1,-9-7 1,-2-5-1,-12-8 1,-5-1-2,-14-6 1,-6-1 0,-12-2-1,-11-2 0,-9-2 0,-10 0-1,-8-4 0,-9-1-1,-7 2 1,-6 2-1,-6 2 1,-8 0 0,-8 6-1,-14 6 1,-12 5 0,-12 8 1,-11 6 0,-17 9 0,-16 9-1,-12 14 0,-10 11-1,-12 9-11,-1 21-13,-6 4-1,2 6-1,1-5 0</inkml:trace>
</inkml:ink>
</file>

<file path=ppt/ink/ink1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8.73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385 168 20,'-18'-20'16,"0"3"-2,-1-1-2,0 0-4,0 3-1,1-2-2,2 4 0,0-1 0,5 5-1,-1 0 1,12 9-1,-14-11 0,14 11 0,0 0-1,-9-7 0,9 7-1,0 0-2,0 0 0,0 0 0,5 10-1,3-1 1,5 4-1,5 4 1,4 5-1,1 2 1,4 4 1,0 2-1,0 1 0,-1 0 1,-6-1-1,-1-2 1,-6-1-1,-3-2 1,-2-5 1,-4 1-1,-5-4 1,-3 2-1,-4-4 1,-2 3-1,-6 0 1,-4-1-1,-5 2 1,-3 0 0,-4 1 0,-2 2 0,-2-3-1,0 3 1,1-5-1,3 2 0,3 0-1,4-4 0,5 2 0,1-6 0,6 0-2,1-7-6,12-4-19,-13 13-3,4-20 2,0-7-1</inkml:trace>
</inkml:ink>
</file>

<file path=ppt/ink/ink1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40.98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1617 75 2,'-8'-9'6,"8"9"-1,-21-4-1,4 1-2,-3 0 1,-6 1-1,-4-1 1,-4 5 0,-6-1-1,-6 3 0,-8 1 0,-6 3-1,-7 4 0,-5 2 0,-5 3-1,-5 1 1,-4 3 1,-3 3 0,0 0 1,0 5 1,3 1 0,1 4 0,4 1 0,6 1 0,7 4-1,9 1-1,7 2 0,10 4-1,9-1 0,12 2-1,10 0 0,13 3 0,12 0 1,13-1-1,14-2 1,13-2 0,14-5 0,10-3 0,12-4 0,8-7 0,6-8 1,7-7-2,1-5 1,2-12 0,-1-7-1,-8-10 1,-2-9 0,-6-8 0,-5-8-1,-6-6 1,-8-10-1,-10-4 0,-9-3 1,-7-3-2,-7 2 1,-12 3 0,-12 2 0,-11 4 0,-11 5 0,-16 4-1,-10 7 0,-14 5 1,-15 1-2,-10-1-2,-13 9-2,-6 9-3,-4 6-6,1 10-5,8 12 0</inkml:trace>
  <inkml:trace contextRef="#ctx0" brushRef="#br0" timeOffset="991">1437 840 8,'0'0'8,"0"0"-1,0 0-2,0 9-1,0-9-3,-3 15 1,2-6-1,0 3 0,0 4 0,2 3-1,2 4 1,0 7 0,1 7 0,1 6 0,0 6 1,2 9-1,-1 8 1,-2 7 0,-1 11 1,-4 7-1,-4 5 0,-6 10 0,-5 6 0,-6 8 0,-7 7-1,-3 2 1,-3 2-1,1 5 0,-4 7 1,0 2-1,2 3-1,-1 4 0,2 6 1,-1 0 0,0 6 0,-2 6-1,1-1 0,4 1 1,3-1-1,4-4 1,4-6-1,4-3 1,6-7-1,5-6 1,3-7 0,3-1 0,4 1 0,3 3 1,2-2 1,2-6 0,4-3-2,-1-5 1,7-2 0,-2-13 0,3-12-1,-3-14 1,0-9-1,-2-10 1,-1-6 1,-3-14 0,-3-8 0,-3-8 0,0-5 0,-2-9-1,-1-4 0,-3-9-1,1 12-2,-1-12 0,0 0-2,-4 9-5,4-9-6,-12 4-11,12-4 1,-16 6-1</inkml:trace>
  <inkml:trace contextRef="#ctx0" brushRef="#br0" timeOffset="1872">554 6536 24,'0'0'16,"0"0"-1,-11-4-4,11 4-2,0 0-2,0 0-1,0 0-2,0 0 0,0 0-1,0 0 1,0 0-1,12 11-1,1-1 0,4 6-1,4 1 0,5 3-1,5 3 1,5 2-1,-1 0 0,4 0 0,-1-1 1,2-2-1,-1 1 0,-1-4 0,1 2 0,-1-2 1,0-1-1,-1-3 0,-7-5 1,-1-1-1,-5-1 1,-3-3 0,-4-4 0,-3-3 1,-7-11 0,-1-6-1,-7-11 2,-1-10-1,-5-9-1,-2-7 0,-2-7 0,-3-3-1,2 2 0,0 5 0,3 7 0,1 4-1,2 10 2,2 5-1,2 7 0,0 5 0,1 6 0,-1 2 0,2 13-1,-3-12-1,3 12-2,0 0-5,0 0-6,0 0-8,1 15-3,3 0 1,-4-15-1</inkml:trace>
</inkml:ink>
</file>

<file path=ppt/ink/ink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25.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310 621 2,'0'0'6,"0"0"-1,0 0 1,0 0-1,0 0 0,0 0 0,0 0-1,0 0-1,0 0 0,10-12-1,-10 12 0,8-11 0,-8 11 2,7-12 0,-7 12 1,0 0 0,7-10 1,-7 10 0,0 0 0,0 0-1,-18 14-1,8-5-1,-5-1-1,-3 6 0,-2 1-1,-2 1 1,-3-1-1,-1 4 1,0 0-1,1-1 1,3 1-1,2-5 1,2 1-2,6-2 1,6-1-1,6-12 1,2 14-1,11-9 0</inkml:trace>
  <inkml:trace contextRef="#ctx0" brushRef="#br0" timeOffset="9373">81 778 11,'0'0'6,"0"0"1,0 0-1,0 0-1,0 0 0,0 0-1,-9 8 1,9-8 0,0 0 0,-10 11-1,10-11 0,-10 12-1,10-12-1,-12 19-1,7-9 0,0 3 0,0 0 1,-1 2 0,0-3 0,1 0 2,1-2-2,4-10 1,-5 15 0,5-15 0,11 9 0,5-8-1,4-3 0,8 0 0,4-2 0,3 0 0,1 1-1,-3-1 0,-3 3-1,-6 0 1,-2 2-1,-4 1 0,-4 0 0,1 2 1,-2 0-1,2 3 1,-3-2-1,0 3 1,-1-2 0,-1 5 1,-4 4-1,-2 4 1,-4 1 0,-3 2-1,-2 2 1,-3 4 0,-5 2 0,-2 1-1,-4-4 1,-1-1 0,-3-1-1,-2-1 1,-3-3-1,3-3 1,-1-2-1,0-4 0,2-3-1,3 0 1,5-3-2,1-4-1,15-2-6,-15 3-10,15-3-9,12-23-1,3-1 1</inkml:trace>
  <inkml:trace contextRef="#ctx0" brushRef="#br0" timeOffset="10245">791 939 5,'-18'-4'20,"6"-2"-4,-1 0 1,2-3-3,2 0 0,-1-9-3,7-1-2,1-7-2,7-2-3,3-6-1,6-2-2,4 0 1,2-1-2,3 4 1,1 4-1,1 6 0,-3 4 0,-2 7 0,-1 6-1,-5 5 1,-1 7-1,-3 9 1,-4 6-1,-4 7 1,-1 6 0,-2 4 0,-2 5 0,0-1 1,-1-1 0,-2-3 1,-1-3 0,-3-8 1,-2-2 0,-5-10 1,0 0-1,-4-8 1,-1-4-2,0-6-1,1-5-2,6-5-3,4-8-2,9 1-5,4-11-7,9-1-9,8-1 0,4-4 1,4 3 1</inkml:trace>
  <inkml:trace contextRef="#ctx0" brushRef="#br0" timeOffset="10735">1303 610 13,'2'14'17,"4"3"0,-6-7 0,2 3-16,0 2-1,3 0 2,0 0 1,1 1 0,4-2 1,1-3 0,6 0 1,2-7 0,7 0-1,0-6 0,2-1 0,-3-6 0,1-1 0,-6-7 1,-4 1 0,-9-7 0,-6 1 0,-8-5 0,-4 1-1,-3-1-1,-1 4 0,-1-2-2,0 4 0,3 4 0,3 5-1,2 3 1,8 9-3,-5-10-1,5 10-3,0 0-3,0 0-6,0 0-10,13-3-2,-2 2 0,4-1 1</inkml:trace>
  <inkml:trace contextRef="#ctx0" brushRef="#br0" timeOffset="11146">1698 449 8,'0'0'16,"10"2"-3,-10-2-4,0 0-2,0 0-2,12 1-1,-12-1-1,12 12 0,-2-1 0,1 2 0,0 6 1,3 1-1,0 4 1,-2-1-1,0 1 0,-3-3-1,-5-2 1,0-5 0,0-2 1,-4-12 1,0 0 0,0 0 0,0 0-1,-13-24 0,12 3 0,-9-7-1,5-6-1,3-3-1,3-4-1,5-2 0,8 3 0,1 4-1,8 2 1,6 7-3,0 3-2,3 7-10,-1 5-9,-1 2-2,-2 4 1,-3-1 0</inkml:trace>
  <inkml:trace contextRef="#ctx0" brushRef="#br0" timeOffset="11567">2330 138 0,'0'0'16,"0"0"1,-2 9-3,2-9-4,-11 11 1,-2-5 1,-1 8 0,-8 0-1,-2 7-1,-5-2-1,2 6-1,3 0-2,4 5-3,5-3 0,11 0-2,9-2 0,13-5-1,12 2 0,8-3 0,9-7 1,4-5-1,7-4 0,3-8 0,0-4 0,-3-6 1,-4-8-1,-5-5 0,-8-6 1,-5-5-1,-5-3 0,-7-5 0,-4 1-1,-5 4 1,-4 3-1,-4 3 1,-2 7 0,-6 6 0,-5 9 0,-5 11 0,-7 7 0,-8 8 0,-6 7 1,-6 10 0,-4 5 0,1 6 1,-4 0 0,7 0 1,5 1-1,8 1 0,12-5-1,11-3 0,13-2 0,14-4-1,15-1-1,11-1-1,14-3-4,2-7-15,7-2-8,-3-8-1,-4-4 1</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3.637"/>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0 199,'96'-10,"223"-11,-292 17,0-2,-1 0,0-2,0-1,15-7,11-4,88-41,-119 53,0 1,0 1,0 1,1 1,0 1,0 1,0 0,0 2,0 1,17 2,11-2,116 1,-153-2</inkml:trace>
</inkml:ink>
</file>

<file path=ppt/ink/ink2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7.6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986-3 0,'0'0'7,"0"0"-1,0 0 1,-5-9-1,5 9 1,0 0-1,0 0 0,0 0-1,-11-8-1,11 8-1,-10 2-1,10-2-1,-17 9 0,6-3 0,-1 3-1,-3 3 0,-1 2 0,-3 1 0,-2 5 0,-4 5 1,1 5-1,-5 6 0,-1 4 1,0 9-1,-4 7 0,1 11 1,-1 4-1,0 6 0,-1 6 1,0 5-1,-3 5 0,0 6 1,1 2-1,-1 3 1,3 3 0,0 0 0,-3 6 0,9 4-1,1 4 2,-4 3-1,9 3 0,0 7-1,4 6 1,1 6 1,9 1-1,-4 2 0,2 3 0,7 2 0,-2-1 2,1 0-2,0 2 0,1-1 0,0 0 0,0 1 0,3 0 0,1-1 0,2 2 0,1-6-1,4-1 1,-1-4 0,6-1 1,5-7-1,5-4 0,3-5 0,4-4 0,2-5 0,8-3 0,6-8 0,4-4-1,1-6 1,3-4 0,1-7-1,1-5 1,-2-8 0,-3-5-1,-5-9 0,-2-4 0,-7-7 1,-3-8-1,-3-7 0,-2-3 1,-3-8-1,0-2 0,-3-5 1,-2-3-1,-3-2 0,-3-3 1,-1-3-1,-13-5 0,15 7 0,-15-7-1,12 12 1,-12-12-1,17 11-1,-8-6 1,3 4-1,3-1 0,0 2-1,1-2 0,1-2-3,0 0-7,-3-2-4,5 3-5,-5-6 0</inkml:trace>
</inkml:ink>
</file>

<file path=ppt/ink/ink2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2:45.04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1101 0 8,'0'0'8,"0"0"0,0 0-1,0 0 0,0 0-1,0 0 0,0 0 0,0 0 0,-5 13-1,5-13-1,-13 14 0,2-6-1,1 6-1,-7-3 1,3 4 1,-5 0-1,1 4 1,-5 2-1,-1 3 0,-2 2 0,-1 4 0,-1 4 0,-4 2-1,-5 3 0,0 2 0,-3 0-1,-2-1 1,2-1-1,2-2 0,-1-3 0,6-2-1,3-4 1,1-3-1,4-2-1,3-5-2,4 1-2,-3-4-5,4-3-6,2-3-5,2-2-5,2-1 2</inkml:trace>
  <inkml:trace contextRef="#ctx0" brushRef="#br0" timeOffset="551">189 617 2,'0'0'14,"0"0"-4,0 0-4,9 6 0,-9-6 0,0 0-1,0 0 2,0 0 0,-5 9 0,3 1 0,-3 1-1,-2 6 0,-1 3-2,-4 8-1,-2 3 0,-5 6-1,-1 0-1,0 1 0,-1-1 0,3-1-1,0-2 0,6-5 0,2-4 0,5-3 1,3-3-1,3-2 1,2-4 0,7-1 1,4-4 1,7 0 0,6-6 1,11-2-1,6-4 1,11-2-1,5-3 0,0-1-1,3-3 0,0 2 0,-7 1 0,-5-1-1,-8 3 0,-6 0 0,-10 0 0,-5 4 0,-8 1 0,-14 3 0,13-3-1,-13 3 1,0 0 0,0 0-1,0 0 1,0 0-1,0 0 0,0 0 0,0 0-1,0 0 0,0 0 0,0 0-1,0 0 0,10-6-2,-10 6-3,10-8-7,0 0-11,0 0-4,4-2 2,0-2 0</inkml:trace>
</inkml:ink>
</file>

<file path=ppt/ink/ink2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9.1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71 129 6,'-21'11'11,"10"-9"2,-2-4 0,4 1-2,9 1-1,-18-3-1,18 3-1,0 0-1,0 0-3,0 0-3,0 0 0,0 0-2,0 0 0,13 8-1,-2-3 0,10 1 1,3 2 0,8-1 1,6 2 0,7-2 0,7 0-1,4 1 1,11-4 0,5-2 0,8-4 0,7-1 0,6-4 0,8 2 1,2-3-1,9 1 0,0-2 1,2 1 0,0-2 0,-2 0 1,0 0 0,-4-4 0,-2 3 2,-7-2-1,-5 3 0,-4-2 0,-3 3-1,-6 0 0,0 3-1,-5 0 0,-3 1 0,-4 1-1,-2 1 0,-8 1 1,-8 0 0,-11 1 0,-6 0 2,-13 0-1,-3 2 1,-18-1 0,12 0-1,-12 0 1,0 0-2,0 0-1,0 0-2,0 0-1,0 0 0,0 0-3,0 0-3,-3 19-9,6-5-3,0 2 1,-4-3 0</inkml:trace>
  <inkml:trace contextRef="#ctx0" brushRef="#br0" timeOffset="66987">4559 35 17,'10'-5'12,"-10"5"-1,3-10 0,-3 10-6,-18-5-1,3 8 1,-10 2 0,-6 4 1,-8 1 0,-4 5 2,-4 2-1,0 2-2,0-2-1,6 1-3,7 0-3,8-3 0,14-1-1,10-4 1,12-2 1,11-3 2,8 0 2,6 0 1,-3-3 3,5 4 0,-8-3 1,-2 5-1,-11-1-1,-2 6-2,-14 1 0,-7 6-2,-11 1 0,-10 2 0,-9 2-1,-7 1 0,-4-2 0,0-1-1,1-3-1,6-5 0,9-3 0,10-2 0,9-3 0,13-7 1,0 0 1,7 10 0,6-10 1,4 2 1,3-2 0,5 3-1,5 1 1,5 3-3,5 1 1,3 1-2,3 2 1,2 2-1,-2 0 1,-2 0-1,-6-2 0,-6-2 1,-9 0 1,-9 4 0,-10 0-1,-14 2 1,-13 1 0,-8 1 1,-9 4-2,-6 0-2,-2 4-7,-7-5-15,7-2-1,0-13-2,11-8 1</inkml:trace>
</inkml:ink>
</file>

<file path=ppt/ink/ink2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0.6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1765 2,'10'-16'11,"-10"16"0,5-13-1,-5 13-2,0 0-1,7-9 1,-7 9-1,0 0-1,0 0 0,0 0 0,0 0 0,0 0-1,4 13-2,-4 0-2,2 5 0,-3 9 0,1 8 1,-2 10 0,-1 7 1,-1 6 0,0 4 0,-5 0 1,2 1-2,-2-8 0,2-5-1,3-10-1,4-9-6,10-12-12,6-9-3,9-14 1,2-13 0</inkml:trace>
  <inkml:trace contextRef="#ctx0" brushRef="#br0" timeOffset="390">466 1916 11,'15'9'16,"-15"-9"0,10 4 0,-10-4-4,-2 12-2,1 4 2,-7 4-3,2 10-2,-2 2-2,4 6 1,1 1-2,7 3 0,6-5-1,9-4-2,8-8 2,9-10-2,6-8 0,5-7 0,0-9 0,2-6 0,-6-11-1,0-6 2,-9-8-2,-7-3 1,-8-4 1,-6-2 0,-8 0 1,-5 4-1,-6 5 2,-6 6-2,-4 7 1,-2 11-1,-9 10-1,0 10 0,-2 10-1,-1 6 0,0 10-2,-1 4-1,5 9-4,-4-4-7,11 4-10,-1-5-1,9-5-1,4-12 1</inkml:trace>
  <inkml:trace contextRef="#ctx0" brushRef="#br0" timeOffset="961">1741 1256 27,'-1'-10'17,"1"10"1,-18-8 0,6 6-5,-6 0-2,-1 3-1,-6-3-3,-3 8-1,-4-1-1,-4 4-1,-2-1 0,3 7-1,-1-4-1,4 2-1,3-1 0,6-2-1,4-1 0,7-1-1,12-8 1,-13 8-1,13-8 0,0 0 1,-2 10-1,2-10 1,-5 16 0,2-4 0,-4 2 0,-1 3 0,-1 0 0,-2-2 0,1 0 0,2-2 0,4-2-1,4-11 1,14 12-1,2-11 1,8-1 0,5-1 0,1 1 0,2-1 0,-1 0-1,-3 4 1,-5 1 0,-3 3 0,-7 3 0,-2 2 0,-3 3 0,-2 0 0,-3 3 1,0 0-1,-3-1 1,0 0 1,-5-2 1,-2 1-1,-5-4 1,-5 4 1,-6-6-1,0 2 0,-6-2 0,0-1-1,0-2-2,2-1-2,8 0-6,1-7-14,18 1-3,-12-12-2,18-2 1</inkml:trace>
  <inkml:trace contextRef="#ctx0" brushRef="#br0" timeOffset="2504">2280 1790 1,'0'0'4,"2"12"2,-2 1 2,0 6 2,-1 7 0,-1 10 0,-3 9 0,-2 7-2,-2 9-2,-3 2-1,1 2-2,-1-5-3,5-7-7,3-14-7,9-12 0,6-20-1,8-16-1</inkml:trace>
  <inkml:trace contextRef="#ctx0" brushRef="#br0" timeOffset="2824">2703 1955 16,'3'10'13,"-3"-10"-1,0 0 0,0 0-5,0 0-1,-11 4-2,11-4 0,0 0-1,-11 14 0,5 0 0,0 7 0,-1 7-1,-1 7-1,-1 4 1,3 5 0,4-4 1,5-2-1,10-8 0,10-11-2,12-12-1,9-12 0,10-14-1,6-10 1,2-9 1,2-9 1,-6-7 1,-7 0 3,-12-5 2,-7 8 1,-17 0 1,-6 11-2,-18 5-1,-8 12-2,-14 10-1,-7 11-1,-8 10-1,-5 8-1,-1 10-2,-7 3-2,4 10-6,-2 2-9,6 3-3,4-2-2,6-3 1</inkml:trace>
  <inkml:trace contextRef="#ctx0" brushRef="#br0" timeOffset="3355">3762 1133 30,'0'0'16,"-11"-5"1,1 3 1,-2 0-7,2 4-4,-4 0 0,2 4-1,-6 1 0,1 5 0,-3 1-1,0 9 0,-5 3-2,2 9 1,-6 4-1,-2 9 0,-2 4-1,0 7 0,1 0 0,6-1-1,4-5 0,7-3-1,12-9 1,13-11-2,13-9 0,14-15-1,10-8 0,7-14 1,7-6-1,0-8 1,-4-4-1,-6-1 2,-9 2 0,-11 2 2,-16 4-1,-11 8 0,-15 7 0,-13 8-1,-12 11-2,-13 4-5,-6 13-14,-14 5-2,-6 6-2,-10 1 2</inkml:trace>
  <inkml:trace contextRef="#ctx0" brushRef="#br0" timeOffset="4146">1251 2219 19,'10'-1'16,"5"0"2,6-3 0,3 1-4,6 2-2,-1-4-1,5 5-1,-3-3-2,3 4-1,-4-1-1,1 4-2,-5-3-1,2 2-1,-4 0 0,-1 1-1,-4-1 0,-3 0 0,-3-2 0,-13-1-1,14 3-4,-14-3-10,-10 1-9,-7-1 0,-3 0-2,-10-3 0</inkml:trace>
  <inkml:trace contextRef="#ctx0" brushRef="#br0" timeOffset="35020">5454 453 12,'-2'-13'10,"2"13"0,0 0-1,0 0-3,-13-3-1,3 10-1,-7 4-1,-6 5-1,-5 4 0,-5 6-1,-7 5 1,-6 6 0,1 5 2,-5 2-1,4 5 0,2-4 0,5 3-1,7 1 0,9-1-4,11-6 1,12-2-1,15-6 0,13-5-1,15-4 0,10-6 1,12-11-1,6-7 1,4-6 0,1-6 1,-6-6 0,-4-6 1,-10-2 1,-9-1 1,-12 1 0,-12 0 1,-11 4-2,-11 1 1,-9 5-1,-10 5 0,-7 7-1,-6 2 0,-6 3-2,-5 6 0,-6 7 0,0 1-1,-4 4 1,0 2 0,3-3 1,1-1-3,8-2-6,10-3-1,10-9 0,20-4 0</inkml:trace>
  <inkml:trace contextRef="#ctx0" brushRef="#br0" timeOffset="35621">5925 951 3,'-12'-11'7,"11"-5"0,2-4-1,4-3 1,0-2-1,4-1 1,1 3 1,1 1 0,3 3-2,1 6 0,0 5-2,0 3 0,0 7-1,-1 3-2,-1 6 2,-2 4-2,-1 3 1,-5 3-1,-5 2 2,-2-3 1,-3 3 1,-6-8 0,0 3 1,-5-3-1,2-2 0,-4-3-1,6-4-2,-6 1-1,3-7-3,1 0-1,0-10-6,5-2-3,0-3-7,8-4-1,2-1 0,9-7 1</inkml:trace>
  <inkml:trace contextRef="#ctx0" brushRef="#br0" timeOffset="36022">6455 756 5,'-7'29'7,"-5"-4"-1,-5-3-3,0-2-2,-1-6-1,0-7 0,1-6 1,2-8 0,4-7 1,7-5 2,4-6 1,6-3 0,4-4 2,8 2 0,4-1 0,2 3-1,5 5 0,-3 5-1,0 6-1,-3 6-1,-3 7-1,-5 8-1,-5 9 0,-8 4 1,-6 6 0,-8 2 1,-6 3 1,-8-1-1,-5 0 1,-2-8 0,-1-1-1,1-6-2,4-9-3,6-6-5,9-9-7,9-8-4,9-7-1,9-7 1,8-7-1</inkml:trace>
  <inkml:trace contextRef="#ctx0" brushRef="#br0" timeOffset="36502">6842 706 9,'0'0'12,"4"15"0,-4-15 1,21 1-4,-2-4-2,5-4-1,5-5-2,1-2 0,1-4 1,-1-1 0,-6-3 1,-6 1-2,-12 1 1,-8 2-1,-11 2-1,-4 5-2,-8 6-1,-4 4 0,-3 5-2,0 6 0,1 5 1,3 1 0,4 6 0,4-1 0,6 2 1,6-2-1,7 0 1,5 1 1,5 0-1,5 1 0,5 1 1,2 4 0,2-4-1,-3 3 0,-2 1 1,-6 1-2,-5-3 2,-6 0-1,-8-5-1,-7-1 0,-7-1-2,-3-5-1,-3-3 0,-3-5 1,1-5-2,1-11 2,1-1 0,5-11 1,7-9 2,6-8 1,10-7-1,11-10 0,7-4-1,10 1 0,13-5 0,4 2 0,6 2-1,4 3 1,-4 7 0,1 4 0,-6 4 2,-6 4 0,-9 2 2,-6 0 0,-9 3 0,-5 0-1,-4-1 0,-5 2-1,-3 4 2,0 3-2,-3 4 1,2 4 0,-1 6-1,2 11 1,0 0-1,0 0 1,-1 17-1,3 5-1,4 7 0,2 7 0,0 9 1,2 5 0,1 3 1,2 1 0,0-2-1,1-1 0,0-5 0,0-2-4,2-5-4,4-7-10,5-6 0,0-11 0,3-10 0</inkml:trace>
  <inkml:trace contextRef="#ctx0" brushRef="#br0" timeOffset="37304">7649 377 0,'9'17'7,"2"1"-2,3-1-1,9-2-5,8-1-1,5-4 0,8-7 2,4-5 1,3-8 2,-2-7 4,-4-7 3,-4-3 2,-10 1 2,-9-4 0,-6 3-1,-12 0-4,-6 6-1,-8 5-4,-9 9-1,-7 2-2,-4 11-1,-4 8-1,-3 7 1,0 4 0,0 5 2,3 2 0,5 3 0,4-3 1,8 0-1,7-7 1,5 1 0,10-3 1,10 0-1,11-5-1,15-1 1,11-4-1,11-2 0,11-4-1,5-5-3,6-2-3,-8-9-8,-2-2-9,-14-5-1,-11-5 1,-13-4 0</inkml:trace>
  <inkml:trace contextRef="#ctx0" brushRef="#br0" timeOffset="38185">5048 1487 18,'37'-5'10,"10"-1"0,6-3 0,11-3-1,10-2-2,14-3-1,13-3-2,12-4 0,14-2 0,16-6 0,12-2 0,10-5 1,11 1-1,6-6 1,6 1-1,4-2 1,3 4-1,-6 2 0,-3 4-1,-6 2-1,-9 3 0,-15 4 0,-12 6-1,-23 3 1,-19 3-1,-21 4 0,-17 2 0,-21 2 1,-14 3-2,-12 1 1,-17 2-1,0 0-1,0 0-1,0 0-4,-19-3-10,2 1-5,-6-4-1,-5-6 1,-7-8-1</inkml:trace>
</inkml:ink>
</file>

<file path=ppt/ink/ink2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23.6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10 602 13,'0'0'7,"0"10"0,0-10-1,-4 24 0,2-6-3,-1 7 0,3 7-1,0 8 1,2 6-1,1 7 1,3 6 0,1 4 0,4 1-1,1 1 0,2-4 0,1-5-3,0-8-1,-1-10-5,0-11-5,0-19-1,3-14 1,-2-20-1</inkml:trace>
  <inkml:trace contextRef="#ctx0" brushRef="#br0" timeOffset="301">411 549 4,'6'17'8,"-2"6"0,-4 3-1,0 7-5,0 9 1,-1 7 2,-5 7 2,1 1 1,2 1 0,2-3 2,6-3-2,8-7 0,9-10-1,10-14-2,14-13-2,6-12-1,5-10-1,2-11 1,-1-9-1,-4-8 0,-10-4 0,-12-4 1,-9 2 2,-16-1-1,-7 3 1,-14 4 0,-6 7-1,-10 5 0,-5 6-2,-5 9 0,-3 10-1,-2 12-2,-1 8-2,4 13-5,-3 3-6,7 9-6,3 1 0,10-6 1,4-6-1</inkml:trace>
  <inkml:trace contextRef="#ctx0" brushRef="#br0" timeOffset="832">999 91 42,'0'0'18,"0"0"1,0 0 0,0 0-9,0 0-8,0 0-2,7 9 1,-7-9-1,-3 13 1,1-2 1,0 7 0,1 4 0,2 11 0,0 4 1,1 5-2,0 4 1,2 1-1,1-4-1,1-3 0,-1-7-1,0-10-3,2-4-5,-7-19-11,13 4-1,-5-18 1,-2-10 0</inkml:trace>
  <inkml:trace contextRef="#ctx0" brushRef="#br0" timeOffset="1302">1324 76 19,'0'0'14,"0"0"-2,3-15 1,-3 15-8,19-17-2,-7 9-1,6-1 0,0 0-1,3 2 0,-2 2 1,-2 1 0,-1 2 0,-4 3 1,-12-1 1,11 15 0,-13 1-1,-4 8 0,-8 7 1,-3 6-1,-6 2 1,-2 6-1,-3-4 1,2 0-2,2-6 0,7-3-1,7-7 0,7-3-1,10-5 0,11-3 0,8-5-1,6-4 1,5-4 0,2-4-2,3-3-6,1-6-11,-7-5-1,-6-5 1,-4-5 0</inkml:trace>
</inkml:ink>
</file>

<file path=ppt/ink/ink2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06.0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161 315 8,'0'0'8,"-4"9"-1,4-9 1,-3 20 2,0-4 0,0 7-1,-4 6-1,-6 7-1,-1 8 0,-5 0-1,-2 5-3,0-1-4,-1-5-6,4-7-7,10-5-2,3-14 0,5-17-1</inkml:trace>
  <inkml:trace contextRef="#ctx0" brushRef="#br0" timeOffset="281">529 486 3,'8'15'11,"-2"10"1,-8 6 0,-2 6-2,-5 7 1,0 0 0,3 2-2,0-4 0,7-1-2,7-14 0,13-8-1,11-16-2,12-9-2,8-14-1,7-7 0,2-10 0,-1-7 1,-4-6 0,-7 0 1,-13 1 1,-9 3 0,-13 3 1,-8 5-1,-12 5 0,-8 8-1,-11 5-1,-8 8-1,-5 8-1,-6 9-1,-8 11-2,-5 7-3,3 14-9,-4 2-7,6 8-2,1-2 1,5 2 0</inkml:trace>
  <inkml:trace contextRef="#ctx0" brushRef="#br0" timeOffset="2193">1514 0 5,'0'0'11,"0"0"0,0 0 1,0 0-5,0 0-1,0 0 0,0 0-3,0 0 0,0 0 0,0 0-1,0 0-1,-4 13 1,-1-3 0,0 7 0,-3 3 1,-4 8 0,-3 4 2,-2 4-1,-1 0-1,5-2-3,1-4-6,5-4-9,7-10 0,9-10-2,4-13-1</inkml:trace>
  <inkml:trace contextRef="#ctx0" brushRef="#br0" timeOffset="2484">1634 93 14,'-3'16'11,"-1"5"-1,-5 0 0,-1 3-7,-3 3 0,1-1 0,1-1 0,0-4 0,3-1 0,4-7 1,4-13 1,10 8-1,3-11-1,1-5 0,3 0 2,-3-5-1,2-2 0,-5 1 0,1 0 0,-2 3-1,-3 1 1,-7 10-2,10-15 1,-10 15-2,0 0 0,8-13 0,-8 13 0,0 0-1,0 0 0,-9-11 1,9 11-1,0 0 0,0 0 1,-9-5-1,9 5 0,0 0-1,0 0 0,0 0-1,0 0-1,0 0-1,0 0 0,0 0 1,0 0-1,9 10 2,-9-10 0,0 0 1,0 0 0,0 0 1,0 0 0,0 0 0,0 0 0,0 0-1,0 0 1,0 0-1,0 0 1,0 0 0,0 0 0,0 0 0,0 0 0,0 0 1,0 0-1,0 0 0,-9 1 0,9-1-1,0 0-1,0 0 0,0 0 0,11-1-1,-11 1 2,0 0-1,0 0 0,13-9 2,-13 9-1,0 0 1,11-12-1,-11 12 0,9-12 0,-9 12 0,11-10-1,-11 10 1,8-13 0,-8 13 1,10-17-1,-10 17-1,7-19 0,-5 10 0,0-1 0,0 0 0,-2 1 1,0 9-1,-10-16 1,10 16 2,-16-14-1,2 10 1,-2 0-1,-3 3 0,0 2 0,-1 2 0,1 1 0,1 3 1,0 3 0,2 0 1,0 2 1,4 1 0,-2 2 0,5 4 0,-1 2 0,3 3-1,5 4-1,1 2 0,4 0-1,4 0 0,2-1 0,2-4 0,4-1 0,0-7 1,2-5 0,0-6 1,3-5 1,3-7-2,2-4 1,1-8-1,0-3 0,0-4 0,-1-3 0,0-2 0,-4 1-1,-7 0-1,-6 2-1,-3 2-5,-6 3-3,-7 2-5,-2 8-2,-7 3 2,-3 4-2</inkml:trace>
  <inkml:trace contextRef="#ctx0" brushRef="#br0" timeOffset="4176">1682 833 12,'0'0'12,"0"0"1,19 3-1,-5-2-4,4 0-2,7 0 0,4 3-1,8-3-2,4 0-2,7-2-3,1-4-8,5 2-5,-3-6 1,1-1-1</inkml:trace>
  <inkml:trace contextRef="#ctx0" brushRef="#br0" timeOffset="4517">2520 298 4,'13'-6'11,"-13"6"-1,12-1 0,-12 1-3,0 0 0,12 4-1,-12-4 0,7 9-1,-7 1 1,0 6 0,-5 9 2,1 11-2,-6 12 0,-3 10 0,-4 10-1,-2 8-2,-1 0 0,3-1-2,1-8-4,5-10-10,7-16-6,8-16 0,9-21-1,9-18 1</inkml:trace>
  <inkml:trace contextRef="#ctx0" brushRef="#br0" timeOffset="4827">2951 508 31,'1'12'12,"-1"-12"-3,-3 14 0,3-14-8,-15 22-2,1 0 1,-5 7 4,-1 10 2,-7 5 3,3 11 3,-1-2-1,9 2 0,2-7-4,12-6-3,9-13-2,13-14-3,15-15-5,8-17-1,7-10-1,3-12 1,6-10 1,-3-10 1,-1-3 4,-8 0 3,-13-1 5,-5 7 2,-12 3 1,-6 11 0,-13 2-1,-7 14-2,-13 7-3,-6 10-2,-6 8-1,-6 9-2,-4 6-1,-3 5-2,0 11-4,-3-1-5,7 8-8,4 1-2,7 3 1,5-3 1</inkml:trace>
  <inkml:trace contextRef="#ctx0" brushRef="#br0" timeOffset="5458">3690 30 12,'0'25'9,"0"6"0,-3 3-3,0 6-6,-1 2-1,-2 0-1,0 2-5,-4-7-2,5-5 1,-2-12-1</inkml:trace>
  <inkml:trace contextRef="#ctx0" brushRef="#br0" timeOffset="5768">3886 166 42,'0'0'16,"0"0"0,0 0 0,0-15-12,6 6-3,5-1 0,5-4 0,6 0 0,4-1 1,8 2 0,1 0 0,5 4 1,-2 1 0,2 4-1,-6 3 1,-3 4 1,-8 3-1,-3 5 0,-9 3 0,-4 5 1,-9 3-1,-6 4 0,-9 0 1,-7 4-1,-8-2 0,-4 2 0,-7-3 0,2-1 0,-1-5-1,5 0 0,6-5-1,7-4-1,9-2 1,11 0-1,13-4 1,14 0-1,11 0 0,11 1 0,10 3-1,5-4-2,9 5-6,-4-9-9,0 6-7,-11-9 0,-9-2 0,-14-7 0</inkml:trace>
  <inkml:trace contextRef="#ctx0" brushRef="#br0" timeOffset="6900">1725 112 28,'0'0'13,"0"0"0,-12-8-3,12 8-6,0 0-1,-9-2-1,9 2 0,0 0-1,-16 5 0,16-5 1,-15 13 0,5-1-1,-4 4 2,2 6-1,-4 2 0,3 2 0,2 1 1,3 0-1,4 0 1,7-1-1,7-6-1,6-5-1,7-2-2,4-7 1,3-4 0,0-5 1,2-6 1,-2-5 1,-6-5 1,0-4 1,-7-6 0,-2 2 1,-5-2-2,-3 1 0,-5 0-2,-2 2 0,-5 3-2,-5 6 0,-4 3 0,-6 4 0,-8 6 0,-5 6-1,-3 8-7,-10 7-10,-5 8-2,-9 4 2,-4 1-1</inkml:trace>
</inkml:ink>
</file>

<file path=ppt/ink/ink2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55.4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157 425 4,'0'0'9,"0"0"-1,0 0 0,0 0-3,0 0-1,0 0 1,-6 12-1,6-12 2,-10 18 0,3 0 0,-2 5 0,-1 7 0,-4 5 2,1 10-2,-3 6-1,0 6 0,-2 0-2,2-3 0,4-3-3,2-8-4,8-10-5,6-14-9,8-19 0,12-15 0,6-19 0</inkml:trace>
  <inkml:trace contextRef="#ctx0" brushRef="#br0" timeOffset="291">441 466 16,'-1'27'12,"-5"8"1,0 14-1,-3 9-5,1 10-1,2 6 1,0-4-1,5-2 2,2-8-1,11-9 0,9-17 0,13-17-1,10-25-2,12-17-1,9-21-1,8-13 0,0-14 1,-1-10-1,-5-5 1,-9-1 0,-14 4 0,-9 10 1,-18 8 1,-10 15-1,-15 10-1,-9 16-1,-12 16-1,-7 14-1,-6 15-4,-6 7-4,1 17-7,-6 5-9,3 10-1,-3-2 2,6 0 0</inkml:trace>
  <inkml:trace contextRef="#ctx0" brushRef="#br0" timeOffset="1162">1317 156 23,'0'0'12,"0"0"0,6 9 0,-6-9-7,0 0-4,0 0 2,0 0 1,0 0 2,-2 11 1,2-11 1,-4 15-1,-1-3 0,1 7-1,-3 1-1,-1 8-2,-3 2-1,-2 2-1,2-1-1,-1 1 0,2-7-3,0-4-5,7-6-7,3-15-6,0 0 2,17-7-1,0-13 1</inkml:trace>
  <inkml:trace contextRef="#ctx0" brushRef="#br0" timeOffset="1462">1623 122 12,'10'3'10,"-1"2"-3,-9-5-1,0 0-5,11 7-3,-11-7 2,0 0 1,-12 8 3,3-2 1,-1-1 3,-2 0 1,-1 0 0,-1 3 0,2-4 0,1 1-3,0 0-3,2 0 0,-3 1 0,12-6-2,-17 9-1,17-9 0,-12 11-2,12-11 0,-9 11 0,9-11 1,-3 9-1,3-9 0,0 0 0,1 11 0,-1-11 1,13 4-1,-1-3-1,2 1 0,4 0 1,1 0 0,4 1 1,-2 1 0,-1 2 0,0 1 2,-6 2-1,-3 3 2,-4 0 0,-3 5 1,-6-1 2,-4 3 0,-6 0 1,-1 2-1,-6-1 0,-2-1-1,-4-4-2,2-1-1,2-4-3,1-3-4,5-5-10,3-3-3,12 1 0,-13-16 0</inkml:trace>
  <inkml:trace contextRef="#ctx0" brushRef="#br0" timeOffset="2323">1745 965 22,'14'0'14,"-14"0"1,22 0 2,-5 1-7,6-1-1,8 1-2,6 1-1,8 0-2,3 1-4,8 1-9,2 0-8,2-2-1,1-4 0,-1-4-1</inkml:trace>
  <inkml:trace contextRef="#ctx0" brushRef="#br0" timeOffset="3195">2725 394 4,'0'0'6,"0"0"0,0 0 1,0 0 1,0 0 1,0 0 0,6 13 0,-7 0 0,0 6-1,-1 10-1,2 9 0,-4 12-2,1 15-1,-3 11-1,0 6 0,-1 2-1,0-2 0,0-6-3,-2-10-1,6-12-6,1-14-9,4-22-1,-2-18 0,16-6 0</inkml:trace>
  <inkml:trace contextRef="#ctx0" brushRef="#br0" timeOffset="3766">3193 425 9,'0'0'11,"-13"3"0,2 11 1,-2 10-1,-2 10 0,-1 8-2,1 9 0,2 3 0,5 3-2,5-4-3,10-4-2,9-11-2,11-16-1,10-14-2,8-15 1,5-15 0,2-11 0,0-13 3,0-6 1,-9-8 0,-7 1 3,-12-3 1,-6 7 0,-15 3 1,-6 10-1,-14 7-1,-6 13-2,-8 9 0,-4 12-2,-4 14-2,-5 6-5,3 13-6,-3 4-9,3 7-2,2-1 1,8-3 0</inkml:trace>
  <inkml:trace contextRef="#ctx0" brushRef="#br0" timeOffset="4246">3713 0 43,'0'0'18,"0"0"0,-6 10 0,6-10-9,-2 17-6,1 0-2,-3 7 0,-2 7-1,-2 5 0,-1 6-1,-1 2-3,-3-3-6,4-4-9,3-6 1,2-11 0,6-9 0</inkml:trace>
  <inkml:trace contextRef="#ctx0" brushRef="#br0" timeOffset="4597">3983 34 43,'0'0'17,"-2"10"-1,2-10 1,0 0-11,-11 18-6,8-4 0,0 2 0,0 4-1,0 3 2,3 4-1,2 1 1,2 0 0,2 3 0,4-3-1,-1-1 0,2-1 0,0-1 0,-3-3 0,-2-1 1,-3-2-1,-4-2 1,-3 1 0,-5-2 0,-2-3 0,-5-1 0,-1-4 1,2-4-1,1-5 0,1-6 0,9-8-1,7-6-1,8-6 0,10-5 0,9-5 0,5-2 0,3-1 1,4 1 1,-6 0 1,-1 5 2,-9 0 1,-4 8 0,-14-1 0,-3 7 0,-9 2-1,-5 5-1,-7 4-2,-4 1-4,-3 10-4,-9 1-8,-1 9-8,-8 3 0,-2 5 0,-8 5 2</inkml:trace>
  <inkml:trace contextRef="#ctx0" brushRef="#br0" timeOffset="6019">3275 483 11,'-9'16'8,"-3"0"0,-1 4 1,-2 2-1,-1 2-2,-1 3 0,0 3-2,-2 2 0,0 1-1,3 1 0,0-1 0,6-1 0,3-2-1,4 0 1,4-3-1,5-2 0,3-3 0,6-1-1,2-3-1,2-1 0,4-2 0,1-4-1,2-4 1,1-4 0,2-6 0,0-7 1,-1-8-1,2-7 1,-1-8 0,-1-7 0,-5-7 0,-1-3 0,-3-3 0,-2 1 0,-5 0 1,-2 6 0,-5 3 1,-2 9-1,-3 4 1,-1 7 0,-4 4-1,-4 6-1,-4 6-1,-4 2-2,-4 7-7,-7 4-10,-6 5 0,-5 4 1,-8 4-1</inkml:trace>
</inkml:ink>
</file>

<file path=ppt/ink/ink2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6.6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-4 518 12,'2'-11'11,"-2"11"0,0 0 1,0 0 0,0 0-3,0 0-1,0 0-2,0 0-1,0 0-2,0 0-2,2 15 0,1-2 0,0 2 0,2 5 0,0 1 0,3 2 0,0-1 1,1 2-1,3-4 1,2-2-1,3-6 1,4-3 0,1-7 1,5-3-1,2-6 1,0-5-1,-2-5 0,-1-3 0,-4-2 1,-3-1-1,-5 1 1,-3 2 0,-7 2 0,4 5 0,-7 3-1,-1 10 0,1-10-1,-1 10-1,0 0 0,0 13 0,0-4-1,1 2 1,0 1-1,3 0 1,-2 2 0,3-1 1,0-2-1,3-2 0,-8-9 1,14 14-1,-5-11 1,-9-3 0,18 1 1,-18-1 0,16-16 0,-11 2 0,-1-7 0,0-1-1,-2-4 0,2-3 0,-1 0-1,2 1 0,0 2 0,3 4-1,2 2-1,2 1-1,5 7-3,1-2-4,7 11-8,0-1-6,4 5-4,2 3 0,1 3 1</inkml:trace>
  <inkml:trace contextRef="#ctx0" brushRef="#br0" timeOffset="671">783 559 44,'-14'0'21,"3"-6"1,11 6-5,-11-17-3,13 5-4,0-5-4,6 1-3,3-2-1,5 1-1,0 0-1,2 2-1,0 4 1,-3 5-1,1 5 0,-5 4 0,-11-3 1,10 20-1,-9-3 0,-1 0 1,-4 3 0,-3 0 1,-2-2 0,-3 1 1,-1-5 0,-1-1 0,1-4 0,-1-2 0,0-4 0,5-3-1,-3-5 0,3-4-2,2-2 0,2-6-2,4 0-3,-5-6-8,11-1-12,2-1-3,1-1 2,7 2-1</inkml:trace>
  <inkml:trace contextRef="#ctx0" brushRef="#br0" timeOffset="1101">1018 360 11,'0'13'9,"0"6"1,1-2 1,-1 2-1,2 1 1,1-4-1,1 1-1,-1-4 1,3 1-2,-6-14 0,7 14-2,-7-14 0,0 0 0,0 0-1,0 0-1,0 0 0,5-16 0,-4 0-1,2 0-1,3-5 0,1 0-2,4-1 1,3 2-2,4 2 1,2 1-1,1 5 1,3 1-2,2 3-1,0 0-3,4 6-8,-4-3-3,2 4-4,-3 0 0,1 2 1,-7 0 0</inkml:trace>
  <inkml:trace contextRef="#ctx0" brushRef="#br0" timeOffset="1422">1412 362 0,'-11'15'8,"3"4"1,-2 0 1,1-1 0,2 0 0,4-2 2,4 1 0,4-8-1,7 2-1,5-9-1,5 0-1,-1-5-2,5-2 0,-2-6-1,1 2-1,-5-5 0,-2 1-1,-7-2 0,-1 1-1,-5-1 1,-2 3-2,-5-1 1,-1 3-2,-5 1 1,-2 3-1,-5 2-1,-2 4 0,0 5-1,-4-1 0,2 4-2,-1-2-1,4 5-2,1-6-1,15-5 0,-10 7-1,10-7-4,15-8-4,0-4-2,6-2-3,2-9 1</inkml:trace>
  <inkml:trace contextRef="#ctx0" brushRef="#br0" timeOffset="1792">1678 54 17,'10'-18'22,"-6"3"-2,-1 4-4,-3 11-4,4-10-5,-4 10-3,0 0-2,0 17-2,-2 0 1,0 6 0,2 7 1,-1 6 1,2 7 0,2 6 0,1 2 0,4 3-1,1-1 0,3-1-2,3 1-7,0-4-17,-2-6-2,1-5 1,-4-10 0</inkml:trace>
</inkml:ink>
</file>

<file path=ppt/ink/ink2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43.2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1174 63 10,'-4'-10'10,"4"10"0,-8-19-1,8 19 0,-7-15-1,7 15-2,-9-10-1,9 10-1,0 0-1,0 0-1,-9-9-1,9 9-1,0 0-1,0 10 1,0-10-2,6 17 1,-2-4 0,3 4 1,-2 6 0,1 3 0,-1 5 1,-1 3-1,-3 4 1,-3 4 0,-2 1-1,-2-1 1,-1 1 0,-3 0 0,0-1-1,-1 2 1,0-1 0,-1 1 0,3 1 0,-3 2 0,2-1-1,2 0 2,0-2-1,2-2-1,4-1 1,3-2 0,4-1-1,6-4 0,3-1 1,6-1-1,6-2 1,3-2-1,2-3 0,0-1 1,1-2-1,-2 3 1,-4 1 0,-5 5 1,-4 3 1,-9 4 0,-3 5 1,-9 1 1,-2 6-1,-7-2 0,0 2 1,-1-7-2,1-1-1,4-3-1,4-1 0,6-2 0,5-2-1,7-2 1,5 0 0,6 3-1,5 0 1,5 0 0,4 0 0,3 0 0,4 2 0,1-2 0,3 0 1,0-3 0,2 0 1,-4-4 1,2 0 0,-7-7 0,-2-2 0,-7-3 0,-3-1 1,-10-5-2,-2-1 0,-9-4 0,-9-5-2,9 9 1,-9-9 0,0 0-1,0 0 0,0 0 0,0 0 0,0 0-1,0 0-3,0 0-16,-9-7-13,9 7-1,-7-17-2,2 2 1</inkml:trace>
  <inkml:trace contextRef="#ctx0" brushRef="#br0" timeOffset="4116">971 635 9,'0'0'9,"0"0"1,0 0-1,0 0-2,0 0-2,0 0-3,0 0 0,0 0-1,0 0-1,-9-11 1,9 11 0,0 0 1,-9-10 0,9 10 1,-13-10-1,13 10 1,-18-14-1,9 8 0,-4-1 0,0 0-1,-2-1 0,-1 1 1,-1 0-1,-1-1 1,-2 0 0,-2-1 1,-1 1 0,0-2-1,-2 2 1,-1-2 0,1 0 0,-3-1 0,1 0 0,0-1-1,0 0 0,-1-2-1,1 2 1,-1-1-2,0-1 1,1 1-1,2 0 1,-2 0-1,4 1 1,0 1 0,1 1 1,2-1 0,3 2-1,-1 1 0,3 0 0,1 1 0,3 1 0,1 2 0,10 4-1,-14-7 0,14 7 0,0 0-1,0 0 0,0 0-3,-9-8-3,9 8-6,0 0-9,0 0-3,13-3-1,-13 3 2</inkml:trace>
  <inkml:trace contextRef="#ctx0" brushRef="#br0" timeOffset="5027">95 213 0,'-10'10'5,"10"-10"0,0 0 2,0 0 1,0 0 3,0 0 1,-9 6 0,9-6 0,0 0-1,0 0 0,13-11-5,-2 4-2,5-1-2,4-1-2,5-3 1,4 0-1,3-1 1,3-1-1,1 1 1,0 0-1,-3 1 1,-1-1 0,-3 3 0,-4 1 0,-3 0 0,-5 3 0,-5 1 0,-3 2 0,-9 3 0,0 0 0,0 0-1,0 0 1,0 0-1,0 0 0,-11-2 0,11 2 0,-19 3-1,8 0 1,-4 1 0,1-1 0,-3 3 0,-2-2 0,-4 2 0,-1 0 0,-3 2 0,-1 0 0,-2 1 0,-1 1 0,0 2-1,1 0 1,3 0 0,0 1 0,3-3 0,3 2 0,1-2 0,4-1 0,1 0 1,3-2-1,12-7 1,-15 12-1,15-12 1,-4 14-1,4-14 1,11 16-1,-2-5 1,2-1 0,3 1-1,0 3 1,2-2-1,-2 1 0,1 0 1,-3 0-1,1 0 0,-3 1 0,-1 0 1,1-1-1,-2 0 1,0 1-1,1-3 1,-1 1-1,-1-3 0,-1 1 1,-6-10-1,9 13 0,-9-13 1,8 9-1,-8-9 0,0 0 1,0 0 0,0 0-1,0 0 1,0 0 0,0 0 0,0 0-2,5 10-2,-5-10-6,0 0-17,-14-3-1,2-4 0,-1-2 1</inkml:trace>
</inkml:ink>
</file>

<file path=ppt/ink/ink2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8.9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273 50 11,'-2'13'9,"0"-4"-1,1 7 0,-2 6 0,1 7 1,-1 6 1,-1 2-1,3 5-1,-1 3 0,-1 3-2,2-2-2,2-3-2,1-6-1,1-6-3,1-3-8,0-7-8,-4-21-4,2 13 1,-2-13-2</inkml:trace>
  <inkml:trace contextRef="#ctx0" brushRef="#br0" timeOffset="230">10 326 19,'-12'-7'24,"12"7"0,3-13 2,12 3-11,12 0-6,6-6-2,10 1-2,9-4 0,9 1 0,2-1-1,4 4-1,-3 3-1,-4 2-3,-3 6-6,-10 0-10,-8 6-9,-6 5-2,-8 1 0,-7 2 0</inkml:trace>
  <inkml:trace contextRef="#ctx0" brushRef="#br0" timeOffset="511">549 499 39,'17'-11'21,"-4"-6"0,12-6-6,4 0-14,5 3-1,0 0 2,-2 5-1,0 7 1,-5 1 0,-2 6 0,-5 7 1,-6 3 0,-7 5 0,0 5-1,-6 0 1,-2 4 0,-5-3 1,0 0 0,-4-5 0,1 2 1,-7-10-1,4-2 0,-3-5-2,1-5-3,3-3-5,1-8-11,5-4-10,5-1-2,4-2 1,6-3-1</inkml:trace>
  <inkml:trace contextRef="#ctx0" brushRef="#br0" timeOffset="1072">1120 0 14,'0'0'17,"0"0"-5,0 10-2,0-1-2,1 5-1,1 6-2,0 7-1,2 7 1,1 6 0,3 5-2,-1 1 1,1 1 0,-3-2 0,3-3 0,-4-7 1,1-4-1,-4-8 0,2-4 0,-4-7 0,3-3 0,-2-9-1,0 0 0,0 0 0,-4-18 1,4-1-2,2-4 0,3-6 0,5-5-2,7-4 1,4 0-1,4 0 0,5 3-1,1 2 1,4 3 0,-4 4 0,-2 6 0,-8 2 0,0 6-1,-5 3-2,-16 9-4,17-8-8,-17 8-5,0 0-7,-14 9 0,-1 2 0</inkml:trace>
  <inkml:trace contextRef="#ctx0" brushRef="#br0" timeOffset="1502">1189 308 17,'6'14'22,"3"1"-3,3 2-3,6-1-1,1 0-3,7 3-2,-3-6-3,4 2-1,-5-4-3,0-5-7,1-3-12,1 1-10,-8-13 1,4 1 0</inkml:trace>
  <inkml:trace contextRef="#ctx0" brushRef="#br0" timeOffset="1733">1523 419 8,'14'13'17,"-1"-10"-2,7-1-5,1-3 1,2-9 0,4 5 2,-4-9-2,0 1 1,-7-3-1,3 6-2,-12-6-1,2 5-3,-7 1-1,-2 10-1,-6-17-2,-4 11-1,0 2 1,-4 2-2,-2 1 1,0 2 0,-3 2 0,1 1-1,0 3 1,1 1 1,0 4-1,3-1 1,5 6-1,1-1 1,3 1 0,5 1 0,2-1 0,6 0-1,-1-2 2,8-1-2,-3-5 1,9-3 0,4-3 0,3-6 0,1-4 0,2-4 0,3-5-1,-2 0 1,0-3-1,-5 1 0,-4 0-1,-3 3 1,-1 1 0,-6 6-1,-1 1 1,-12 7 0,11-4-1,-11 4 1,0 0 0,10 12 0,-10-12 0,9 15 0,-9-15 1,22 13 0,-1-10 0,2-2 0,2-3-1,4-2 1,-1-1 0,-2 0 0,-5 0-1,-2-1 1,-8 3 1,-11 3-2,11-1 1,-11 1-1,2 11 0,-2-11 0,5 17 0,2-4 0,3 1 0,3-2-3,10 1-1,-1-12-5,11 5-9,0-8-8,5-6-4,5-6 0,0-2 0</inkml:trace>
  <inkml:trace contextRef="#ctx0" brushRef="#br0" timeOffset="2464">2809 253 39,'0'0'26,"0"0"2,0 0-9,0 0-7,0 0-2,-17-7-3,4 7-2,4-1-1,-6 2-1,1 0-1,0 3-1,1 2 0,4 4 0,0 1-1,5 1 0,2 3 0,6 0 0,3 0 0,-3 1 0,10 3 0,-4 0-1,7 1 1,-6 0-1,2-1 1,1 1-2,-2 1 1,2 0 0,-7-4 0,4-1 0,-7-1 0,2 0 0,-1-1 0,-6-1 1,1-2 1,-5 0-1,-2 2 2,-3-1 0,-7-3 2,-2 4 0,-6-5 0,2 0 0,-8-2 1,1-1-3,-3-1-3,-5-6-10,6 3-19,-5-5-1,2 0-2,-5-4 1</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7.15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0,'311'27,"-91"-4,151 38,-255-29,-2 4,39 22,-57-22,-84-35</inkml:trace>
</inkml:ink>
</file>

<file path=ppt/ink/ink2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2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21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1.66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15 184 40,'-7'12'18,"-3"-11"-1,10-1 0,0 0-11,0 0-6,-5-18 0,13 5 4,3-2 0,4-5 0,4 1 1,4-4 0,7 3 0,5 0-1,5 2 0,5 4-2,5 4-1,-2 4 0,0 6 0,-2 6 1,-2 8 0,-8 5 0,-4 10 1,-12 5 1,-7 8-1,-10 6 1,-5 4 0,-9 3-2,-3 1 0,-6 1-2,-2-4-3,1-2-5,-2-3-6,3-5-6,10 2-6,-4-7 0,7 7 0,-4-8 2</inkml:trace>
  <inkml:trace contextRef="#ctx0" brushRef="#br0" timeOffset="388">359 1317 60,'10'17'26,"-10"-17"-1,17 12-1,-17-12-4,14 2-17,-2-1-1,-12-1 1,21 1 0,-21-1 2,13 0-1,-13 0-1,0 0 0,0 0-2,0 0-7,6-11-19,-6 11-3,-1-33 0,2 2-2</inkml:trace>
</inkml:ink>
</file>

<file path=ppt/ink/ink21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18.41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873 115 9,'12'-18'11,"1"5"1,-6-2-3,1 2-1,-6-1 3,1 2-1,-7 0 2,4 12-2,-12-16 0,1 12-2,-4 3-3,-6 4-1,-3 4-4,-4 3 1,-5 4-2,-4 6 1,-1 3-1,-3 5 1,-4 3-1,1 3 2,0 3 0,-2 3 0,2 3 1,-2 3-1,-1 1 2,1 3-1,3 3 2,1 1-2,2 5 1,2 2 0,5 2-1,1 3 0,9 3 0,3-3 0,6 0-2,6-1 1,7-1 1,6-7-1,8 1 1,7-8-1,6-2 1,6-2-1,6-2 1,4-8 0,5-1-1,3-3-1,3-5 1,3-4 0,3-6-1,2-6 0,0-5 1,4-6 0,0-11 0,-1-11 1,1-8-1,-1-10 0,-1-10 1,-6-11-1,0-11-1,-7-10 0,-3-5 0,-5-7 0,-4-6 1,-8-2-2,-6 1 0,-4 3 0,-6 3 1,-6 7-1,-5 5 1,-7 11 0,-6 8-2,-9 10 2,-8 10 0,-10 9 0,-9 9 0,-9 8 0,-6 11-2,-8 8 2,-3 10-1,1 9 1,0 8-1,7 6 0,5 6 0,9 7-3,9 2-3,11 5-7,7 7-6,5-3-6,15 7-1,-1 1 1</inkml:trace>
  <inkml:trace contextRef="#ctx0" brushRef="#br0" timeOffset="921">758 1190 35,'0'0'16,"15"10"1,-15-10 0,19 20-15,-4-3 1,3 4 1,2 3 1,2 6 1,2 4 1,-1 5 0,0 5 0,1 9 1,0 4-1,0 8 0,0 7-2,-3 6 0,0 2-1,-2-3 0,-3-3-2,-2-9 1,-1-6-2,-4-12 0,-3-12 0,0-12-4,-4-10-7,-2-13-13,0 0-4,-4-26-1,-2-1 1</inkml:trace>
  <inkml:trace contextRef="#ctx0" brushRef="#br0" timeOffset="2127">1505 1680 28,'0'0'16,"15"-11"-1,-8 0 1,9-3-9,1-4-4,4-4 0,3-5 0,1 0 1,-1-2 1,1 0 0,-4 2-1,0 4 1,-5 2-1,1 3-2,-2 5 0,-4 4-1,1 2-1,-12 7 0,19-8-1,-19 8 2,14 3 0,-14-3 0,9 23 0,-6-3 1,-2 3 0,0 6-1,-1 5 1,-1 5 0,-2 2-1,1 3 1,-1 1-1,-2-2 1,0 0 0,-1-1-1,2-2 2,-2-5-2,0-4 0,1-6 0,-1-5 0,2-6 0,-3-4 1,7-10-2,-19 4 1,9-7 0,10 3 2,-21-11-2,21 11 1,-19-12-2,19 12 0,-12-10 0,12 10 0,0 0 0,0 0 0,12-7-1,-12 7 1,22-4 0,-6 1 0,2-1 1,3 0 0,1 1-1,2 0 1,-2 1-1,2 1-1,-2 0-4,-2 1-8,-3-9-8,1 6-5,-10-15 1,2 3-1</inkml:trace>
  <inkml:trace contextRef="#ctx0" brushRef="#br0" timeOffset="3008">2918 104 1,'4'-14'13,"-4"14"-1,-10 5 0,10-5-4,-21 14 0,7-2-1,-6-1-1,-1 8 1,-3 1 0,-3 6 0,-3 1-1,0 7 0,-3 2 0,0 6 0,-2 5-1,-2 7 0,2 6 0,0 6 0,0 8-1,1 5 0,4 2-1,3 2 1,6 0-1,6-2 1,8-1 0,8-4-1,10-3 1,6-8 1,9-4-1,5-7-1,7-5 0,6-7-2,3-5 0,0-8 0,2-5-1,0-5 1,-3-3 0,-3-5 0,-3-3 0,-8-3 0,-5-1 0,-8-3 1,-3-1-1,-16 0 0,15-1 0,-15 1-1,0 0 0,0 0-2,-19 3-3,9 0-6,-2-2-12,-4-6-6,5 2 0,-3-13 0,8-1 0</inkml:trace>
  <inkml:trace contextRef="#ctx0" brushRef="#br0" timeOffset="3827">3638 548 32,'0'0'18,"-22"3"0,22-3 0,-29 14-11,11-7-6,-4 0 2,0 3-1,-4 2 2,-4 0 0,-1 1 2,-2 1-1,2 3-2,1-2 2,5 3-3,1-2 2,5 1-4,6-1 1,8-2-2,8 0 1,6-1 0,10 0 0,6-1 0,6 2 1,7 0-1,4 1 1,4 4-1,1 2 1,-1 1-1,-3 3 0,-5 1 0,-7-2 1,-6 1-1,-6 0 1,-10-3 1,-9-2 0,-5 1 1,-11-3 0,-6-1 0,-8-1 1,-5-1-1,-7-2 0,-3-1 0,-4-3-2,-1-1 0,2-3 0,3-2 0,6-1-2,5-2 0,9-3-2,6-2-2,19 5-4,-6-14-7,17-2-8,13 2-3,3-10 1,13 4 1</inkml:trace>
  <inkml:trace contextRef="#ctx0" brushRef="#br0" timeOffset="4422">3830 1251 50,'0'0'20,"19"0"-2,-8-10-2,9-1-15,5-3-2,-1-5 2,4-5 0,-1-2 3,0-2-2,-1 0 2,-3 1 0,-3 4-1,-2 0-1,-1 8-2,-3 3-1,-4 6 0,-10 6 0,15 5 0,-9 6-1,-3 4 2,-1 4-1,0 3 1,-2 4 0,0 2 0,-1 3 1,-1 1 0,-3 4 2,-2-2-1,-1 0 0,-1-3 0,-2-1 0,1-4 0,-3-4 0,-1-8-1,3-5-2,1-5 0,10-4 0,-18-7 0,18 7 0,-10-18 0,10 18 1,-5-17-2,5 17 2,1-13-1,-1 13 1,13-7 0,-1 4 1,4 1-2,3 1 1,5-2 1,2 2-1,1 0 1,0 1-1,-5 0-1,-1 4-9,-7-6-7,2 7-5,-16-5 1,0 0 0</inkml:trace>
  <inkml:trace contextRef="#ctx0" brushRef="#br0" timeOffset="5112">4883 1214 49,'19'19'18,"-19"-19"-3,20 8-2,-10-4-14,2-8-10,3 6-2,-2-10 1,3 8-5,-8-10 0,7 6 1</inkml:trace>
  <inkml:trace contextRef="#ctx0" brushRef="#br0" timeOffset="5338">5473 1158 67,'27'12'24,"-10"-11"-4,4 7-4,-6-4-17,0 0-8,2 0 0,-2-2 0,-5 2-1,-10-4-4,21 3 1,-21-3-3,25-6 1,-13-4 1,10 6 0</inkml:trace>
  <inkml:trace contextRef="#ctx0" brushRef="#br0" timeOffset="5554">6205 1135 46,'28'9'12,"-9"-6"-5,-3 1-6,1 3-16,-17-7-3,26 4 0</inkml:trace>
  <inkml:trace contextRef="#ctx0" brushRef="#br0" timeOffset="5667">6420 1165 17,'14'2'15,"9"10"0,-5-8 0,6 4-6,-4 0-4,2 1-2,-1-3 0,-2-1-4,-2 1-4,-3-7-3,4 4-7,-18-3 0,26-13-1,-16-4 1</inkml:trace>
</inkml:ink>
</file>

<file path=ppt/ink/ink21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4.44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415 840 7,'15'-14'7,"5"4"1,-3-4-2,1-1-2,-3-2 1,3 2 2,-6-3 1,0 2 2,-5-2 0,0 3 1,-5-3-1,-5 5-3,-4 0-1,-6 6-2,-5 3 1,-8 5-1,-5 5 0,-7 4-1,-3 7-1,-3 1 0,-3 6 0,2 1-1,2 2 2,2 0-3,7 0 2,6-4 0,7 1-1,7-5 1,7 1-1,8-3 0,6-1-1,8-2 2,5 0-2,6 1 1,4-1-1,5 1 0,4 2 1,3 1-1,0 1 0,0 2 0,-1 2 0,-2-1 0,-4 3 0,-4-2 1,-6 1-1,-5-1 1,-6 0 0,-6-2 1,-6 0 1,-8 0 0,-7 0 0,-8-3 1,-10 1 1,-8-4-2,-7 0 0,-7-5 0,-5 1-1,-1-4-1,2-1-1,3-1-1,5-3 0,12 0-3,9-3-6,11 0-7,17 1-4,-4-19-6,22 7-2,4-11 2,17 2 1</inkml:trace>
  <inkml:trace contextRef="#ctx0" brushRef="#br0" timeOffset="862">1111 1300 19,'0'0'17,"8"12"0,-8-12-1,5 28-2,-6-7-1,1 12 0,-5 7-1,-2 5-1,-4 6-1,-4 2 0,1 1-2,-2-7-1,0-4-2,3-12-4,1-16-3,12-15-3,-8-18 0,11-14-2,3-10 2,2-8-1,1-5 0,-1-3 1,1 6 1,-2 10 2,-2 8 0,-2 9 1,-2 8-2,-1 17 2,4-11 0,-4 11 1,0 0-1,8 10 2,-8-10 0,12 8 1,-12-8 0,18 8 1,-7-5-1,3 0 1,0 1-1,3 2-1,2 3 1,1 6 0,3 5 2,2 6-1,1 3-1,2 6 1,2 0 0,0 1 0,1-3 0,-1-6 1,-2-5-2,-2-7 3,-3-6-1,-3-11 1,-1-6-2,-7-11 0,1-7 1,-7-9-3,1-5 0,-5-7-1,3-1 0,-3 1-1,0 1 0,0 4 0,1 3-5,6 6-6,1 7-10,-3-5-7,6 9 1,-8-12-2,4 5 2</inkml:trace>
  <inkml:trace contextRef="#ctx0" brushRef="#br0" timeOffset="2229">1735 79 12,'5'-26'15,"6"9"-1,-10-1 0,-1 18-3,6-18-3,-6 18-3,0 0-1,0 0 1,17 20-1,-1-8-1,9 3 1,7 1 0,6 5 0,10 6 0,6 4 0,7 7 0,9 10 0,5 14-1,2 12 0,3 16 0,-1 12 1,-4 11-1,-6 8 0,-10 9-1,-12 2 0,-15-4 3,-8-4 1,-17-11 0,-8-3 1,-12-16-1,-5-6 0,-7-12 0,-6-11-1,-5-10-2,-2-7-2,-3-10 0,-1-6-1,-2-7 0,0-8-1,2-5-1,2-8-1,8-1-4,-2-6-6,8-4-8,9 0-7,2-11 0,11-1-1,3-13 3</inkml:trace>
</inkml:ink>
</file>

<file path=ppt/ink/ink21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8.3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0 594 4,'10'1'12,"8"5"0,-4-4-1,4 2-4,1-3 1,4 4 0,1-3 1,2 3 0,2-1 1,3 4-1,3-1-2,6 3-1,6 1 0,2 3-2,6 0 2,4 1-3,4 2 1,3-1 0,1 1-1,-3 0 0,-4 1-1,-2-2 0,-7 1-1,-6-3 2,-7-1-2,-7-4 1,-6 0-2,-6-4 2,-4 0 0,-14-5-1,14 3 1,-14-3-1,0 0 0,0 0 0,-17 12 0,2-5-1,-2 2 0,-5 4 0,-2 1 0,-7 4 0,-4 4-1,-2 2 1,-6 3 0,-5 3 0,-5 3 0,-3 3 0,-4 3 0,-3 3 0,-3 1 2,-1-1 0,0 1 0,3-3-1,2-2 0,6-5 0,8-5 0,8-7 0,9-6-2,11-4 1,8-8-1,12-3 1,7-10 0,9-1-1,5-3-2,4-2-6,3-1-5,-1-3-8,6 6-3,-15-9-2,2 6 0</inkml:trace>
  <inkml:trace contextRef="#ctx0" brushRef="#br0" timeOffset="1730">437 1718 11,'38'-35'11,"14"1"1,1-8-1,10 2-1,-1-6-1,3 4 0,-3 0 3,1 5-2,-8 3-2,-6 5-1,-7 3-1,-10 6-1,-4 6-3,-8 2 0,-5 6-1,-15 6 0,13 2-2,-13-2-1,-9 15-6,-4-6-5,0 5-7,-8-6-1,5 9 0,-11-12 0</inkml:trace>
  <inkml:trace contextRef="#ctx0" brushRef="#br0" timeOffset="2195">1320 1546 18,'0'0'11,"0"0"-1,0 0 0,0 0-2,0 0-2,-11 7 0,11-7 1,0 0 0,-14 16 2,14-16-3,-16 22 1,4-5-2,-4 3 1,-3 6-1,-5 3 0,-7 5 0,-6 3 1,-4 4-1,-6-1-1,-4 0 0,-1 1-1,-1-3 1,3-5-3,3-5 1,3-5-2,5-4 1,7-4-1,5-2 1,6-7-1,3 0-1,5-1 1,13-5-1,-13 4 1,13-4-1,0 0 1,0 0 0,0 0 0,0 0 1,0 0-1,12 7 1,-12-7-1,0 0 1,0 0-1,11 7 1,-11-7-1,0 0 0,0 0 0,0 0 0,0 0 0,7 12 0,-7-12 1,10 13-1,1-2 0,5 1 1,5 7 0,6 2 0,7 5 0,5 3 2,6 7-2,4 0 1,3 3-1,2-2 0,-3 0 0,1-3 1,-4-5-1,-2-4 1,-1-7-1,-3-1 1,-6-7-1,-2 1 0,-3-3 0,-2-1 0,-3-1-1,-5 0 0,-3 0 0,-6 1 0,0-1 1,-12-6-1,15 13 0,-15-13-1,7 10 0,-7-10-4,0 0-10,0 0-9,-18-9-3,4-8-2,-17-23 0,4-8 2</inkml:trace>
  <inkml:trace contextRef="#ctx0" brushRef="#br0" timeOffset="5050">2671 150 6,'-19'14'10,"-8"-4"-2,-1 6-3,-5-1-1,0 5 1,-2-3 2,0 6 1,-1-3 1,3 4 0,-3 0 0,4 7 0,-3 2-2,2 6-1,1 3-1,4 7 0,1 9-1,5 3 1,5 7-1,7 5-1,8 3 0,7 1 0,5 1 0,9-2 1,4-3-1,4-8 0,5-5 1,3-10-1,7-11 1,7-12 0,8-14-2,11-17-1,6-15-2,9-14 2,2-15-3,4-15 2,-1-11-2,-5-8 1,-8-4 1,-9-1-1,-10-1 1,-9 1-1,-12 2 0,-13 1 0,-12 5 1,-11 2-1,-11 7-1,-12 4 2,-11 6 2,-13 10-1,-6 10 0,-11 12 0,-3 13 0,-2 11-1,-1 10-1,2 12-2,4 9-5,5 11-4,8 10-6,5 3-5,7 11-5,-3-3 3,14 5 1</inkml:trace>
  <inkml:trace contextRef="#ctx0" brushRef="#br0" timeOffset="5642">2832 859 45,'27'43'21,"-9"-7"1,4 16-2,-4 2-12,5 10-6,3 8 1,3 2 1,2-1 0,-2 5 1,2-1 1,0-5-1,2-3 1,-1-8 0,-1-7-3,-3-8-1,-3-9-2,-3-10-4,-7-9-9,-15-18-7,19-15-4,-22-21-2,6-6 1,-12-20 0</inkml:trace>
  <inkml:trace contextRef="#ctx0" brushRef="#br0" timeOffset="6272">3679 1255 37,'-12'10'18,"12"-10"1,-12 3-1,12-3-9,0 0-5,0 0 1,4-14 1,-4 14-1,23-13 0,-5 7 0,2 1-1,2 4 0,0 1-1,0 5-1,-3 3 0,0 4 0,-7 5 1,-2 4 2,-7 3-2,-2 6 3,-6 3 0,-6 6 0,-5 2-2,-5 3 1,-6 0-2,-2 3-1,-4-2 1,0-1-2,2-5 0,2-4-1,3-7 1,5-6-1,7-5 0,3-6 1,11-11-1,-3 11 1,3-11-1,26 0 1,-1-1-1,8 0 1,4-1-1,8 1-1,5 1-2,0-4-4,4-1-9,-3-3-8,-10-11-4,2-3-1,-10-18-1,2-4 3</inkml:trace>
  <inkml:trace contextRef="#ctx0" brushRef="#br0" timeOffset="7172">5137 9 21,'7'-13'16,"-7"13"0,0 0-1,0 0-5,0 0-2,0 0-3,-13-3-1,13 3 0,-20 4-1,7 1 0,-4 1-1,-4 2 2,-4 1 0,-1 5 0,-2 3-1,-2 0 1,-1 7-1,-3 3 0,0 7 0,-2 6 1,1 9-2,-4 9 1,3 8 1,-1 12 0,-1 6-1,2 8 1,3 3-1,3 0 0,4-1 2,3-6-1,9-4 0,5-6-1,10-5 1,6-6 0,12-3 0,7-3-2,8-5 1,7-3-2,5-4 2,4-6-2,2-5 0,2-5-1,-1-4 0,-1-5 1,-1-6-1,-5 0 1,-5-4-1,-5-3 0,-6-1 1,-6-3-1,-7-2 0,-6-2 0,-11-3-2,0 0-2,0 0-7,-3-11-11,-4-3-7,-7-17 0,5-3-2,-7-19 2</inkml:trace>
  <inkml:trace contextRef="#ctx0" brushRef="#br0" timeOffset="7900">5662 663 25,'15'-5'17,"-15"5"1,0 0 0,-12-4-5,1 6-8,-3 1 2,-5 3 0,-2 2 1,-7 6 2,-3 5 0,-7 3-1,0 3-2,-1 2-1,2 1-2,2-2-1,4-3 0,8-7-3,7-1 0,16-15 0,-1 15 0,15-12 0,8 0 0,5 1-2,4 2 2,2 5 0,1 2 0,-2 3 0,-2 6-1,-6 7 1,-3 0 0,-6 4-1,-2 1 2,-5-1-1,-3 1 1,-5-3 1,-2 1 1,-8-3-1,-4 3 2,-7-4 0,-6 0 0,-10-3-1,-3-3 1,-6-4-1,-3-4-1,0-9-1,1-7-2,3-4-3,6-8-1,10-2-7,6-7-9,12-7-5,13 1-4,5-12 1,18 2 0</inkml:trace>
  <inkml:trace contextRef="#ctx0" brushRef="#br0" timeOffset="8659">5906 1249 18,'6'33'15,"-11"-5"3,9 8-2,-9-2-2,5 6-2,-4-4-1,2 3-2,0-4-1,-1-2-2,1-7-2,0-3 0,-1-5-3,1-5-1,2-13-4,0 0-6,-12-1-3,5-16-5,7 2-3,-8-14 0,9 4-1</inkml:trace>
  <inkml:trace contextRef="#ctx0" brushRef="#br0" timeOffset="9492">5613 1498 8,'0'0'8,"0"0"0,13-12-1,-13 12 0,0 0 1,15-1 0,-15 1 1,0 0 1,0 0 0,0 0 2,0 0-2,0 0-1,13-7-3,-13 7-1,20-22-2,-5 7-2,6-5 1,2-2-2,5-3-1,1 1 0,1 0 0,-2 4 1,-6 4-1,-4 3 1,-4 5 0,-3 3 1,-11 5 0,0 0 0,0 0-1,0 0-2,0 0-2,-5 12-8,5-12-5,0 0-5,0 0 0,0 0 0</inkml:trace>
  <inkml:trace contextRef="#ctx0" brushRef="#br0" timeOffset="10176">6484 1347 77,'0'0'27,"18"20"-3,-18-20 1,19 10-20,-7-3-5,1-1 0,-2-1 0,1-1-1,-12-4 0,13 3-4,-13-3-7,10-5-4,1 0-6,-8-11-2,14 3-1,-8-11 2</inkml:trace>
  <inkml:trace contextRef="#ctx0" brushRef="#br0" timeOffset="10450">7102 1347 101,'4'12'27,"6"3"-3,-10-15-2,11 19-24,-11-19-2,16 19 0,-16-19-1,15 15-5,-15-15-6,11-1-6,2-4-2,-7-12-1,10 3 1</inkml:trace>
  <inkml:trace contextRef="#ctx0" brushRef="#br0" timeOffset="10695">7625 1391 100,'14'17'26,"9"3"-6,-8-11-3,1-6-26,4 1-7,3-3 0,2-2 0,-2-6-3,2-3-1,-9-11 0,8 5 3,-5-9 5,4 4-2</inkml:trace>
  <inkml:trace contextRef="#ctx0" brushRef="#br0" timeOffset="10883">8012 1333 106,'-3'17'29,"10"1"-3,-7-18 0,11 19-33,-1-14-6,6-3-6,3-4-3,-2-17-6,7-1-1,-4-17 3,8-3 1</inkml:trace>
</inkml:ink>
</file>

<file path=ppt/ink/ink21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9.54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668 601 25,'17'2'17,"-17"-2"-1,17-2-2,-17 2-6,0 0-3,0 0 0,-19 7 0,3-3 1,-6 3 0,-6 0 0,-9 4 0,-3 2-1,-7 1 0,-6 3-1,-1 5-1,-2 4 1,0-2 0,2 3-1,4 0 1,8-1-2,7-1 0,8 0-1,10-5 0,7-1-2,13 0 1,7 1-1,11 0 1,6 1 0,8 3 0,5 4-1,6 2 1,6 3-1,0 2 0,-3 0 0,-1 0 0,-4 1 0,-5-1 1,-7-3 0,-7-2 0,-9-3 1,-7-2-1,-6 1 3,-8-4-1,-7-1 2,-7-3 0,-6-1 1,-8-5 2,-4 2-2,-10-5 0,1-2-1,-5-3-1,-1-1-1,1-3 0,2 0-2,5-3 0,6-2-2,8-1-1,5-3-3,9-1-7,8-4-9,6-7-7,10 3 0,3-9 0,14 5 1</inkml:trace>
  <inkml:trace contextRef="#ctx0" brushRef="#br0" timeOffset="804">942 1464 32,'2'23'19,"-10"-2"2,6 12-2,-9 5-6,4 4-3,-4 4-1,-1 0 0,1-3-2,1-5-1,1-6-1,2-9-2,3-9 0,4-14-3,-3-13-1,6-11-1,1-9 1,0-6 0,0-6 0,-1-3 2,-2 2-1,-2 5 0,-2 7 1,-3 7 0,0 9 0,-1 6-1,7 12 0,-9-10 1,9 10 0,0 0 0,15 15 0,1-7 0,6 4 0,3-2 0,5 4 0,3 0-1,1 1 0,0 0 0,-2 1 0,-4 2 0,-2 0 0,-2 0 0,-1 1 1,-5 0-1,0-3 1,-4-1 0,0-2 0,-3-5 0,0 0 2,-11-8-1,16 10 0,-16-10 1,14-3-1,-14 3 0,13-17 0,-8 2 1,2-3-1,-4-8 0,3 0 0,-4-6 0,-1-2-1,-2-3 1,-1 1-2,-2 0 0,2 2-2,1 3 0,-1 0-3,5 6-6,2-2-13,-3-5-6,11 2 0,-7-14 0,8-2 1</inkml:trace>
  <inkml:trace contextRef="#ctx0" brushRef="#br0" timeOffset="1977">1510 0 24,'0'0'17,"3"14"0,-3-14 0,9 12-5,-1 2-9,3 8 1,5 5 2,5 4-1,5 5 1,8 6 0,5 5 0,4 3-1,5 6 0,5 2-1,2 5-2,-1 10 2,-3 5-2,-7 7 1,-4 7 0,-9 5 0,-6 1 0,-10-2 0,-6 4 1,-6-6 0,-4 3 2,-8-6-3,1-4 1,-5-4-1,-4 1 0,-4-4-1,-4-2 1,-5-5-2,-4-6-1,-5-5 0,-7-3-2,-3 0 0,-4-8-2,-3-3-6,-4-6-14,-6-13-6,2-6 1,-10-24-3,8-8 4</inkml:trace>
</inkml:ink>
</file>

<file path=ppt/ink/ink21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6.40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105 275 29,'0'0'16,"0"0"0,-11 19 0,11-19-4,-7 28-9,9-3-2,3 14 1,0 13-1,3 13 2,0 15-1,4 9 1,-4 3-1,1-2 0,-2-6-2,-2-11-7,2-10-6,-9-26-6,3-14 0,-14-31 0,6-11-1</inkml:trace>
  <inkml:trace contextRef="#ctx0" brushRef="#br0" timeOffset="290">0 305 29,'10'-28'17,"10"3"1,-4-7-1,11 2-8,5 1-3,6 2 0,4 6-1,1 5-1,2 7 1,-3 8 0,-2 8 0,-2 7 0,-4 6 0,-8 6 0,-3 3-1,-7 5 0,-3 1 0,-9 2 0,-4 0 0,-7-1 0,-4-1 2,-10-4-2,-4 0 0,-5-8-1,-4-2 0,-2-7-2,2-3 0,3-5-1,1-4-2,9-2-4,4-2-5,17 2-7,0 0-10,0-19 1,15 14-2,-2-4 3</inkml:trace>
  <inkml:trace contextRef="#ctx0" brushRef="#br0" timeOffset="709">513 753 45,'15'-9'18,"-15"9"-1,5-11 0,-5 11-12,0 0-6,17 0 0,-4 6 0,2 2 1,2 2 0,0 0 1,-2 3 1,4 0 1,-3 1 1,-2-1 0,-2 0 0,0 0 0,-3-3 0,-2 1-1,-7-11 0,10 12 0,-10-12-1,4-15 0,-4-4 0,0-8-1,1-7 0,0-5 0,2-1 0,-1-2-1,3 2 0,2 6 1,3 7-1,2 5 1,4 6-1,3 6 1,2 1-1,4 4 1,3 0-1,3 4 0,-1 0 0,-1 1-2,0 1-4,-1 3-8,-5-6-5,3 11-3,-10-7-1,5 8 0</inkml:trace>
  <inkml:trace contextRef="#ctx0" brushRef="#br0" timeOffset="1193">1213 642 38,'-19'-21'17,"18"4"1,-5-9 0,12 2-9,4-2-7,5 1-1,3 4 0,6 6-1,1 4 2,0 8 0,1 3 0,-3 7 1,-1 2 1,-2 8 0,-5 2 1,-2 3 1,-7 4 0,-4-1 0,-4 2 0,-6-1 0,-4 0-2,-4-6 1,-3-3-2,-3-5-3,0-7-2,-2-6-7,2-5-9,-2-9-6,7-1-2,-1-13 0,9 1 1</inkml:trace>
  <inkml:trace contextRef="#ctx0" brushRef="#br0" timeOffset="1594">1486 0 50,'-1'13'18,"7"10"1,-5-6-3,6 9-13,5 2-1,4 6 1,0 2 2,3 4 2,-3 3 0,1 1 0,-3-2 0,-4-4 0,-1-4 0,-3-7-3,2-10-2,-8-17-2,25-7-2,-3-17 0,4-13 0,8-5-1,4-4 2,2 1-1,2 2 0,-1 11 1,-4 9 2,-1 16 0,-4 12 0,-4 10 0,-5 10 1,-2 4 1,-4 5 0,-4 1 0,-3 2 3,-8-6-2,-4 2 1,-8-6 0,-3 0-1,-6-5 0,-4 0-2,-5-1 0,2-3-1,-6 0-1,2-3-2,1-2-1,3-6-6,6-3-12,8-6-7,3-15 0,13-1-1,-2-19 1</inkml:trace>
</inkml:ink>
</file>

<file path=ppt/ink/ink21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6.96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109 55 28,'0'0'14,"1"21"-1,-3-11 0,4 6-10,-2 2-2,0 1-1,-1 1 0,-1 0 1,-4 1 1,-2 1 0,-2 2 0,-4 4 1,0 3 0,0 0 0,1 2-1,3 1 0,2-5-1,3 0 0,5-5-1,5-4 0,3-5 1,6-1-1,2-3 1,5-1 1,4 0-1,4-2 0,3 0 1,6 0-1,4 0 1,6-2-1,4 0 0,9-2 0,6-1 0,6-1 1,8 2 0,5-3 0,5 0 0,7-1 0,6-1 1,5-1-1,6-1 1,3 0-1,7-2 1,3 2-2,6 0 1,3 5-1,3 2-1,4 2 0,0 1 0,5-2 0,1-3 0,4-1 0,3-5 0,4-3 0,3-6 0,2-2 0,1 1 1,1 1-1,-1 2 0,0 5 0,-3 2 0,-2 3 0,-3-2 0,-5 1 1,-6-2-1,-6-1 0,-6-1 1,-7-2-1,-12-2 0,-7 1 1,-8 2-1,-9 1 1,-5 5-1,-7-3 0,-6 2 1,-5 0 0,-3-2 0,-8 1 0,-3-2 0,-8 0 0,-5-2 0,-5 2-1,-6-1 0,0 2 0,-3 1 1,-3-1-1,-1 2 0,0 0 0,-1-1 0,-2 1 0,1 0 1,-8-2-1,-4 2 0,0-1 1,-11 3 1,12-4 1,-12 4-1,0-12 1,-3 2-1,-1-7 1,-2-4-1,-2-6 1,-2-5-1,-3-3-1,1-1-1,-2-1-1,-3 4-11,-1-2-8,5 8-7,-12-5 1,4 11-2,-18-8 1</inkml:trace>
  <inkml:trace contextRef="#ctx0" brushRef="#br0" timeOffset="1211">3495 764 47,'0'0'19,"13"18"0,-12-4-2,7 10-11,0 4-3,4 10 1,-2 6 1,3 6 0,-2 7 0,0 4 0,0 3 0,-4 5 0,-1 0-1,-3-4-1,0-2 0,-2-7-1,0-6 0,1-8-3,-1-9-3,2-11-9,4-3-7,-7-19-5,0 0-1,-8-12 0,-4 2 1</inkml:trace>
</inkml:ink>
</file>

<file path=ppt/ink/ink21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5.35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 1444 6,'-3'12'6,"3"-12"-3,-5 11 2,5-11 1,0 0 2,3-11 2,4-3 0,0-12 0,12-7-1,2-15-2,10-9-1,4-14-3,9-8-1,3-9-1,4-3-1,0 1-1,-1 4 1,-1 7 0,-7 7-1,-2 10-4,-10 8-6,2 17-6,-13 1 0,0 14 0,-15-2 0</inkml:trace>
  <inkml:trace contextRef="#ctx0" brushRef="#br0" timeOffset="377">362 398 3,'0'0'13,"18"-5"-1,-3-14 1,17-4-7,2-7-4,8-8 0,5-1 1,2-4 1,0-2 0,0 6 0,-5 2-1,-7 9 1,-7 5-1,-5 7 1,-6 5-2,-5 9 2,-14 2-2,16 9 1,-11 3 0,-3 4 1,-1 4-1,-1 5 1,0 3-1,-1 1 0,-2 5-1,-2 1-1,0 2-2,-2 4-5,3 5-10,-9-6-5,4 8 0,-18-9 1</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9.157"/>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0,'44'40,"2"-2,1-3,3-1,0-2,30 11,-16-9,3-3,0-3,2-3,30 6,-79-28,0 0,0-1,0-1,1-1,-1 0,0-2,0 0,0-2,0 0,0-1,2-2,111-15,-12-21,-70 38,-37 5</inkml:trace>
</inkml:ink>
</file>

<file path=ppt/ink/ink22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8.64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251 417 51,'-15'7'21,"9"5"2,-13-10-3,5 6-8,-3 3-8,-3-1-1,-1 3 1,-1 0 0,0 2 0,-2-1 0,4 1-1,2-1 1,3 0-2,3 0 0,6-1-1,6 2-1,7-1 0,7 0-1,5 1 1,6 0 0,5 1 0,1 1 0,3 0 0,2 4 0,-2 1 0,-4 0-1,-1 2 1,-5-3 0,-4-1 0,-6-3 0,-6-1 0,-7-4 1,-1-12 0,-19 14 0,-1-9 0,-4-3 0,-6 0 0,-3 1-1,-2-3 1,0 0-1,0 0-1,7 0 0,2-3-5,8 1-5,18 2-6,-14-19-3,24 6-5,1-14-1,15 2 1,-2-16 1</inkml:trace>
  <inkml:trace contextRef="#ctx0" brushRef="#br0" timeOffset="493">484 674 31,'0'0'16,"6"21"0,-6-21-2,16 2-5,-2-7-5,3-2 1,3-6 0,1-4 1,0-3-1,1-3 1,-2-1-1,-3 0 0,-3-1 0,-1 2-2,-5 0-1,-2 1-1,-4 1-1,-4 3 1,-3 2-1,-5 2 0,-2 6-1,-2 2 1,-3 4 1,-2 6-1,0 4 0,-1 5 0,2 5 1,0 3 0,3 5 0,2 5 0,5 3 1,0 2 0,4 6 2,1 2-1,4 0 1,0-2-1,4-1 1,2-7-1,2-5 1,3-10-1,7-8-1,5-16-1,7-10 0,5-12 0,5-9-1,3-6 1,1-3-2,2 0 1,-6 3-1,-5 8 1,-6 8 0,-6 12 0,-6 14 1,-4 12-1,-2 8 1,-5 5 0,1 4 0,0-2-1,2-1 1,-1-8 0,4-12 0,3-14-1,5-9 0,3-10 1,2-3 0,1-3-1,1 0 1,-1 5 0,-2 9-1,-2 7 1,-3 13 0,-3 10 1,0 7-1,-2 6 0,0 5 0,1 1 0,2 3 1,-1-3-2,0-3 1,-1-5-1,-1-7-2,-1-3-1,-1-10-9,-1-9-10,-2-7-6,-7-18-2,2-3 0,-8-18 1</inkml:trace>
  <inkml:trace contextRef="#ctx0" brushRef="#br0" timeOffset="1287">1605 0 64,'23'39'26,"-6"-5"0,7 15-1,-6 0-6,1 12-17,3 8 1,1 3-1,-5 0 2,-3-3-1,-2-4 0,-2-9-1,-4-10 0,-3-11-1,-1-14-7,-3-21-8,0 0-1,-13-31-2,1-5 1,-6-8-1,-2-7 1,-5-3 4,-2 4 5,0 8 9,1 6 2,3 11 1,2 8 0,9 12 0,0 6 2,10 10-1,5 0 0,9 4 0,6 1 0,7-2 2,6-4 0,8-2-1,8-4 0,4-8-2,5-3-2,5-6-1,-1-3-1,2-6 0,-3-1-1,-5-5-1,-5 0 1,-8 0-1,-7 1 1,-9 4-1,-9 2 1,-9 4-1,-8 6 1,-11 6 0,-5 4-1,-6 7 1,-3 4 0,-5 5 0,-1 5 0,0 4 1,2 4 0,3 4 1,2 4 1,4 0 0,6 5 1,6-1 1,5 2-2,7-3 0,7-2 0,4-7 0,7-9-1,5-11-1,7-10 1,4-13-1,5-8 0,0-8 0,1-2 0,-3-1 0,-4 2-1,-4 8 0,-8 10 1,-8 11 0,-4 10 0,-6 8 0,-1 5 0,-2 1 0,3 0 1,3-4-1,8-7 0,6-11 0,6-10 0,7-9 0,6-5 1,-1-4-1,2 0 1,-4 2-1,-4 6 1,-6 10-1,-5 9 1,-7 5-1,-4 9 0,-2 4 0,-2 3 0,0 1 0,-1-1-2,-1-1-2,-3-6-3,4 0-6,-8-14-6,0 0-9,14 1-4,-14-20 0,3-2-1,-4-13 3</inkml:trace>
  <inkml:trace contextRef="#ctx0" brushRef="#br0" timeOffset="2267">3179 225 71,'-6'29'23,"-13"-6"-1,7 10 1,-8 0-12,2 1-9,3 6 2,0 0 1,4 2 2,1-5 1,6 0 0,7-7-3,5-4 0,8-7-2,10-10-2,8-8-1,7-10 0,6-9 0,6-8 0,2-11-1,2-3 1,0-5-1,0 0 0,-4 1-1,-4 2 1,-5 2-1,-5 4 1,-7 8 0,-6 3 0,-10 4 0,-7 4 0,-9 17 1,-9-10-1,-6 14 0,-6 7 1,-4 5-1,-6 5 1,-1 5 0,-1 3 0,3 2 1,2 3 1,3-2-1,4 1 1,6 1 0,7-1 0,5-2 0,7 2 0,8-5-1,5-4-1,6-3-2,7-9-3,7-3-7,6-5-5,6-11-2,5-8-2,-3-13-2,7-3-5,-5-13 0,5 6 4,-9-16 7</inkml:trace>
  <inkml:trace contextRef="#ctx0" brushRef="#br0" timeOffset="2798">4194 203 68,'-30'17'26,"4"12"-3,-9-8 0,6 6-7,0-2-16,3-2-1,4-3-1,6-4 1,5-3 2,11-13 1,7 14 0,8-11 1,10 1-1,4-1-1,5 5 1,6 2 0,-1 3-1,-3-1 1,-2 5 0,-7-1 0,-4 4 2,-6 0 0,-6 1 1,-11 1-1,-5 2 0,-8 1-2,-6-1-4,-5 0-8,-9 0-9,-11-8-8,-7 4-2,-19-10-1,-4 9 1</inkml:trace>
</inkml:ink>
</file>

<file path=ppt/ink/ink22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8.89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1465 47,'0'0'19,"21"-3"1,-9-2-3,8 1-16,3-1-1,6 2 1,4-1-1,2 3 1,1 2-1,-1 4 1,-1 3 0,-1 5 1,-4 3 0,-5 5 1,-3 4 1,-5 2 1,-5 3 1,-6 2 0,-3-3 1,-5 0-1,-5-3 0,-5-4-2,-1-4 0,-4-3-1,-3-8-1,0-4-2,-1-3 2,2-3-2,3-3-2,2-2 1,2-1 0,6-4 0,4-1 0,5-2-1,2 0-1,7-3 0,3-2-1,3-1-3,5-1-2,3 1-6,4 4-6,-3-6-5,10 7 2,-8-6 1</inkml:trace>
  <inkml:trace contextRef="#ctx0" brushRef="#br0" timeOffset="488">848 1171 65,'-2'11'23,"0"1"-1,-12-7 1,1 7-17,-1 5-1,-2 2-2,1 5 1,-3 5-1,0 6 1,0 0 0,3 2-1,2 0 0,6-3-1,5-3-4,6-7-2,9-9-2,8-13-4,8-10-4,9-11-4,3-11-1,5-4 0,0-9 2,2-1 3,-5-2 4,-4 5 4,-5 5 7,-6 4 3,-4 10 5,-9 2 1,-2 9 2,-13 11 0,11-11 1,-11 11-3,0 0-1,-11 10 1,0-2-2,-2 4 1,-1 1-3,-2 3 1,-2 2-2,3 2 1,-1 1-1,4 1 1,2 3-3,4 1-1,2 0-1,6 0-1,3-2 0,6-3-1,8-4-4,3-9-7,6-13-10,9-6-4,-4-15 0,9-1-2,-6-14 2</inkml:trace>
  <inkml:trace contextRef="#ctx0" brushRef="#br0" timeOffset="1015">1499 1252 46,'-17'6'17,"17"-6"-2,-24-7 1,16-9-13,3-9-4,4-4 0,4-4-2,3-1 3,5 0 1,3 6 1,3 6 1,5 7 1,1 9 1,0 8 0,0 7 0,1 6 1,-2 7 2,-6 4 1,-2 4 0,-7 0 0,-2 4 0,-9-5-1,-3 2-1,-6-8-3,-1-3-1,-3-7-3,-2-7 0,2-6-3,-2-8-3,5-5-4,4-6-10,3-9-5,8 0-2,0-9-1,12 3 1</inkml:trace>
  <inkml:trace contextRef="#ctx0" brushRef="#br0" timeOffset="1406">1819 979 76,'12'23'24,"-6"-11"-3,11 3-2,0-2-20,5-2-1,3 1 0,0 1 0,-4-3 0,2 0 2,-6-1 1,-3-2 2,-3 1 2,-11-8 1,0 0 0,9 12 1,-9-12-2,0 0 1,0 0-2,-15-23-2,8 2 0,1-6-1,0-5-1,3-2 0,1-1 0,6 0 1,3 4-1,5 5-1,2 5 0,3 7-1,-1 5-3,5 4-5,0 3-6,2-2-6,5 8-4,-9-7-2,7 7 3,-10-9 1</inkml:trace>
  <inkml:trace contextRef="#ctx0" brushRef="#br0" timeOffset="1811">2285 930 58,'14'-14'19,"-3"-10"0,11 3-4,0-1-12,4 2-2,2 6 0,-4 3 2,1 6 1,-4 5 1,-1 5 1,-7 5 2,-1 6-1,-5 3 1,-1 4-1,-5 3 0,1 3-2,-6 0-1,-3 2-1,-3-4 1,-4-2-2,-5-4 1,-2-3-2,0-6-2,-4-10-4,2-7-9,1-8-8,0-13-7,9-5 1,-1-14-2,8-6 3</inkml:trace>
  <inkml:trace contextRef="#ctx0" brushRef="#br0" timeOffset="2158">2437 345 70,'8'25'23,"-8"-25"-1,4 17-3,2-4-14,1 5-1,4 5 0,0 5 1,4 7 2,-2 7 0,4 11 1,-4-2-1,5 5-1,-2-4-1,1-3-2,4-11-1,3-10-1,3-17-1,3-15 0,5-13 0,1-12-1,1-9 1,0-3 1,-5-1-1,-2 5 1,-5 7 0,-3 5 0,-4 10 0,-3 8 0,-1 6-1,0 6 1,-1 4 0,2 2 2,0 5-1,3 3 1,-4 0 1,2 4 0,-4 0 0,2 1-1,-3-2 1,2 1-3,-6-7 1,1-1-1,-1-2-1,-7-13 0,17 13-1,-17-13-1,20-6-6,-12-8-15,-1-11-11,0-4 0,-8-14 1,-2-7-2</inkml:trace>
  <inkml:trace contextRef="#ctx0" brushRef="#br0" timeOffset="2711">2955 50 90,'20'19'24,"-8"-7"-10,2-3-10,-14-9-8,11 9-27,-11-9-1,13 7 2</inkml:trace>
  <inkml:trace contextRef="#ctx0" brushRef="#br0" timeOffset="3003">3329 678 24,'0'0'16,"17"-13"2,-10-3-2,8 0-1,-1-8-6,5-3-1,0-3-2,2 0-1,0-1-1,-1 4 0,-1 4 0,-2 6 1,-2 7 0,-2 9 1,-2 12 1,-2 3 1,0 8 2,-3 1-2,2 3 1,-2-4-3,3 1 0,-9-23-1,22 12-2,-5-25-1,6-8-1,4-8 0,2-4 0,0-3 0,-1 2-1,0 5 0,-2 9 0,-4 13-1,-6 8-1,-2 11-2,-4 1-1,2 5-3,-1-5-1,3 0-2,-3-8-1,5-5 1,-3-7 2,4-3 1,-3-1 3,1-2 3,-1 4 1,2 2 2,-2 2 0,1 1 0,1 2 0,3-4 0,1-2 0,2-5-1,-1-7 0,-3-3 1,1-5 1,-6-2 1,-4 0 0,-4 0 1,-4 5 1,-6 6-1,-2 7 0,-4 6 0,-2 6-1,-2 7-1,0 5-1,1 4 0,1 5-1,3 2 2,3 4-1,5 4 1,4 0-1,4 2 0,5 1 0,4 6 0,4 1 0,2 3-1,3 0 1,1 4-1,3 1 1,1 0 0,0-2 0,-2-2 0,-3-5-1,-5-1 1,-4-3 0,-7-2-1,-8-5 0,-9-1 0,-6-2 1,-6-5-1,-4-2 0,-2-7 0,1-9 0,0-11 0,5-10-1,6-12 2,5-16-2,9-11 1,6-14-1,9-11 0,7-9-1,9-3-1,6-3-4,5 5-8,2 7-6,-5 1-6,5 17 0,-14 5 0,0 16 1</inkml:trace>
</inkml:ink>
</file>

<file path=ppt/ink/ink22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1.96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0 443 90,'0'0'25,"5"23"0,-3-6-1,7 11-17,3 8-6,1 6 0,4 7 2,1 0-1,0 0 1,0-4-3,-4-8-4,0-10-11,-3-11-6,-11-16-6,4-25-1,-12-14-1,4-8 2</inkml:trace>
  <inkml:trace contextRef="#ctx0" brushRef="#br0" timeOffset="256">158 0 122,'16'22'31,"-7"-7"-2,7 3-5,-16-18-27,18 17-18,-18-17-3,23 14 1,-12-9 0,-11-5-1,21 11-5,-21-11 6,17 19 6,-15-5 3</inkml:trace>
  <inkml:trace contextRef="#ctx0" brushRef="#br0" timeOffset="473">407 492 98,'0'0'27,"15"-3"-1,-15 3 0,17-7-19,-5 11-8,2-2 0,1 4 2,2-1 0,2-1 2,5-7 0,5-7 0,6-7 0,7-5 0,3-5-1,1 0 0,-1 1-1,-3 6-1,-5 8 2,-4 12 0,-11 9 1,-4 11 0,-8 7 0,-2 5 0,-2 2 0,2 2 0,-4-2-1,2-2-1,-1-4-1,4-7-1,1-2-5,1-11-13,4-12-13,6-7-2,-5-20 2,9-7-2</inkml:trace>
</inkml:ink>
</file>

<file path=ppt/ink/ink22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3.082"/>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156 172 103,'18'3'29,"-18"-3"-1,17 2 0,-17-2-18,18 14-9,-6-2-1,-1 10 2,2 10 1,-1 11 1,1 13 0,-4 11 0,1 10 1,-3 1-2,2 5 1,-4-8-3,0-7-1,-1-11-2,-4-16-3,2-19-8,-2-22-9,-13-13-4,3-13-1,-7-16-2,0-4-2,-10-10 2,2 4 1,-12-7 11</inkml:trace>
  <inkml:trace contextRef="#ctx0" brushRef="#br0" timeOffset="262">-2 453 57,'0'0'26,"2"16"2,11-13-1,16 1-4,6-4-7,10-3-8,9-2-2,5-3-3,2-4-3,1 1-8,-6-2-10,-4-3-9,-3 5-1,-19-3 0,-4 7-1</inkml:trace>
  <inkml:trace contextRef="#ctx0" brushRef="#br0" timeOffset="522">700 543 88,'39'-5'27,"9"2"-2,-8-15-1,7 0-6,-5-5-20,0 1 1,0 1 2,-8 0 0,-7 5 2,-8 0 2,-3 5 0,-16 11 0,12-14-2,-12 14-3,-11-6-1,-2 9-1,-8-1 0,-6 6 1,-4-1-1,-6 7 2,-5 3 0,-3 4 1,1 2 0,1 5 1,4 1 0,3 0 0,6 4 0,4-1 0,8 1 1,7-3-1,6-1 0,7-3-1,8-3 1,6-2-1,11-4-1,8-7 0,3-5-1,9-3-2,3-9-4,8-3-9,-1-8-8,0-10-1,1 0-6,-8-10 1,4 3 0,-11-8 3</inkml:trace>
  <inkml:trace contextRef="#ctx0" brushRef="#br0" timeOffset="938">1441 453 94,'0'0'25,"-16"21"0,0-13-2,-1 2-14,-1 0-8,-2-1 0,0 2 0,3-3 0,0 0 0,6-1 0,11-7 1,-9 15-1,9-15 0,18 19 0,2-7 0,3 1 0,5 2 1,1 3-2,0 1 1,-1 1 0,-4 0 1,-7-2 0,-6 2 0,-9-1 0,-5-2 1,-9-3-1,-5-1 0,-6-4-1,0-3-2,-3-2-2,1-7-3,2-4-8,4-5-8,3-13-2,11-2-6,0-15 1,12-3 0,0-17 3</inkml:trace>
  <inkml:trace contextRef="#ctx0" brushRef="#br0" timeOffset="1334">1813 0 59,'7'11'21,"4"11"1,-11-4 0,6 12-5,-2 4-10,0 7-1,3 9 0,-1 2 4,2 10-2,2 8 1,4 4-2,-5-3 0,4-1-2,-3-10-3,0-5 0,-2-11-3,-1-10-1,-5-15-2,-2-19 1,-11 1-3,-5-16 1,0-6 0,-6-7 0,-1-1 1,-5-4 0,-2 2-1,2 0 0,5 8 2,3 6 0,6 5-1,4 4 0,10 8 2,0 0 0,0 0 3,23-8 1,-1 4 0,7-2 1,8-3 0,6-4 1,2-1-1,4-2 0,0-1 0,-1 3 2,-5 3-1,-1 3 1,-7 3 0,-1 6 0,-6 4-1,-1 8 1,-5 3-1,0 7 0,-3 2-1,1 5 0,-5 2-2,-1 3 1,0-4-3,-3-3 0,-1-7-4,-10-21-2,19 6-8,-11-19-7,-3-17-3,2-9-5,-12-14 0,5-6 1,-10-11 3</inkml:trace>
  <inkml:trace contextRef="#ctx0" brushRef="#br0" timeOffset="1912">2323 87 88,'8'12'25,"7"1"-8,-3-6-7,3-4-11,6 4-24,-6-8-4,9 3 0,-9-8 2</inkml:trace>
  <inkml:trace contextRef="#ctx0" brushRef="#br0" timeOffset="2123">2556 620 86,'18'6'27,"-3"-19"-2,13-5-4,-7-18-1,6-1-21,4-4 0,5-1 2,1 4 1,-7 4 2,-1 8 2,-5 9 3,-1 14-1,-4 10-2,-1 10-4,-6 5-1,-4 6 1,0 3-1,2 4 1,-3-2-1,0-3 1,-5-9 0,5-4 0,3-10-1,7-9 0,5-7-1,2-7-1,3-2 1,1-2-1,3 3 0,-2 1 0,-3 5 1,-3 6 0,-3 7 0,-3 3-1,0 2 1,0 2-1,2 0 1,1-2-1,-1 0 1,-1-2 0,-2-3 1,0 0-1,-2-1 0,-2 1 1,-1-2-1,-11 0 0,17-2 0,-5 1 0,1 0 0,1-2 0,1-1 0,0 1-1,0-1 1,-2 1 0,-1 0 1,-2 3-1,-10 0-1,18 8 2,-18-8-1,17 20 0,-7-9 0,0 0-1,4 3 1,3-2-1,1-3 0,0-3 0,2-6 0,-2-3-1,3-5 0,0-8 0,-1-3 0,-5-7 0,3-2 0,-4-5 0,-2 2 0,-5-2 1,-4 4 0,-5 1 0,-5 6 0,-5 4 0,-5 7-1,-6 4-2,-1 8 0,-3 5 0,1 5-1,-2 6 1,5 4-1,0 1 0,5 2 2,4 2 2,5-1 0,5 0 1,8 2 0,6 0 0,5 2 1,8 5 2,2 10-2,12 9-2,7 7-3,3 5 2,-3 4 0,-3 3 1,-2 5-1,1 2-2,-3-8 4,-11-4 2,-14-4 3,-6-2 0,-7-3-1,-6-5 1,-12-8 1,-9-6-2,-13-11 0,0-7-1,-3-11 1,-2-9-2,-3-10 0,4-10 0,4-13-1,8-16-1,11-13-1,10-13-2,15-14-2,11-8 0,16-4-4,12-7-4,12 0-2,9 4-7,-4-1-5,9 11 0,-11-1 3,3 11 2</inkml:trace>
</inkml:ink>
</file>

<file path=ppt/ink/ink22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3.12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153 0 82,'11'30'26,"8"20"0,-4 6-1,5 18-22,7 11-3,4 12 1,2 7 1,-2 0-1,0-3 1,-3-11 0,-5-13-6,-2-17-8,-3-16-13,-11-32-1,-7-12-2,-4-38 1</inkml:trace>
  <inkml:trace contextRef="#ctx0" brushRef="#br0" timeOffset="248">0 498 82,'10'18'30,"3"-15"-3,13-10 2,6-10-15,15-11-15,13-9-9,12-6-12,12 1-5,-2-5 0,3 10-1,-12 3 0</inkml:trace>
  <inkml:trace contextRef="#ctx0" brushRef="#br0" timeOffset="488">781 603 78,'-3'-34'23,"17"2"-1,3-6-7,9 7-20,9 5-1,7 11-1,2 9 4,0 13 1,-3 11 5,-10 6 3,-1 10 4,-13 1 4,-4 6 0,-13-4 2,-4 4-5,-12-7-2,-1 0-3,-10-6-2,-2-5-2,-5-4-4,-4-9-3,4-4-13,-1-5-13,-1-14-1,6-5 1,0-16-2</inkml:trace>
</inkml:ink>
</file>

<file path=ppt/ink/ink22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4.37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168 215 58,'-11'33'22,"-14"1"2,5 15-3,-7 10-9,3 11-4,2 11 1,3 2-2,6 1 0,6-5-2,9-5-2,9-14 0,11-15-2,10-24 1,11-19-1,9-24 1,11-20-1,9-19 1,4-14 0,-1-10-1,-3-5 1,-8-1-1,-8 1 0,-14 6 0,-13 8 1,-16 8 0,-14 8 0,-16 9 0,-7 10 0,-12 9 0,-6 14 0,-5 13-1,-3 16-1,-2 15-2,2 14 0,5 13-2,1 3-1,9 11-8,3 5-9,7-4-4,10-2-3,2-18-1,13-6 2</inkml:trace>
  <inkml:trace contextRef="#ctx0" brushRef="#br0" timeOffset="391">340 514 59,'27'3'24,"-17"7"1,9 15 1,-4 2-7,4 11-9,5 8-2,4 7-2,5 6 1,-3 3-2,3 5 0,-3-4-1,-1-2-3,-1-9-3,-3-10-9,-3-13-14,0-9-6,-9-22 1,2-12-1,-9-21 2</inkml:trace>
  <inkml:trace contextRef="#ctx0" brushRef="#br0" timeOffset="828">1103 555 53,'15'-25'19,"12"-2"-1,-5-15-4,10-4-8,1-6-10,0-1 1,2 1 0,-4 8 3,-5 9 1,-5 10 4,-6 10 2,-5 14 1,-10 1-1,13 23 0,-8 0-2,-1 2-1,2 4-1,0 4-2,2 0 1,-1-2-1,0 3 1,0-3 0,0 0 1,-2-1-1,0 1 1,-4-4-1,-1-1 0,-3-2-1,0-4 1,-3-1-1,-1-3-1,-2-2 0,-2-3 0,-3-1 0,0-2 0,-2 0 0,0 1 0,-2-3 1,2 2 1,1-2-1,3 0 1,12-6-1,-15 7 1,15-7 0,0 0 1,0 0 0,23-16 0,-7 4 1,8 0 0,3-4-1,6 1 1,2-1-1,4 0-3,1 5-6,-2 1-17,-4-1-8,0 6 1,-20-7-1,-14 12-1</inkml:trace>
</inkml:ink>
</file>

<file path=ppt/ink/ink22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7.19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207 560 97,'-28'16'26,"6"8"-1,-7-8 1,5 0-20,3 6-7,5 0 0,5-1 0,4 4 0,4-2 1,6 0 1,5 1-1,8-1 1,6 3 0,6-1 0,5 3 0,3-2-1,0 1 1,1-3-1,-7-3 2,-5 0 0,-9-1 2,-13-1 0,-10 1 0,-14-6 0,-10 2-1,-13-7 0,-1 1-2,-2-5-4,-2-8-11,7-8-10,15-5-6,5-14-1,17-4 0,7-13 2</inkml:trace>
  <inkml:trace contextRef="#ctx0" brushRef="#br0" timeOffset="361">684 702 109,'34'14'30,"3"0"-1,-6-16-2,1-5-21,-1-6-13,8-4 0,-4-7 1,-1-3 2,-9-6 2,-8 0 2,-6-1 1,-9 3 4,-4 5 1,-9 4-1,-1 7-1,-3 6-3,-4 6 0,-2 8-1,-2 6 1,-3 7-1,1 6 2,-5 5 0,5 5 0,-1 3 0,6-1 0,2-2 0,4 2 1,3-1-1,5 0 1,3-4 0,8 2 0,2-6 1,10 2-1,7-5 0,12-5-3,14-12-4,6-14-6,13-10-14,6-11-7,1-18-1,0-8-1,-12-12-1,-3-2 3</inkml:trace>
  <inkml:trace contextRef="#ctx0" brushRef="#br0" timeOffset="1436">1337-15 50,'0'0'22,"-2"-16"2,2 16-2,0 0-3,0 0-9,0 0-3,0 0-1,15 26 2,-7-3 1,4 9-1,-2 5 1,7 13-1,-3 5 1,6 12-1,-3 5 0,4 7-3,-1-1 0,5 4 0,-4-3-3,6-4 1,0-11-2,1-10-1,1-12-1,0-13-2,2-12-2,-2-21-7,8-14-11,2-13-10,-4-20-1,0-12 0,-8-16 0</inkml:trace>
  <inkml:trace contextRef="#ctx0" brushRef="#br0" timeOffset="1861">1095 339 89,'34'17'31,"7"-13"-1,20-2 1,8-10-8,11-3-21,14-3-4,9-1-6,-4 1-11,-11-5-11,-7 5 1,-23-8-1,-13 2-1</inkml:trace>
</inkml:ink>
</file>

<file path=ppt/ink/ink22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8.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0 33,'9'13'19,"-1"7"-1,-5 0 1,6 9-14,3 11-3,3 12 1,3 14 1,-1 15 3,3 14-1,-1 10 0,-2 4 0,0 2 0,-2-4-5,-2-10 0,-3-17-8,1-17-8,-1-22-8,-10-41-4,0 0 0,1-28 2</inkml:trace>
  <inkml:trace contextRef="#ctx0" brushRef="#br0" timeOffset="226">117 751 31,'-12'-10'20,"12"10"0,6 10-1,7-4-13,7-2-5,7-5-3,4-6-1,11-10-2,6-8-2,-1-11-2,3-4-4,-6-13-4,2 6-1,-13-12 0</inkml:trace>
  <inkml:trace contextRef="#ctx0" brushRef="#br0" timeOffset="468">448 38 53,'0'0'21,"-15"-5"3,15 5-7,1 11-11,0 0-2,4 12-1,-2 6 0,5 13 2,0 14 0,5 13-1,-2 12 2,5 11 0,-2 1-1,3-2-2,1 2-1,3-12-8,5-12-12,5-16-11,-6-33 0,3-15-1,-5-23 0</inkml:trace>
  <inkml:trace contextRef="#ctx0" brushRef="#br0" timeOffset="776">932 510 62,'0'0'25,"19"31"-1,-15-13-2,5 10-22,-1 7 0,0 6 0,0 6 1,-1 6-2,-1-6-5,-1-3-9,6-4-10,-4-29 0,7-7 0,-3-26 0</inkml:trace>
</inkml:ink>
</file>

<file path=ppt/ink/ink22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9.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132 700 78,'0'0'27,"0"0"0,-6 12-2,-8-5-24,-2 2-4,-1 1 0,-1 1 1,1 1-1,1-1 1,3-1 1,13-10 0,-15 14 1,15-14 0,0 0 0,11 10 0,4-8 0,5 2 0,2 1 0,4 5 0,-3 4 1,1 4-1,-5 8 2,-5 8 0,-7 3 1,-6 7 0,-7-1 1,-2 2-1,-5-6 0,-1-3 0,0-9-3,-3-10-4,7-12-7,-2-12-10,3-14-8,8-5-1,-3-19 1,8-4 0</inkml:trace>
  <inkml:trace contextRef="#ctx0" brushRef="#br0" timeOffset="388">400 207 56,'14'-1'25,"4"12"1,-10 3-1,1 9-12,0 11-9,2 8-1,2 11 0,0 7 0,2 8 1,-2 3 0,0 4 2,-2-2-2,1-2 0,-2-8-2,2-8-1,0-10-4,-2-16-3,3-10-10,-13-19-8,13-22-7,-8-6-1,-12-13 1</inkml:trace>
  <inkml:trace contextRef="#ctx0" brushRef="#br0" timeOffset="632">352 584 66,'-22'-2'27,"12"9"-3,-1-2-4,11-5-11,0 0-4,19 4-2,6-13-1,10-7-1,12-10-5,12-3-6,8-4-10,1-6-5,9 7-4,-10-1 2</inkml:trace>
  <inkml:trace contextRef="#ctx0" brushRef="#br0" timeOffset="895">938 708 26,'7'-28'21,"16"7"-1,-5-4 0,8 7-16,3 3-3,2 6-1,-1 8 3,-2 8 1,-2 7 0,-10 6 4,-3 8 1,-11 2 4,-2 6-2,-11-1 0,0 3-2,-8-8 0,-1-1-4,-3-10-3,-1-12-4,0-8-4,1-15-5,8-3-5,2-12-6,7-5-7,7 0 0,4-7 1,11 6 2</inkml:trace>
  <inkml:trace contextRef="#ctx0" brushRef="#br0" timeOffset="1211">1381 489 64,'0'0'26,"16"18"-2,-16-18-1,12 14-18,0-3-6,3 0-1,2 2 1,4 2-1,3 2 2,-1 1 0,1 1 0,-2-1 2,-2 0-1,-3-3 3,-2 0-2,-3-5 3,-3 0-1,-9-10 2,0 0-1,0 0 1,-2-11-1,-11-7 0,3-2 0,-3-5-2,1-3-1,3-4-2,3-2 0,6 3-3,5-2-1,10 8-5,2-3-5,10 7-2,0-1-2,6 5 1,-1 1-1,5 2 1,-1 4 3,-2 0 4,1 4 5,-3 1 6,-4 2 4,-1 7 4,-5-1 2,-3 9 3,-4 4-1,-1 6 0,-2 5 1,-3 6-3,2 2-2,-4 2-3,3 1-2,-1-1-1,1-7-3,2-4-2,1-14-7,2-14-12,6-11-7,-6-24 0,4-7 0</inkml:trace>
  <inkml:trace contextRef="#ctx0" brushRef="#br0" timeOffset="1767">2209 0 88,'2'18'29,"5"3"-5,-7-21-9,12 10-30,1-8-15,-13-2-3,23-18 3</inkml:trace>
</inkml:ink>
</file>

<file path=ppt/ink/ink22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1.25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146 498 66,'0'0'26,"0"0"-3,0 0 0,-17 10-15,3-2-11,-2 3 0,1 9 2,-3 6 2,1 6 2,3 6 3,-3 4 2,8 5 0,1-4 0,8 2-3,2-5-1,9-5-2,5-6-2,6-9-2,7-11-2,3-13-6,6-13-9,3-10-6,-4-13-4,5-2-1,-8-11 2</inkml:trace>
  <inkml:trace contextRef="#ctx0" brushRef="#br0" timeOffset="247">413 495 50,'0'0'21,"-11"3"0,11-3-3,-3 17-12,3-17-6,11 18 0,0-8 1,8-1 0,4-1 1,7 2 0,0-2 0,4 2 1,1 3 1,-1 3 1,-2 2-1,-4 7 1,-7 3 0,-5 6 1,-9 2 0,-3 2 0,-12-1 0,-3 0-1,-10-3-3,-5-5 0,-4-9-2,-3-7-1,0-13-2,2-13-4,6-10-7,7-13-7,7-14-3,12-5-6,4-11 1,11 0 2</inkml:trace>
  <inkml:trace contextRef="#ctx0" brushRef="#br0" timeOffset="607">760 19 1,'5'-16'13,"-5"16"2,0 0 2,15-4-1,-15 4 0,5 21 2,-3-3-1,2 9 0,4 8 0,0 5-3,7 13-1,-2 3-4,7 13-1,-2 5-2,4 5-1,-1 0-4,0-5-2,3 0-8,-5-9-18,-4-16-5,-2-13-1,-11-19 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5:01.108"/>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17,'242'-15,"-155"14,0 3,0 5,-1 3,0 4,-1 4,67 23,-129-34,-1 1,-1 1,0 1,0 0,-1 2,0 0,-1 1,10 9,5 37,-31-57,0 1,0-1,0 0,0 0,0 0,1-1,-1 1,1-1,-1 0,1 0,-1 0,1 0,0 0,-1-1,1 0,0 1,0-2,-1 1,1 0,0-1,-1 1,1-1,0 0,-1 0,1-1,-1 1,0-1,1 0,-1 0,0 0,0 0,1-1,45-52,-45 45</inkml:trace>
</inkml:ink>
</file>

<file path=ppt/ink/ink23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05.81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4 410 10,'3'21'8,"7"9"0,-7-1-1,6 10-1,-5 2 2,3 8 1,-6 2 3,-1 9 1,-3 2 1,-3 7-1,-1 0-2,-1 3-1,0-2-3,3-2-1,1-3-4,3-10-1,2-6 0,5-10-3,-3-8 0,3-10-1,-1-9-4,-5-12-7,9-16-5,-13-13-5,8-4 1,-11-18 1,9-1 0</inkml:trace>
  <inkml:trace contextRef="#ctx0" brushRef="#br0" timeOffset="328">0 852 59,'15'10'23,"11"3"0,-1-13-1,10 3-15,6-3-5,4 1 0,3 0-1,-2-1 0,-3 0-1,-4 1 0,-5 0 0,-7 0 0,-3 1-1,-6-4-4,-1 0-7,-7-12-7,4 3-4,-11-17 0,2 3 1</inkml:trace>
  <inkml:trace contextRef="#ctx0" brushRef="#br0" timeOffset="595">442 430 53,'2'22'19,"9"11"1,-8-5-2,4 10-13,4 5-1,0 8 1,2 6 1,-2 5 0,0 7-1,-1 4 0,-2 0-1,-2-1 0,0-5-2,-3-8-3,1-9-5,-1-13-6,2-8-7,-5-29-5,8 11-3,-6-31 2,8-4 0</inkml:trace>
  <inkml:trace contextRef="#ctx0" brushRef="#br0" timeOffset="1034">1297 166 38,'-14'10'18,"5"11"-1,-10-7 1,3 10-5,-8-1-10,1 5-1,-3 6 2,-2 4 2,-2 5 0,-2 5 2,-1 6 0,2 4 0,2 7-1,2 2-1,6 3-3,6-2-1,5 2-1,6-3 2,7-1-2,5-3 0,6-4 0,4-6 0,3-4 1,3-6-1,6-3 1,1-8-1,3-5 0,0-6 0,1-4-1,0-2 0,-2-5-1,-1-4-1,-2-4-2,-3 1-7,-4-6-8,-4-8-8,0-1-2,-7-14 1,3-3 0</inkml:trace>
  <inkml:trace contextRef="#ctx0" brushRef="#br0" timeOffset="1489">1501 838 54,'-1'33'18,"-9"-5"2,7 10-4,-2 3-10,2 4-1,4 2 0,3-3 2,3-3-1,3-5 1,6-7-1,5-13-1,8-11-2,7-17-2,6-14-2,4-14 0,0-10-1,1-10 1,-4-5 1,-4-4 0,-7-2 2,-13 7 1,-5 5 1,-11 7 1,-6 7 2,-7 6-3,-3 8 0,-7 5-1,-1 9 0,-3 5-2,-2 7-1,-1 5 0,-1 8 0,-1 6-1,-3 6 0,0 6 0,-2 5-1,1 1 0,0 3-1,6 4-5,0-4-8,8-2-5,9 0-7,2-14 0,13 0 1,-5-19 1</inkml:trace>
  <inkml:trace contextRef="#ctx0" brushRef="#br0" timeOffset="1915">1699 878 64,'23'29'24,"-6"-3"-2,6 9 0,-2 2-16,0 3-4,1 1 0,-2 1 0,0-1 2,-6-2-1,-1-2 1,-5-5 0,-2-3-1,-1-4-1,-2-3-2,1-6-5,-1-3-8,-3-13-7,12 7-6,-9-22-2,8-4 2,-8-17 0</inkml:trace>
  <inkml:trace contextRef="#ctx0" brushRef="#br0" timeOffset="2500">2283 1125 47,'11'3'21,"-11"-3"0,5 18-3,-5 2-5,0 8-6,0 7-1,-1 5 1,0 8 1,-4 0 0,2 2-1,-3-5 0,1-6-4,3-6-4,0-11-8,2-22-11,0 0-9,8-22 2,0-15-2,-4-23 2</inkml:trace>
  <inkml:trace contextRef="#ctx0" brushRef="#br0" timeOffset="2795">2485 636 66,'-1'11'25,"7"3"-1,-6-14 0,3 14-7,1 1-16,-1 5-2,1 8 2,-1 11 0,2 10 1,-4 7 0,2 7 0,-3 3 0,0-2 0,-3-3 0,2-4-5,1-13-2,-1-13-6,1-17-9,0-14-7,6-20 0,1-11 0,-7-18 1</inkml:trace>
  <inkml:trace contextRef="#ctx0" brushRef="#br0" timeOffset="3100">2419 544 44,'26'-18'21,"-7"-5"1,15 4-2,0-7-4,8 1-10,4 2-5,1 5 1,3 7 1,-4 8 1,-3 7 0,-7 9 0,-5 7 0,-6 6 1,-6 5 0,-7 3 0,-7 5 1,-10 0-2,-5 0 2,-10-5-1,-5 3 1,-9-6 0,-3 1-1,-7-9 0,0 0-1,-2-7-2,2-3 1,3-5-2,4-2-2,7-4-1,5-5-3,11-2-4,4-7-9,10-2-8,8-1-6,1-7 1,9 0-1,-3-9 3</inkml:trace>
  <inkml:trace contextRef="#ctx0" brushRef="#br0" timeOffset="3850">2858 0 68,'29'23'22,"-13"-12"-1,12 13-4,2 2-11,4 5-6,3 8 1,2 3 2,0 5 1,-1 2 2,-1 6 0,-7 2 0,1 8 1,-8 0 0,1 7-1,-8 3-2,-2 2-3,-8-1 0,-2-1 0,-7-6 1,-3-4-1,-4-9 1,-1-6-1,-3-10 1,0-5 1,-2-7-1,2-5 0,-2-8 0,5-1-1,0-6 0,11-8 1,-17 11-2,17-11 0,0 0-1,-13 1-3,13-1-8,0 0-16,1-23-3,4 2-1,-5-15 0</inkml:trace>
</inkml:ink>
</file>

<file path=ppt/ink/ink23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7:08.97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29 40 56,'0'0'22,"0"0"0,0 0-4,-11-12-9,11 12-7,0 0-1,-6-14 2,6 14 1,0 0 2,2-13 0,-2 13 1,0 0 1,0 0 0,0 0-2,0 0-2,0 0-1,0 0-2,0 0 0,0 0-1,0 0-1,0 0 1,0 0 0,0 0-1,0 0 1,0 0 0,0 0 0,0 0 0,0 0 0,0 0 0,0 0 0,0 0 0,0 0 0,0 0 0,0 0 0,0 0 0,0 0 0,0 0 0,0 0 0,0 0 1,0 0-1,0 0 0,0 0 0,0 0 0,0 0 0,0 0 1,0 0-1,0 0-1,0 0 1,0 0-1,0 0-1,0 0-1,0 0-6,0 0-12,0 0-7,0 0-1,0 0 0,-18-14 1</inkml:trace>
</inkml:ink>
</file>

<file path=ppt/ink/ink23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2.5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1071 30,'0'0'25,"0"0"-1,0 0 1,0 0-11,10 6-10,-10-6 0,14 23-3,0-1 3,4 1-1,4 9 1,1 1 0,5 6 3,-2-5-3,-1 1 0,-6-7-1,-3-1 1,-4-7-1,-4-4 1,-8-16-3,0 0 0,0 0-2,-10-21 0,3-7-2,-2-7 1,2-4 0,0-4-1,3 2 1,1 1-1,6 9 3,1 6-2,7 9 3,4 6-2,6 7 1,5 2-1,3 4 2,6 1 1,3 2-2,4-2 1,-1 2-3,-2-3-5,-2-2-12,-1 0-9,-10-8-2,0 2 0</inkml:trace>
  <inkml:trace contextRef="#ctx0" brushRef="#br0" timeOffset="442">704 1092 26,'25'-1'21,"-6"-14"1,10-1-1,-2-9-15,2-3-3,2-8-2,-3 3 0,-4-1 0,-5 6 4,-4 3 1,-8 5 2,-3 7-1,-4 13 0,-11-11 0,-3 10-1,0 6-2,-5 0-2,0 2-2,-5 1 0,3 5 0,0 1 0,3 6 0,0 1 0,4 9 1,3 0 0,4 9 2,2-1-1,6 3 1,1-2 0,7 1 2,1-6-2,5-2 1,3-9-3,4-5-2,7-9-4,0-11-15,7-9-9,5-9-2,-2-8-1,3-5-1</inkml:trace>
  <inkml:trace contextRef="#ctx0" brushRef="#br0" timeOffset="902">1175 884 18,'31'13'19,"-8"-10"-1,12 8-1,0 2-11,1 0 2,4 5 0,-4-3 0,0 8 1,-6-5 1,1 8 0,-8-5-1,-2 7 0,-7-7-4,-6 3 1,-8-5-4,-7 1 2,-9-5-3,-6-2 3,-6-7-4,-7-1 1,-2-6-1,0-5 0,3-3-1,4-6 1,8 0-1,4-4-2,11 1 1,9-3 0,10 2 0,7-1-1,9 3-3,2-5-7,9 5-7,4-1-7,0-4-2,5 3 1,-10-6 0</inkml:trace>
  <inkml:trace contextRef="#ctx0" brushRef="#br0" timeOffset="1306">1854 570 71,'-13'13'26,"-10"-4"0,4 9-7,-1 7-19,3-1 0,2 3 0,4 5 1,5 0 0,3 0 1,8 1 0,0-5 1,9 1 1,2-5-2,5-1 1,0-4-1,2 1-1,-1-5-1,0 2 1,-2-3 0,-1 1-1,-5-2 1,-3 1 1,-4-2 1,-2 1-1,-5-13 1,-7 18-1,-5-14 0,-3-1-2,-3-3-1,-6-7-4,6 0-13,-5-8-6,7-5-8,6 3-1,1-8 2</inkml:trace>
  <inkml:trace contextRef="#ctx0" brushRef="#br0" timeOffset="1713">2137 925 54,'-5'-15'18,"-1"-18"-2,8-1-7,0-9-16,7-1-1,2-3 5,7 5 3,2 12 6,3 5 3,1 15 4,1 6 0,-1 13-1,-3 6-1,0 9-3,-5 3 0,0 10-2,-8-2 2,0 5-3,-7-5 1,-1 2-1,-4-10-1,-3 0 0,-7-12-2,-4-4-1,-3-10-1,-3-6-1,-1-2-2,-2-12-2,4 4-10,-1-13-13,4-5-6,6 0 1,2-8 1</inkml:trace>
  <inkml:trace contextRef="#ctx0" brushRef="#br0" timeOffset="2108">2478 432 57,'11'4'28,"4"3"0,-15-7-1,23-10-11,-8 9-15,0 0 0,3 3 1,-2 2 2,1 4 0,-6 3 2,1-1-1,-12-10 1,23 11-1,-10-16-2,3-3-1,1-10-1,2-2 0,2-6-1,0 4 0,-1 2 1,-1 4-1,-3 5 2,-1 10-1,-1 4 2,0 8-1,-1 1 0,1 2 1,0-1-2,1 0 1,-1-3-1,0-3 0,-2-3-1,0-2 1,-12-2-1,17 1 1,-17-1-1,11 7 0,-11-7 0,9 18-1,-2-1-2,-7-17-3,21 25-5,-21-25-12,30 0-10,-7-9-2,-4-12-1,5-7 2</inkml:trace>
  <inkml:trace contextRef="#ctx0" brushRef="#br0" timeOffset="2953">3635-1 70,'12'-3'30,"-12"3"-2,0 0-2,-13 1-16,0 2-6,-2 6 0,-5 1-1,-2 8 0,-4 4 1,1 8 1,-5 0-1,8 4 1,-1-1-1,7-1-1,0-6-1,7-4-1,4-6 0,7-5 0,-2-11 0,21 10-1,-2-10 0,7-1 0,4 1 0,3-2 0,3 4 0,2 0 0,-2 3 0,-1 2 0,-3 2 0,-4 3 0,-4 1-1,-4 2 1,-5 2 1,-5 1-1,-7 6 1,-7 3 1,-8 1 0,-4 5 2,-6 1-2,-7 5 0,-6 1 1,-4 1-2,0-5-1,-2-5-2,3 2-2,0-13-7,6-2-21,2-10-5,-1-13 0,1-10-1</inkml:trace>
  <inkml:trace contextRef="#ctx0" brushRef="#br0" timeOffset="135979">2618 453 2,'0'0'14,"0"0"0,0 0-4,-12-8-2,12 8 0,0 0-1,0 0 0,0 0-1,0 0 0,0 0 0,0 0 0,0 0-1,0 0 0,0 0 0,0 0 0,0 0 1,-10 0 0,10 0 1,0 0-1,0 0-1,0 0-1,0 0-1,0 0-1,0 0-1,0 0 0,0 0-1,-5 17-1,5-17 1,4 16 0,-2-3 0,0 3 0,3 3 0,0 4 0,1 1 0,1 0 0,1 4-1,3 0 1,0-2-2,2 5 2,-1-4-1,1 1 1,0-3-1,-2-3 2,-2-1-1,-2-3 0,0-3 1,-4-4-1,-3-11 0,5 13 0,-5-13 0,0 0 0,0 0 0,0 0 0,0 0 1,0 0-1,0 0 0,0 0 0,11 1 0,-11-1 1,0 0-1,0 0 0,0 0 0,0 0 0,0 0 1,0 0-1,0 0 1,0 0 0,0 0 0,0 0 1,0 0 0,0 0 0,0 0 0,0 0 0,0 0 1,0 0-2,-2-15 0,2 15 0,0-21-1,-1 5 0,1-3 0,0-4 0,0-3 1,3-5-1,-2 0 2,2-5-2,1-2 1,2-3-1,-1 3 1,2-1-1,2 1-1,0 4 1,-1 0-1,3 2 1,-2 7-1,1 4 1,0 1-1,0 5 1,0 3 0,0 3-1,1 3 1,0 2-1,1 3 1,2 1 0,-1 1 0,-2 2 0,2 0 0,-2 2 0,0 0 1,-11-5-1,17 16 0,-10-5 1,1 2-1,0 0 1,-1 2-1,2 0 0,1 2 1,0-1-1,1 1 0,0 3 0,0-5 1,-2 5-1,1 1 0,-2-1 1,-2 2 0,-2 0-1,1-1 1,-3-4 0,2 5-2,-3-8 1,1 0-1,1-2 1,-3-12-2,4 16 2,-4-16-2,0 0 2,5 12 0,-5-12 0,0 0 0,0 0 0,0 0 0,0 0 0,0 0-1,0 0 0,0 0 0,13-9-6,-13 9-8,10-16-13,2 8-1,-9-10-2,1-5 1</inkml:trace>
  <inkml:trace contextRef="#ctx0" brushRef="#br0" timeOffset="140258">2377 984 5,'0'0'9,"-11"3"-1,11-3-1,0 0-1,-10-4 1,10 4-1,-12-5 1,12 5-1,-12-6 0,12 6 0,-11-5-1,11 5 0,-11-4 1,11 4-3,0 0 0,-14-6 0,14 6-1,-10-4 0,10 4 0,0 0-1,-12-4 1,12 4-1,0 0 1,0 0-1,-13-14 0,13 14 0,0 0 0,-13-17 0,13 17-1,-11-14 0,11 14 0,-13-14 1,13 14-1,-14-12 1,14 12 0,-12-11 0,12 11-1,-10-9 1,10 9 1,0 0-1,-11-14 0,11 14-1,-5-12 1,5 12 0,-3-13-1,3 13 0,-2-15 1,2 15-1,-2-20 0,2 8-1,0-1 1,2 1 0,0-3 0,1 1 1,1-1-1,1 2 1,0-2-1,1 2 1,0-2 0,1 5 0,0-2-1,-7 12 0,15-15 1,-15 15-1,17-13 0,-17 13 0,16-6 0,-16 6 1,15-4-1,-15 4 0,16-2 0,-16 2 1,16 1-1,-16-1 1,15 1 0,-15-1-1,15 4 1,-15-4 0,14 5 0,-14-5 0,12 6 0,-12-6 0,10 5-1,-10-5 0,13 8 0,-13-8 0,12 9 0,-12-9 0,15 13 0,-15-13-1,14 20 2,-7-8-2,-1 1 1,1 1-1,-2 0 1,1-1-1,-1 1 2,0-2-1,-1-2 0,-4-10 0,10 21 0,-10-21 0,8 22 0,-5-11 0,2 1 1,-2 2-1,0 0 0,0 4 1,0-2-1,-2 3 0,0-3 1,0 1-1,-1-3 1,0 2-1,0-6 0,-1 1 1,1-11 0,-2 13 1,2-13 0,0 0 0,0 0 0,-6 10 1,6-10-1,0 0 0,-12 2 0,12-2-1,-10 2 0,10-2-1,-13 5 1,13-5 0,-14 4 0,14-4 1,-18 4 0,18-4-1,-17 2 0,6-2 0,0-1 0,0 0-1,-1-3 0,2 3 0,10 1 0,-19-3-1,19 3-1,-14-2-1,14 2-3,0 0-8,-11-2-14,11 2-2,-9-18-2,1-5 2</inkml:trace>
</inkml:ink>
</file>

<file path=ppt/ink/ink23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9.77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52 256 64,'-16'5'25,"16"-5"0,-22 11-3,22-11-12,-15 0-6,15 0-1,-6-13 0,7-1-1,7-4 1,4-6 0,9-1-1,6-7 0,10 3 1,6-1-1,13 5 0,1 5-1,3 6 0,0 7-1,-3 7 1,-4 8-1,-5 10 1,-6 9-1,-9 13 1,-8 9 0,-9 10 1,-7 8-1,-7 8 1,-10 5 0,-6 5 1,-12 2-1,-6 1 1,-8-2-1,-2 0 0,-7-5 0,-1-2-2,-1-4 1,2-6-2,2-7 1,6-8-1,5-5 1,9-7-1,7-4 1,10-3-1,6-3 1,9-6 0,8-1 1,8-6-1,7-1 1,11-5 0,7-6 0,7-5 0,6-6 0,3-4 0,5-5-1,4 0 1,0-5-1,0 1 0,-4-2 0,-1 3 0,-4 0 0,-2 2 0,-5 2 0,-7 4 0,-7 1 0,-7 2-2,-7 3-1,-9-3-2,-4 6-9,-14-1-12,3-12-7,-6 0 0,-11-11 0,2-5 3</inkml:trace>
  <inkml:trace contextRef="#ctx0" brushRef="#br0" timeOffset="10149">172 367 5,'0'0'8,"0"0"0,0 0 0,0 0 1,0 0 1,-16-5 0,16 5 2,0 0 0,-11-3 1,11 3-3,-11-6-1,11 6-2,0 0-2,-15-7 0,15 7-2,0 0 0,-15-6-1,15 6 0,-11-4 0,11 4-1,-11-5 1,11 5 0,0 0 0,-11-7 0,11 7 0,0 0 0,0 0 0,-9-10-1,9 10 0,0 0-1,-2-14 1,2 14-2,1-13 1,-1 13 0,6-19-1,-1 7 1,2-1 0,1-2-1,5-2 1,1 0 0,4 0 0,2-2-1,4-1 1,1 2 0,1-1 0,1 2 0,0 0 0,-2 4 0,-3 0 0,-1 3 0,-4 2 0,-2 3 0,-3 0 0,-12 5-1,19-6 1,-19 6 0,14-2 0,-14 2 0,13-1 0,-13 1 0,14-2 0,-14 2 0,13-1 0,-13 1 0,13-1 1,-13 1-1,10-1 0,-10 1 0,0 0 0,13-1-1,-13 1 1,0 0 0,0 0 0,13 1 0,-13-1 0,0 0 0,0 0-1,12 6 1,-12-6 0,0 0 0,15 7 0,-15-7 0,13 4 0,-13-4 0,16 4 0,-16-4 0,13 3 0,-13-3 0,14 5 0,-14-5 0,13 8 0,-13-8 0,16 9-1,-16-9 1,18 11 0,-18-11 0,19 10 0,-19-10-1,17 12 1,-17-12 0,16 12 0,-16-12-1,13 16 1,-13-16 0,14 20 0,-10-9 0,2 3-1,0 0 1,-1 1 0,-2 0 0,0 1-1,-2 1 1,-2-2 0,0 2 1,-3-2-1,-1 3 0,1-2 0,-2 4 1,0-2-1,-4 3 0,3 1 0,-3 0 1,0 2-1,0 0 0,-3-1 0,0 2 1,0-1-2,1-1 1,-1 2 0,0-1 0,-1-1-1,2 2 1,-1-2 0,2 1-1,-2 0 2,0 1-1,-1 2 0,1 0 0,-1 2 0,-2 1 0,1 2 0,-1 1 1,0 1-1,1-2 0,0-1 1,-1 0-1,1-2 0,1-1 1,1-3-1,0-2 0,2-2 0,1-1 1,0 0-1,2-3-2,2-1 2,0-2-2,2 0 2,0 0-1,2-2 1,-1 1-2,1-3 2,2 2 0,-1-2 0,2 2 1,-1-1-1,1 1 0,2-2 0,-1 1 1,-2-11-1,9 18 1,-9-18 0,16 17 0,-16-17 0,21 14 1,-7-7-1,4 0 0,-1 0 1,3 1-1,0-2 0,2 0 0,1-1 0,2 1 1,-2-4 1,4 1-1,0-2-1,3-1 1,2-1 0,2-1-1,1 0-1,0 0 1,2 1 0,0-2-1,3 1 0,2 0 1,-5-1 0,2 1-1,0-3 1,-1 2 0,-3-2 0,-2 1-1,-5-1 1,-2 0 0,-4 1-1,-4 0 1,-4 2-1,-3 0 1,-11 2-1,15-3 0,-15 3 0,0 0 1,13-1-1,-13 1 0,0 0 0,0 0 0,0 0 0,11 2 1,-11-2-1,0 0 1,0 0-1,0 0 1,0 0-1,0 0 1,0 0-1,0 0 0,0 0 0,0 0 0,0 0 0,0 0 0,0 0 0,0 0 0,0 0 0,0 0 0,0 0 0,0 0 0,0 0-1,0 0-1,0 0-5,-8 14-13,8-14-11,-10 15 0,-4-11-1,1-1 0</inkml:trace>
  <inkml:trace contextRef="#ctx0" brushRef="#br0" timeOffset="124560">149 575 13,'0'0'12,"0"0"-3,0 0 3,0 0-5,0 0 1,0 0 0,0 0-1,0 0 0,0 0 1,0 0 0,0 0 0,0-12-1,0 12-1,0 0 0,-2-12-1,2 12 1,-3-11-1,3 11 0,-5-10-1,5 10 0,0 0 0,-11-15-2,11 15 1,-9-12-1,9 12-1,-8-12 2,8 12-1,-7-10-1,7 10 1,-6-10-1,6 10 1,-6-11 0,6 11 1,-6-10 0,6 10-1,-6-11 1,6 11 0,-6-11-1,6 11 0,-6-13-1,6 13 0,-4-17-1,4 17 1,-3-15 0,3 15 0,-2-15 0,2 15 0,-1-11 0,1 11 0,0 0 0,-3-13-1,3 13 1,0 0-1,-1-11 0,1 11 0,0 0 0,1-15 0,-1 15 0,6-17 0,-1 5 0,2 0 0,1-4 0,3 1-1,1-1 1,0-1 0,3 0 0,-2 3 0,1 2 0,-3 1 0,1 3-1,-12 8 1,18-10 0,-18 10 0,13-6 0,-13 6 0,13-2 0,-13 2 0,15-6 0,-4 2 0,2 0 0,1-1 0,-1-1 0,1 1 0,-1 0 0,0 0 0,0 2 0,-2-1 0,-11 4 0,20-3 0,-8 1 0,2 0 0,3 0 0,0-2 0,2 0 1,4-1-1,-2-2 0,1 1 0,-3 0 0,-1 2 0,-4-1 0,-3 3 0,-11 2 0,15-1 0,-15 1 0,0 0 0,0 0 0,0 0 0,11 11 0,-11-11 0,0 0 1,11 15-1,-11-15 0,8 13 0,-8-13 0,7 18 0,-3-7 0,-2 3 0,-1 2 0,-1 3 0,0 2 1,-1 2-1,-2 3 0,0 0 0,0 2 0,-1 0 0,1 0 0,0 0 0,1-1 0,0-2 0,-2-2 0,2 1 0,-1-4 0,0-1 1,-1 0-1,1-2 0,-1 2-1,1 2 0,-1-1 1,1 3-1,-2 0 0,0 1 0,-1 3 1,-1 2-1,-3 0 1,-1 2 0,-1 3 0,-2-1 0,-1 1 0,-2 2 1,0-1-1,-1 0 0,2-2 0,-2-2 0,3-1 0,1 0 1,-1-1-1,3-1 0,1 0 0,-1 0-1,2-1 1,-1-2-1,2 1 1,-3-1-1,4-1 2,-3-1-2,0-2 1,3-3 1,1 0-1,0-2 1,1-3 0,1-2-1,5-11 1,-5 16-1,5-16 1,0 0-1,0 0 1,-3 10-1,3-10 1,0 0-1,0 0 0,0 0 1,0 0-1,0 0 0,0 0 0,3 13 0,-3-13 1,0 0-1,0 0 0,10 14 1,-10-14-1,12 9 1,-12-9-1,18 10 1,-7-5-1,2 2 1,1-2-1,4 1 1,0-2 0,2 1-1,0-1 1,2 0-1,-2-1 1,2 0 0,1-2-1,-2 1 1,0-2 0,1 1-1,0-2 1,0 1 0,4-2 0,0 0-1,1-1 0,2 0 1,0-1-1,1 0 1,2-1-1,0-1 0,-2 0 1,2 1-1,-4-1 1,-1-1-1,0 1 1,-1 1-1,-1 0 0,-2-1 0,-1 1 1,-1 0-1,0 0 0,-2 0 0,-1 0 0,-3 2 1,-1-1-1,-2 2 0,-2 0 0,-10 2 0,17-4 0,-17 4 0,16-4 0,-5 1 1,-1 0-1,3-1 0,0 0 0,1 0-1,1 0 1,-1 0 0,-1 1 0,-2 0-1,1 1 1,0 0 0,0-1-1,-2 0 2,3-2-1,1 0 0,2 1 0,0-2 0,-1 1 0,0 1 0,-1 0 0,-4 1 0,-10 3 0,17-5 0,-17 5 0,0 0 0,0 0 0,10 0 0,-10 0 0,0 0 1,0 0-1,0 0 0,0 0 1,0 0-1,0 0 0,0 0 1,0 0-1,0 0 0,0 0 0,0 0 0,0 0-1,0 0-2,0 0-3,0 0-16,0 0-16,-8 13 1,-11-13 0,-14 1-1</inkml:trace>
</inkml:ink>
</file>

<file path=ppt/ink/ink23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53.87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1910 22,'0'0'16,"0"0"-1,0 0-1,-4-10-3,4 10-3,0 0-2,0 0 2,0 0 1,0 0 1,0 0 0,-2-11 1,2 11-2,0 0-1,0 0-3,0 0-1,0 0-2,0 0-2,0 0 0,0 0 0,0 0-1,0 0 1,4 13 0,1 0 0,1 7 0,2 6 0,0 5 1,2 2 1,-1 5-1,0-2 1,-1-2-1,-2-5 1,0-6-1,0-7 0,-6-16 0,20 7 0,-3-18-1,3-10-1,5-7 0,3-8 1,1-3-1,2-3 1,-1-1 0,-6 3 1,-3 6 0,-6 6 1,-1 8-1,-7 4 1,-1 6-1,-6 10 0,0 0-1,5-11-1,-5 11 0,0 0 0,0 0 1,3 14-1,-3-14 0,7 20 0,-1-6 1,1 4 1,2 5-1,2 2 1,2 6 0,-2 2 0,3 3 0,0-1 0,0-1 0,2-2 0,-4-4 0,2-6 0,-1-7 1,1-10-1,1-10 1,-1-12 0,2-9-1,-4-9 1,4-4-1,-6-8 1,2-3-2,-4 2 1,-1 3-1,-2 5 0,-3 5-1,2 3-1,-3-2-3,3 2-9,-2-1-10,-1-5-6,3 3 0,-4-7-1,4 2 0</inkml:trace>
  <inkml:trace contextRef="#ctx0" brushRef="#br0" timeOffset="952">920 1223 75,'0'0'28,"2"-11"-2,-2 11 0,1-14-11,-1 14-14,0 0-1,0 0 0,0 0 0,0 0 1,10 13 1,-9 3 1,-1 6-1,1 6 1,1 5 0,3 7-1,0 5 0,2 8 1,-2 6-2,2 8 1,-3 3 0,-1 4 0,-3 2 0,0-2 0,-3-8-1,-1-7 1,1-12-1,1-11 0,2-12-1,0-24 1,15 3-1,0-22 0,4-11 0,2-9 0,4-5 0,2-5-1,1 0 2,-2 3-1,-4 8 0,-6 7 0,-3 10 0,-1 9 0,-12 12 0,14 5 1,-12 9-1,1 5 0,-1 5 0,3 6 1,-1 6 0,0 3 1,0 3-1,0 3 1,-1-3 0,1 1-1,-1-4-2,1-7-3,4-6-13,3-14-16,0-21-1,4-15 0,-1-19-1</inkml:trace>
  <inkml:trace contextRef="#ctx0" brushRef="#br0" timeOffset="1546">1465 1910 88,'0'0'23,"20"12"-2,-8-26-5,11-1-19,1-8-1,4 2 3,0-1 2,-3-2 3,-2 5 1,-7-1 3,0 7 1,-11-2 0,-5 15-3,4-21-2,-8 10-2,4 11-1,-17-19 0,4 10-1,-2-1 1,0 2-1,-2 1 1,1 3-1,1 2 0,0 2 1,1 4-1,1 3 0,1 6 1,2 1 0,0 8 0,3 2 0,1 5 0,2 3 1,4 6 0,0 2 0,3 1 0,2-2-1,3-1 0,3-4 0,3-7-1,2-4 0,4-10-2,3-7 0,2-10-2,4-4-2,-3-10-4,4-2-4,-3-7-3,3 1-2,-5-5-1,-1 2-1,-1 0 1,-5 0 1,1 5 5,-9 0 2,2 5 5,-9 2 9,-2 3 6,-1 14 4,-4-15 2,4 15 1,0 0 1,-12-1 1,12 1-1,0 0-5,-5 15-5,5-15 0,9 22 0,-4-4 0,8 7 0,-2-2 2,6 7-2,-5 1 0,7 5-1,-7-1 0,1 2-1,-2-6 0,-2-4-1,-4-5 0,0-3 0,-4-8-1,-1-11 0,0 0 0,-13-16-1,3-7 1,0-4-1,-2-9-1,-1-5 0,2-4 0,0-1-1,3 3 1,5 2-1,0 7 1,6 5 0,2 6-1,6 6 1,5 6 0,6 5 0,6 3 0,6 1 0,4 4-1,1 0-1,6 5-7,-4-5-14,-1-3-11,0-2 1,-10-13-1,-4-6 0</inkml:trace>
  <inkml:trace contextRef="#ctx0" brushRef="#br0" timeOffset="2900">2282 1969 79,'6'18'27,"-6"-18"-2,9 18-4,3-9-18,0-1-4,4 2 2,0-4 2,4 1 1,-3-6 0,4-1 3,0-7-2,3-4 0,-2-6-1,1-1-2,-2-6 0,-2-2-1,-3-2 0,-2 1 0,-7 0 0,-3 4 1,-5 1 0,-3 3 0,-5 3 0,-3 3 0,-3 2 0,-4 5-2,-2 3 1,-2 4-1,-3 5 0,-2 2 0,-1 6 0,1 1 0,1 6 0,-1 0 0,4 0 0,1 1 1,5 4-1,3 1 1,5 2 0,8 0 0,5 2 0,10 1 0,8 1 0,10-1-1,9-4 0,9-3-2,10-4-6,4-9-12,7-7-13,7-4 0,-4-13 0,3-5-2</inkml:trace>
  <inkml:trace contextRef="#ctx0" brushRef="#br0" timeOffset="3824">3007 1060 45,'0'0'21,"11"3"1,-11-3-2,1 13-6,2 2-4,-2 2-1,2 7 1,-1 4-1,1 9 1,-2 5-4,2 11 0,-3 4-2,0 10-1,-2 4-1,2 4 0,-2 2-2,2-1 1,0-8-2,1-9 0,4-6-4,-2-14-2,6-11-10,-1-15-6,-8-13-7,15-14-2,-13-11 2,4-3 2</inkml:trace>
  <inkml:trace contextRef="#ctx0" brushRef="#br0" timeOffset="4094">2995 1560 43,'0'0'23,"-15"-12"1,15 12-2,0 0-2,8 12-11,6-4-3,5 2 0,7 0 0,6 0 0,8-1 0,0-2-2,2-3-1,2-5-2,-2-5-1,-2-7-2,-6-5-3,-3-4-5,-9-8-6,-3-5-3,-4-4-4,-11-7-4,2 3 0,-13-8 1,3 7 3</inkml:trace>
  <inkml:trace contextRef="#ctx0" brushRef="#br0" timeOffset="4359">3337 1075 60,'7'18'25,"-5"-3"-1,9 12-5,-2 4-8,3 9-4,1 9 0,-2 5-1,2 8 2,-6 4-1,1 9 1,-8-3-1,1 3-1,-5-8-2,0-4-2,0-8-2,-1-12-5,4-8-7,-2-15-11,3-20-9,12-2 0,-6-20-1,7-10 2</inkml:trace>
  <inkml:trace contextRef="#ctx0" brushRef="#br0" timeOffset="4673">4063 892 92,'0'0'29,"0"0"-2,0 0 2,0 0-22,-5 16-8,-4-6 1,-3 5 0,-4 0 1,-1 8 1,-6 2 2,1 8-1,-5-1 1,1 9 0,-4 2-1,2 5 0,-1 5-1,3 3 1,2 3-2,5 4 1,0 5-1,9 4 0,4 3-1,4 1 0,6-2 1,4 1-1,8-4 1,3-4 0,6-5-1,5-9 0,4-7-1,4-5-3,4-7 0,-4-10-6,8-3-11,-4-8-14,-2-14 1,0-7 0,-8-16 1</inkml:trace>
  <inkml:trace contextRef="#ctx0" brushRef="#br0" timeOffset="7389">4345 1212 42,'0'0'22,"0"0"1,0 0-3,0 0-6,0 0-4,0 0-3,-10-8-1,10 8-1,-15 2 0,4 3-1,-1 2 0,-2-1-1,-2 4-1,-1 3-1,-2 3 2,-1 3-2,1 4 1,2 3-1,-2 5 0,3 3 1,1 4-1,2 2 0,2 5 1,3-3-1,3 3 1,2-5 0,5 0 0,4-4 0,5-3 0,4-7 0,9-4 0,5-8 0,6-7-2,5-10 1,5-9-1,5-10 0,2-14-1,1-9 1,-2-5-1,-2-8 1,-3-4 0,-4 1 1,-7 3-1,-10 4 1,-7 7 0,-10 4 0,-8 7 0,-10 4 0,-8 6 0,-7 5 1,-6 5-1,-6 5-1,-4 6 0,-1 6 0,-1 7-1,1 8-1,-2 5-1,5 10-3,-4-1-1,10 8-4,1-5-3,11 1-5,4-5-3,7-8-2,10-1-4,0-20 1,18 16 3</inkml:trace>
  <inkml:trace contextRef="#ctx0" brushRef="#br0" timeOffset="7960">4330 1482 45,'2'13'22,"11"13"0,-9-3-2,3 5-10,2 5-3,-1 5-2,2 3 2,-2 3-1,2 3 1,-4-4 0,3 1-1,0-1 0,-1 0-2,1-4-2,2-4-2,-1-3-4,-1-7-5,5-2-6,-1-7-7,-13-16-6,25 5-3,-18-22 2,6-5 2</inkml:trace>
  <inkml:trace contextRef="#ctx0" brushRef="#br0" timeOffset="9388">4865 1744 22,'0'0'16,"0"0"1,14 11-4,-14-11-5,0 0-2,0 0 2,5 12 1,-5-12 0,0 0 0,0 0 0,3 10-1,-3-10-1,0 0-3,-1 12-1,1-12-2,0 0 1,-5 14 0,5-14-1,0 0 1,-4 13-1,4-13 0,0 0 0,0 0 0,0 0 0,0 0 0,0 0 0,0 0 0,0 0 0,0 0 0,0 0 0,0 0 0,0 0 1,0 0-1,0 0 1,0 0-1,0 0 0,0 0 0,0 0-1,-4 13 1,4-13-1,-7 20 1,0-1 0,-1 8 0,-2 7 0,-4 5 2,1 4 0,-2-1-1,1-2 1,0-4-1,4-8-3,3-7-4,7-21-13,-13-1-14,16-12 0,1-18-1,6-5 1</inkml:trace>
  <inkml:trace contextRef="#ctx0" brushRef="#br0" timeOffset="10000">5118 1183 55,'5'-15'25,"-5"15"1,0 0-5,0 0-10,14-3-4,-14 3 0,8 15-1,-4 1-1,3 6 0,-1 6-1,2 10-1,-2 6 0,0 8-2,-4 5 1,2 5 0,-3 1 0,0 2 1,-2-6-1,1-4 0,-1-8-1,1-10-1,3-9-3,-1-13-4,-2-15-11,11-4-8,-7-18-5,4-6-2,-3-16 3</inkml:trace>
  <inkml:trace contextRef="#ctx0" brushRef="#br0" timeOffset="10317">5142 1232 55,'-10'-10'26,"10"10"-1,6-18-1,4 6-7,4-2-15,4-3-3,2 1 1,3 2 0,4 2 2,-2 2 2,2 7 0,-1 3 0,-2 7-1,-1 6 0,-2 7 0,-7 5-1,-2 4-1,-6 4 1,-5 5 1,-9 0 0,-5 2 2,-8-5 0,-2 1 0,-7-8 0,-1-1 0,-5-8-1,1-4-1,0-6-2,3-8-4,5-4-4,1-10-14,7-5-13,9-2 0,0-11 0,10-2 0</inkml:trace>
  <inkml:trace contextRef="#ctx0" brushRef="#br0" timeOffset="10820">5265 748 65,'7'17'29,"-7"-17"-2,20 17 0,-7-10-8,4 2-15,4 3-4,4 3 1,4 2 1,2 4 0,4 5 0,1 1 1,3 6-1,-2 4 1,3 7-1,-1 7-1,-3 8 0,-7 5-1,-6 8 1,-6 7 0,-8 6 1,-9 0 0,-6 4 1,-8-3-1,-3 1 2,-10-8-1,2-5 0,-5-9 0,1-9 0,1-8-1,2-9-1,3-10 0,3-8-1,6-8-1,3-5 0,11-8-1,0 0 0,0 0-2,0 0-3,3-11-9,4-3-15,2-5-2,5-1-1,-4-11 0</inkml:trace>
  <inkml:trace contextRef="#ctx0" brushRef="#br0" timeOffset="11398">6005 1698 48,'14'13'24,"-14"-13"0,21 2-1,-7-4-12,1-1-9,5 0 1,1-2 1,1 2 0,-2-2 2,2 3 1,-4-3-1,-1 4 0,-3 0-2,-1 0-3,-3 2-2,-10-1-3,16 1-4,-16-1-5,0 0-9,0 0-5,0 0-3,-9-13 2</inkml:trace>
  <inkml:trace contextRef="#ctx0" brushRef="#br0" timeOffset="11708">5911 1431 72,'28'15'27,"-9"-19"0,10 2-1,-2-3-16,4-2-6,4 3 1,-3-3 1,2 6 0,-7-4 0,0 8 1,-7-3-1,1 3 0,-6-1-3,-1 1-2,-3-2 0,-11-1 0,16 5 0,-16-5 0,0 0 0,0 0 0,10 3 0,-10-3 0,0 0-1,0 0 0,0 0-3,0 0-3,12 4-16,-12-4-13,6-18 1,-6-3 0,-9-19-1</inkml:trace>
  <inkml:trace contextRef="#ctx0" brushRef="#br0" timeOffset="15896">6699 1441 21,'0'0'16,"0"0"0,-16-11-2,16 11 0,0 0-4,-11-7 0,11 7 1,0 0 1,0 0 0,0 0 0,0 0-1,0 0-3,0 0-2,0 0-2,0 0-2,0 0 0,0 0 0,0 0 0,21 4 0,-7-7 0,7 2 0,3-2 0,4-1-1,2-2 0,2 2 0,-3-1-1,-1 1 0,-2 2 1,-5 0-1,-5 0 0,-3 2 0,-13 0 1,16 3-1,-16-3 1,0 0-1,0 0 0,0 0 1,0 0-1,0 0 0,0 0 0,0 0 1,0 0-1,0 0 0,0 0 0,0 0 0,0 0-1,0 0-2,0 0-1,0 0-5,13 12-10,-13-12-8,0 0-4,21-19-1,-13-5 2</inkml:trace>
  <inkml:trace contextRef="#ctx0" brushRef="#br0" timeOffset="16559">7384 508 17,'0'0'15,"0"0"1,0 0-2,0 0-1,0 0-5,0 0 0,0 0 1,7 14 1,-7-14 0,3 14-1,-3-14 1,3 18-2,1-3-1,-3 1-1,4 7 0,-4 2 0,2 8-1,-3 2-1,3 10 0,-6 7-1,1 2-1,0-1 0,-2-1 0,1-3-1,-1-6-1,2-6 0,2-8 0,0-10 0,2-6 0,-2-13-1,1 12-1,-1-12-1,0 0-3,0 0-10,0 0-6,-13-11-6,13 11-2,-19-8 0,8 7 1</inkml:trace>
  <inkml:trace contextRef="#ctx0" brushRef="#br0" timeOffset="17021">7182 1352 30,'0'0'23,"12"0"-1,-12 0 2,18-7-7,-7 5-6,4 0-2,4 2-1,1-3-2,3 4-2,3-2 0,2 1 0,2-1-2,4 0 1,1-1 0,4-2-1,-1-1-1,1 1 1,-1-2 0,-2 3 0,-5-3 0,-7 3 1,-4-2-1,-6 5 1,-14 0-1,15-1 0,-15 1 0,0 0-2,0 0-1,0 0-2,0 0-5,0 0-11,0 0-10,0 0-1,-18-2-2,18 2 2</inkml:trace>
  <inkml:trace contextRef="#ctx0" brushRef="#br0" timeOffset="17652">7409 1614 47,'0'0'21,"0"0"-1,2 11-3,-2-11-11,-6 16-2,4-3 1,-4-1 0,4 6 1,-2 0 0,2 6 0,-3 2 0,5 6-1,-2 1-1,3 5 0,0 1 0,-1 2 1,-1-3-2,2-3 0,1-5-1,-1-8 1,-1-5-2,1-5 0,-1-12 0,0 0 0,0 0 0,15-6 0,-4-11 0,3-5 0,7-8 0,1-5-1,6-6 1,2-3-1,3-1 0,-2 5 0,0 5 0,-5 4 0,-5 7 0,-3 9 0,-5 4 0,-13 11 1,16 0 0,-16 0 0,12 22-1,-6-6 1,-1 4 0,4 1 0,-2 4 0,1 0 0,-2 1 0,1-1 0,-4-3 0,2 2 1,-4-1 0,1 1 0,-2-1 0,0 0-1,-1-2 1,-1-1-1,1-1 0,-2-2 0,1-4-1,1-2 1,1-11-1,-3 16 0,3-16 0,0 0-1,0 0-1,0 0-3,0 0-5,3-13-20,-1-16-5,3-12 1,-6-18-1</inkml:trace>
  <inkml:trace contextRef="#ctx0" brushRef="#br0" timeOffset="18449">8213 524 32,'0'0'13,"0"0"-1,0 0 1,11 3-8,-11-3 1,0 0 4,0 0 3,11 0 1,-11 0 2,0 0-1,4 12-3,-4-12-2,2 18-6,0-5-1,1 2 0,-1 1 0,2 4-1,-2-1 1,0 3-1,1 1 1,-1 4-1,-2 1 0,2 8-1,1 5 0,-2 10-1,-1 6 0,-1 9-1,-3 5 1,-1 5 1,-2-2 1,-1-1 0,-1-7 0,1-6 0,-2-12-1,4-11 1,2-8-2,-1-10-1,5-8-3,0-11-4,0 0-13,2-21-13,-3-6 3,5-6-2,-4-12 2</inkml:trace>
  <inkml:trace contextRef="#ctx0" brushRef="#br0" timeOffset="18998">8502 1234 80,'0'0'25,"0"0"-4,0 0-1,9-21-17,-4 1-7,2-2 1,2-2 2,1 1 2,1-1 3,3 5 2,1-1 1,2 7-1,1 0-1,3 5-3,-1 2-2,1 5 1,0 3-1,0 4 0,-4 5 1,1 3-1,-3 4 1,-3 2 0,-3 2 0,-2 3 0,-7 0 0,-4 2 2,-7-3 0,-3 2 0,-6-1 1,-2 0 1,-4-4-1,3-1 0,-3-3 0,4-3-1,0-6 0,1-2 0,0-7-1,3-4 0,-1-5-1,3-6-2,3-1-1,0-7-4,9 2-5,-1-8-6,9 2-9,4 1-7,2-5 0,8 3 0,-1-4 3</inkml:trace>
  <inkml:trace contextRef="#ctx0" brushRef="#br0" timeOffset="19532">8961 1056 64,'2'12'26,"2"4"-2,-6-1-3,3 5-10,1 3-4,0 1-3,5 3 1,3-3-1,6-2 2,0-8-2,8-5 0,0-9 0,4-7-2,0-8 0,2-5-1,-6-7 1,-2-2-1,-7-3 3,-2 1-1,-9 1 0,-7 5 0,-6 0 1,-4 5-1,-5 5-2,-5 6-1,0 6-1,-5 2 0,1 5-1,0 2 0,4 5 0,1 4 0,4-1 1,2 0 0,3 3 0,7 1 1,4 4-1,5 2 1,7 5-1,3 3 1,3 6 0,4 2-1,2 5 1,0 3 1,0 2-3,-1 0 2,-3 5-2,-2-2 1,-2 1-1,-3 0 0,-3-1 0,-3-2 1,-4-1 0,-2-2 1,-4-3 0,-3 0 1,-5-5 0,-2-3 0,-4-2 1,-1-6 0,-3-4 1,1-6-1,-3-9 1,3-8-1,-1-12 0,2-9 0,0-11 0,4-9-2,3-11 1,4-4-1,5-9 0,7-2 0,9-1 1,8 0-1,7 1 1,9 3-1,9 1 1,3-1-2,8 4 1,-1 2-1,2 4 0,-6 1-1,-2 4-1,-8 2-3,-4 5-14,-9 2-12,-16-2 1,-4 5-1,-12-9 1</inkml:trace>
  <inkml:trace contextRef="#ctx0" brushRef="#br0" timeOffset="20566">9710 468 49,'11'-5'16,"-11"5"-2,0 0 0,8-15-8,-8 15-7,7-11 2,-7 11 4,0 0 2,0 0 3,0 0 3,0 0 1,0 0-3,0 0-5,-6 11-3,0 0-1,-4 6-1,-2 5-1,-2 7 1,-2 8-1,-2 8 2,0 4-1,3 5 2,-4 3 0,5 4 0,-1-2 1,4 0-1,2-7 0,6-2-1,5-5 1,6-1-2,11-11 0,6-6-1,9-8 0,6-11 0,8-10 0,4-10 0,3-12 0,1-7 0,-4-8 0,-3-6 0,-3-2 0,-6 1 1,-9 1 0,-6 1 1,-10 1 0,-6 0 0,-9 1 0,-7 2-1,-7-1 1,-4 4-2,-7 1 1,-4 4-1,-6 6 0,-1 5 0,-2 7 0,1 6 0,1 4-1,2 5 1,2 8 0,1 1-1,6 8-1,0 2 0,4 6-1,0 1-3,7 7-2,-3-1-6,7 4-9,4 1-6,-1-8-1,8 2-1,-1-12 3</inkml:trace>
  <inkml:trace contextRef="#ctx0" brushRef="#br0" timeOffset="21178">9784 918 73,'13'20'25,"-6"-3"-1,7 8 0,-4-1-18,4 1-4,0 7 0,0 0 2,3 5 1,-5 0 2,4 5-1,-6-1 0,2 1 1,-3-3-1,0 0-2,-2-6-1,2-1-1,-4-5-1,1-4 0,0-7-1,-1-1 0,-2-4-1,-3-11 1,6 15-4,-6-15 0,0 0-11,11-4-17,-9-18 2,4-6-2,-5-19 0</inkml:trace>
  <inkml:trace contextRef="#ctx0" brushRef="#br0" timeOffset="21830">10469 312 13,'0'0'12,"5"-18"0,-5 18 1,9-17-1,-9 17 2,9-19 2,-9 19 0,10-13 2,-10 13-3,0 0-1,0 0-4,0 0-1,0 0-4,0 0-2,0 0 0,-8 17-1,1-6 0,-2 4 0,0 3 0,-1 3-1,-3 2 1,2 6 0,-2 5-1,3 5 1,-3 9-1,0 5 0,0 6 1,0 3-1,1 8 1,-1 3-1,-1 1 0,3 1 1,1-4-1,5 1 0,3-2 0,5-3-1,7-5 1,6-7 0,4-5-2,2-7 1,4-5-1,2-7 0,0-7 1,1-2 0,-2-5-1,-3-4 0,1 0 1,-2-3 0,-3-2 0,-1-2 0,-5 0-1,-4-4-1,-10-2-2,12 0-2,-12 0-12,6-15-13,-5-8-1,1-5 0,0-16 0</inkml:trace>
  <inkml:trace contextRef="#ctx0" brushRef="#br0" timeOffset="22465">10990 678 106,'0'0'31,"0"0"-1,-16 1-4,6 6-20,-4 0-5,-2 1-1,-3 3 1,-1 3 0,-1 0 0,2 0 1,2 1 0,3-2-1,0-3 1,2 1-1,12-11-1,-15 13 0,15-13 0,-4 10 0,4-10-1,13 10 0,0-3 0,3-1 0,3 3-1,2 3 1,2 5-1,2 1 0,2 5 0,-1 0-2,-4 3 2,-1 1-1,-3 2 1,-2-4-1,-6-3 2,-2-2 1,-8-2 1,-6-2 2,-5-3 0,-4 0 0,-6-2 1,-4 1 0,-4-3-1,-3 0 1,-3-4-2,1 1 0,1-5-1,0-1 0,4-1-1,5-2 0,5-1-1,5-2 0,14 6-1,-16-14-3,16 14-3,6-18-9,6 6-14,3 1-1,0-7 0,5 3-1</inkml:trace>
  <inkml:trace contextRef="#ctx0" brushRef="#br0" timeOffset="23220">11089 1262 49,'0'0'24,"0"0"0,0 0-2,0 0-7,13-13-12,-6 1-3,5-3 1,4-6-1,3 0 1,4-5 0,1 2 2,1-4-1,0 4 1,-4 1 1,-1 5-1,-7 4 1,-1 5-1,-12 9-1,11-8 0,-11 8-2,0 0 0,0 0-1,6 15-1,-6-15 0,1 20 1,0-7 1,-2 4 0,-1 3 0,1 1 1,-4 5 0,2 1 0,-2 1 0,1 1 1,0-1-2,-2-1 1,2-3 0,-1-3-1,1-6 2,-1-2-2,5-13 0,-8 17 1,8-17-1,0 0 0,0 0 1,0 0-1,0 0 1,0 0 0,0 0 0,0 0 0,0 0 1,-10 7-1,10-7 0,0 0-1,0 0 0,0 0 0,10-4 0,1 1 0,0 1-1,2-1 1,1 1 0,0 0 0,-1 0 0,-1 1 0,-2 0 1,-10 1-1,0 0-1,12 1 0,-12-1 0,0 0-2,0 0-1,6 10-6,-6-10-8,13 9-7,-13-9-2,21-9-2,-11-6 2</inkml:trace>
  <inkml:trace contextRef="#ctx0" brushRef="#br0" timeOffset="24119">11641 958 67,'0'0'25,"0"0"-1,13 8-4,-13-8-12,10 9-6,-10-9-1,12 9 0,-12-9-1,11 6-1,-11-6-5,12 6-10,-12-6-8,15-5-2,-15 5 1,21-15 0</inkml:trace>
  <inkml:trace contextRef="#ctx0" brushRef="#br0" timeOffset="24390">11906 989 36,'18'-6'23,"-18"6"-1,13-6-3,-13 6-10,11 4-4,-11-4-9,0 0-9,10 15-8,-10-15-2,0 0 0</inkml:trace>
  <inkml:trace contextRef="#ctx0" brushRef="#br0" timeOffset="24562">12131 979 64,'0'0'23,"13"14"0,-13-14-5,0 0-14,16 14-2,-16-14 1,11 8 1,-11-8-1,0 0 1,0 0-2,0 0-3,0 0-5,10-2-11,-10 2-7,5-13-3,-6-4 1,8 3 0</inkml:trace>
  <inkml:trace contextRef="#ctx0" brushRef="#br0" timeOffset="24863">12650 589 57,'15'1'26,"-15"-1"2,11-5-4,-11 5-8,0 0-8,0 0-2,0 0-1,-11 5-2,11-5-1,-18-3 0,5 2-1,-1 0-1,-4-1 0,-1 5 0,-4-2 0,1 5 1,0 2-1,0 1 1,-1 2 0,3 2 0,2-1-1,3 0 1,3-1-1,3 1 0,4-1 0,4-1 0,1-10 0,10 21 0,-1-11-1,3 1 1,3-1 0,1 1-1,3 1 0,-1 0 0,5-1 0,-4 2-1,0 0 1,0 1 0,-1 3 0,-2 0 0,-2 1 0,-3 1-2,-5 1 1,0 0-1,-1 2 1,-4-4-1,-1-2 1,-1-1 0,-4-3 2,0 0 1,5-12 1,-14 17 2,0-11 1,1 3 1,-4-3 0,-3 1-2,-2-3 0,0 1 0,-3-3-2,4 1-1,1-2 0,4-1-1,2-1-1,14 1-1,-15-4-1,15 4-1,0 0-7,0 0-13,-15-14-7,15 14 1,-17-6-1,17 6 2</inkml:trace>
  <inkml:trace contextRef="#ctx0" brushRef="#br0" timeOffset="25744">12685 1299 42,'0'0'15,"-5"13"-2,5-13 0,0 0-8,1 18-4,1-6 1,0 6 3,-3 0 2,1 8 6,-4 1 0,-1 4 2,-6 1-6,3 0-4,-4-1-2,2-7-2,1-2 1,2-6-1,7-16 2,0 0 0,-10-11-1,15-10-1,4-11 0,3-4-1,1-7 0,1-2 0,1 3 0,-1 3 1,-1 8 0,-4 10 1,-5 4 0,-4 17 0,2-12-1,-2 12 0,0 0-2,0 0 0,0 0 0,0 0 0,-2 12 0,2-12 1,0 0 1,16 12-1,-16-12 1,21 19-1,-8-3 1,1 3-1,0 2 1,1 2-1,-1 3 0,1 0 0,-1-2 0,-2-2 0,0-3-1,-3-2 2,0-7-1,-9-10 1,14 13-1,-14-13 2,15 0 1,-15 0-1,17-10 2,-7 1 0,-3-4 0,4-2 0,-3-5 0,0-2-1,-6-4-1,2-4 0,-3-2-2,0-1-1,2 0-1,-3-2-3,3 4-8,-3-2-14,0 0-8,2 0 1,-5-3 1,1-5 0</inkml:trace>
  <inkml:trace contextRef="#ctx0" brushRef="#br0" timeOffset="26700">12783-9 54,'-12'-2'18,"12"2"1,0 0-4,0 0-12,0 0 0,-2-11 3,2 11 1,0 0 1,0 0 1,0 0 0,0 0-1,9 16-3,-1-1-1,2 5 1,9 8-1,5 5 1,13 11 1,1 3-1,9 9-1,2 5 0,4 6-1,-2 5-1,-3 8-1,-6 6-1,-10 6-1,-4 6 0,-7 6 1,-7 2-1,-2 2 1,-4-5-1,0 1 1,-4-3-1,2-5 1,-3-4-1,-3-1 2,-7-4-1,-3-2 1,-9 0-1,-9-5-2,-4 0-2,-10-10-12,-3-2-18,-4-9 0,-4-18-1,2-9-1</inkml:trace>
</inkml:ink>
</file>

<file path=ppt/ink/ink2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1:29.263"/>
    </inkml:context>
    <inkml:brush xml:id="br0">
      <inkml:brushProperty name="width" value="0.05292" units="cm"/>
      <inkml:brushProperty name="height" value="0.05292" units="cm"/>
      <inkml:brushProperty name="color" value="#1F497D"/>
      <inkml:brushProperty name="fitToCurve" value="1"/>
    </inkml:brush>
    <inkml:context xml:id="ctx1">
      <inkml:inkSource xml:id="inkSrc7">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8T18:12:09.131"/>
    </inkml:context>
  </inkml:definitions>
  <inkml:trace contextRef="#ctx0" brushRef="#br0">1659 1943 13,'0'0'12,"0"0"1,11 6 0,4-5 0,3-3-1,9 4 2,3-4-2,10 4-2,3-4-2,11 6-2,4-3 0,9 6-2,7-2-1,6 3 0,5-1-1,5 2 0,0-1 0,3 1-1,-2-2 1,-2 1 0,-5-2-1,-5 0-1,-6-2 1,-7-1 0,-9-2 0,-6-2 1,-10-2-1,-7-1 1,-7-1-1,-3 0 0,-1 0-1,-4 0 0,-1 2 0,-4 0 0,-2 1-1,-3 1 1,-9 1 0,15-2 0,-15 2 0,0 0 1,0 0-1,0 0 0,0 0 0,-13-8 0,13 8 0,-12-3 0,12 3-1,-15-3 0,15 3 1,-16 2-1,7 0 0,-5-2 0,-1 4-1,-8-2 0,-9 2 0,-13-2 0,-9 1 1,-12-2-1,-12 1 1,-6-1 0,-11-2 1,-3 1 0,-3 0 0,0 2 1,4 2 0,1 0-1,5-1 1,4 3-1,10-1 0,7-2 1,12 0-1,12-1 0,11-1 0,10-1 0,16-2 0,9 2 0,22-11 0,11 4 0,13-4 0,13 0 1,11-3 1,15 0 0,10 2 1,7 2-1,4 2 0,5 5 0,1 2 0,0 6-1,-2 3-1,-4 4 1,-3 1-2,-7 2 1,-6-1-1,-8 0 1,-9-4 0,-10-1 0,-11-3-1,-7-4 2,-13-2 0,-7-2 0,-9-2 2,-4 1-2,-12 3 0,9-7 0,-9 7 0,0 0-1,-10-9-1,-1 5 0,-2 2 0,-7-2-1,-3 3-1,-5-1 1,-1 3-1,-3-4-3,5 6-7,-2-3-15,5-2-2,4-2-1,5-4 1</inkml:trace>
  <inkml:trace contextRef="#ctx0" brushRef="#br0" timeOffset="3095">5466 1702 7,'0'0'20,"9"2"-1,-9-2-3,0 0-7,0 0-4,0 0-4,0 0-1,0 0 0,0 0-2,0 0 0,0 0 0,0 0 0,0 0-1,0 0 2,0 0 0,0 0 1,0 0 0,0 0 0,0 0 1,0 0-2,0 0-2,0 0-3,0 0-5,0 0-2,0 0-1,0 0-1</inkml:trace>
  <inkml:trace contextRef="#ctx0" brushRef="#br0" timeOffset="3465">5441 1671 11,'3'12'13,"-3"-12"-2,7 16-2,-3-5 0,3 0 0,1 3 1,0-3-1,1 4 0,-1-3-2,0 2 0,-2-2-1,2 3-2,-3-2 0,3 3-1,-2-1 0,1 3-1,0-1 0,2 4 1,0-1 0,3 2-1,0 1 1,1 1-1,-1-1-1,0 1 0,-3-3-1,1 1 1,-4-1-1,-1-1 0,-4-2-1,0-1 1,-1-2 0,-1 0 0,0-1 0,1-2 0,0-3 0,0-9 0,1 14 0,-1-14 0,0 0 0,0 0 1,0 0-1,3 9 0,-3-9 1,0 0-1,0 0 1,0 0-1,0 0 1,0 0-1,0 0 1,0 0-1,0 0-1,0 0 1,15 1-1,-6-1 0,6 0 0,3 0 1,7 0-1,5 0 1,7-1 0,8 0 1,4 0-1,4-1 0,6-1 1,7 1-1,4-1 1,7 0 0,-1 0-1,6-2 1,1 1 0,4 0-1,2 1 1,0 0-1,2 0 0,0 2 0,4 2 0,1 3 0,0 0-1,2 2 1,0 0 0,-1 1-1,-4 2 1,1-2 0,-4 0 0,0 0 0,0 1-1,-2-2 1,-1 1 0,1-2 0,5-2 0,0 2-1,1-1 0,0-1 1,-1 1-1,-4-1 0,-4 0 0,-5-1 1,-9 2 0,-3-2 0,-6 0 1,-2 0-1,-3-1 1,2 0-1,1-2 0,1 2 0,3-2 0,1 2 0,0-1 0,-3 0 0,1 0 1,-1-1 0,-3 2-1,1 1 1,0-1 0,-1 1-1,2-3 0,-1 0 1,-2-3-2,-3-2 1,-2-3 0,-5 0 0,-4-2 0,-5 0 0,-3 2 0,-4 1 0,-4 3 0,-5 3 0,-1 1 0,-1 2-1,-3 0 1,0 2 0,-4-2 0,-2 0-1,0 0 1,-1-2 0,-11 1 1,15-2-1,-15 2 0,11-5 0,-11 5 0,0 0 0,7-9 0,-7 9 0,0 0 0,0 0 0,0 0 0,0 0-1,0 0 1,0 0 0,0 0 0,9-9 0,-9 9 0,0 0 0,7-13 0,-7 13 0,11-13 0,-4 3 1,2 1-1,2-2 0,-1-1 1,0 0 0,2-1 0,-2 0 0,2-2 0,-2 0-1,-1-4 1,2-1 0,-1-3 0,-1-2-1,-2-4 1,3-2 0,-3-4-1,0-1 1,-1 0 0,2 3 0,-3 0 0,1 4 0,0 4-1,-1 2 1,2 6 0,-3 3-1,-1 4 0,-3 10 1,4-14-1,-4 14 0,3-9 0,-3 9 0,0 0 0,0 0 0,0 0 0,0 0-1,0 0 1,0 0-1,0 0 1,0 0-2,0 0-2,1-11-6,-1 11-13,-16-21-6,-9 2-2,0-8 1</inkml:trace>
  <inkml:trace contextRef="#ctx0" brushRef="#br0" timeOffset="18367">24 1984 18,'0'0'8,"0"0"0,0 0-1,0 0-3,0 0-1,-5 10-2,5-10-1,0 0 0,-8 12-1,8-12 2,-10 11 2,10-11 2,0 0 1,-10 6 1,10-6 1,0 0 1,0 0-1,14 0 0,8 0-3,8-2-2,14 1-1,10-2 0,11-1-1,10-1 0,6 2 1,2-1 1,3 3 0,-4-1 0,-4 3 0,-5 1 0,-8 2 1,-7 0-2,-6 0 1,-11-1-2,-6-1 1,-9-1-1,-5 0 0,-8-1 1,-1 0-1,-12 0 1,10 0-1,-10 0 1,0 0-1,0 0 0,0 0 0,0 0 0,0 0-1,0 0 0,0 0-1,-9 2 1,-3-2 0,-4 1-1,-7 0 0,-7 1 1,-9 0 0,-8 0 0,-7-1 0,-8-1 0,-4-2 0,-6-3 1,-2 0-1,-3-4 1,2 1-1,2-3 0,7 0 0,7 3 0,9 1 1,10 2-2,10 0 1,10 3-1,10 0 0,10 2 1,19 4-1,12 1 1,12-1-1,16 2 1,13 0 0,13 1 0,11 2 1,3-2-1,4-1 1,-6-1-1,-6 1 1,-11-4 0,-11 0-1,-14-2 1,-9-1 0,-12-1-1,-11 1 0,-6-1 0,-6 1 1,-11 1-1,10-2 1,-10 2-1,0 0 0,-22-10 0,2 5 1,-8-2-1,-5 0 1,-8-1-1,-6 0 0,-6 1 0,-1 0 1,-2 0-1,-7 3 1,-3-1 0,-2 3-1,-2 1 2,-2 3-1,1 2-1,2 2 0,7 2 0,11 0 0,10 0-1,11-2-1,15-1 1,15-5 0,25-2 1,18-5-1,20 0 0,12-2 0,9 1 1,6-1-1,1 2 0,-11 0 0,-12 4-1,-22-1-2,-20 6-5,-26-2-18,-18 4-2,-18-2-2,-10-6 2</inkml:trace>
  <inkml:trace contextRef="#ctx0" brushRef="#br0" timeOffset="30154">5780 444 15,'-16'-3'19,"16"3"1,-19-6-5,16-4-10,4-3-2,4-4 0,7-3 0,1-4 1,4 0-1,1-4 0,4 3 1,1-3-1,2 3 0,-2 2 0,1 2-1,1 2 1,2 1-1,2 2 0,4 3-1,5 2 0,6 0-1,1 3 0,7 2 0,0 3 0,0 3 0,-4 3 0,-2 4 1,-5 4 0,-2 6 1,0 2-1,2 2 1,4-1-2,5 0 1,6-6-1,6-4 0,6-5 0,2-7 0,2-6 0,-3-4 0,3-4 0,-2-1-1,-2-2 0,-5-2 1,-2 4-1,-9-1 0,-4 3 1,-6 0-1,-5 3 1,-6 0 1,-4 4-1,-5 1 0,0 1 0,-2-1-2,-2 4 0,-4-1-2,-2 4 1,-12 0 1,0 0 0,0 0 1,0 0 1,0 0 2,-17 11 0,7-6 1,1-2 0,9-3-1,-15 8 0,15-8-2,-9 15 1,8-4-1,2 2-1,2 3 2,2 3-1,2 2 1,4 3-1,3 0 1,5 0-1,3-1 0,4-2 0,4-1 0,5 0 0,4-6-1,4-5 1,5-2 0,4-6-1,7-6 1,6-5 0,4-5-1,3-5 1,3-1-1,4 0 0,0-1 1,4 3-1,-1 2 1,1 4 0,-1 3 0,-1 3 1,0 1-1,-3 3 0,-3 2 1,-6 0 0,-4 1 0,-5-1 0,-3 2-1,0-1 0,1 0 0,0 1 0,-1-1-1,2 1 0,1 1 1,-2 0 0,-2 3 2,-9-1 0,-4 4 2,-11-1-1,-2 6 1,-8 2 0,-3 7 0,-4 5-1,0 6-2,2 5 0,-2 5-2,5 2 1,0 2 0,0-1 0,1-3 1,-2-8 0,-3-4 1,-4-6 0,0-6 1,-6-7-1,2-2 1,-8-10-1,0 0 0,0 0-1,7 9 0,-7-9-1,0 0 1,0 0-1,0 0 1,0 0-1,0 0 2,0 0-1,0 0-1,0 0 0,0 0-1,9 0-2,-9 0-1,0 0-4,0 0-8,0 0-15,-16-10 0,1 1 0,-6-5 1</inkml:trace>
  <inkml:trace contextRef="#ctx0" brushRef="#br0" timeOffset="40338">2626 2017 18,'-3'9'15,"2"5"-1,-4 3-4,2 6-4,-3 6-2,-4 6-2,-6 8 2,-5 6 1,-5 8 3,-7 2-1,-1 5 0,-2-3 0,3-3 1,2-9-3,8-5-2,6-10-4,4-11-3,9-8-3,4-15-6,0 0-9,5-11-3,-2-11 0,6-4 0</inkml:trace>
  <inkml:trace contextRef="#ctx0" brushRef="#br0" timeOffset="40749">2416 2062 8,'0'0'16,"-18"7"0,18-7-5,-21 11-9,9-5-1,-1 2 0,1 1 2,1-1 0,-1-2 1,2 1 0,10-7-1,-15 11 1,15-11 0,-9 6 1,9-6-2,0 0 1,0 0-1,13-6 1,0-4-1,7 0 1,2-6 0,6-1 0,-1-6 0,3 1 0,-3-3 1,1 4 0,-6-2 0,-1 5-1,-7 2 0,0 3-2,-4 3 0,0 4-2,-10 6 0,14-5 0,-14 5-1,12 5 1,-12-5 0,8 15 0,-4-4 2,-1 1-1,-2 1 1,2 3 0,-2 1 0,1 3 0,3 1 0,0 2 0,3 1-1,1 3 0,0 1 0,3 1 0,0 0-1,0-2 1,-2 0-1,0-3 0,-3-3 0,0-3 2,-2-6-2,-4-2 1,-1-10 0,2 11 0,-2-11 0,0 0 1,0 0-1,0 0 0,0 0 0,2-10-1,-2 10 1,-1-10-1,1 10-1,-3-13 0,0 1-1,-4 0-1,0-3 0,-6-4-1,0-2 0,-4-5 0,0-1 1,-4-4 0,2 1 1,-3-3 1,2 3 1,2 0-1,1 3 1,1 1-1,2 3 1,3 4-1,0 5 1,3 2 0,8 12 0,-13-14-1,13 14 1,-12-1 0,12 1 0,-11 11 0,11-11 0,-14 18 0,6-9-1,1 2 1,-1-1 1,-5 1-1,0 3 0,-4 1 1,-7 4-1,-5 5 0,-5 3 1,-4 3 0,-1-1-1,3 0 1,2-4 0,5-2 0,5-8 0,11-4 0,13-11 0,0 0-2,7-10 0,9-5-2,7-5 0,2-8-1,11-1 0,-2-6 1,4 1 2,-2-2 0,0 2 2,1 3 1,-5 3 2,-1 7-1,-4 3 0,0 5-1,-1 4-1,-3 5 0,-2 3-1,-2 3 0,-3 1-1,-2 0 0,-3 1 1,-11-4 0,14 6 1,-14-6-1,0 0 1,6 13 0,-6-13 0,2 17-1,2-2 1,1 3-1,5 4 0,0 3 0,2 3 0,2 1 1,-1 1-1,2 0 1,-4-1-1,3-2 1,-4-3 0,0-2 0,1-4 0,-2-1 0,0-4 0,-2-2-1,0-1 0,-1-1 0,-6-9 1,8 15-1,-8-15 1,4 12 0,-4-12 1,0 0-1,0 0 2,0 11-1,0-11 0,0 0 0,0 0-1,0 0 0,0 0-1,0 0 0,0 0 0,0 0 0,0 0 0,0 0 0,0 0-1,0 0 1,1 10 0,-1-10 0,3 9 0,-3-9 0,5 13 0,-5-13 0,3 14 0,-3-14 0,0 0 0,5 13-1,-5-13 1,0 0-1,0 0 1,0 0 0,0 0-1,0 0-1,8 11 0,-8-11-2,7 13 0,-7-13 0,13 14 0,-13-14 0,12 16-2,-12-16-16,0 0-7,0-10 0,-10-11 2</inkml:trace>
  <inkml:trace contextRef="#ctx1" brushRef="#br0">2412 2136</inkml:trace>
</inkml:ink>
</file>

<file path=ppt/ink/ink2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4:02.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-6 883 10,'0'0'12,"0"0"-1,0 0-1,-9-3 0,9 3-1,0 0-2,0 0-2,0 0-2,0 0-1,0 0-1,0 0 0,14-1 1,2 0 0,0 1-1,12 2 1,7-1-1,14 1 0,7 2-1,10-1 2,8 3 0,7 1 1,4-3 0,4 1 1,-2-2 0,0 3 0,-9-3 0,-3 1-1,-9-1 0,-4 1-1,-7-1-1,-4 1 0,-7-1 0,-5 1 0,-4-1-1,-1 0 0,-5 0 1,-3 0-1,-4 0 0,-5 0 0,-3-2 0,-5 0-2,-9-1-6,9 3-13,-9-3-6,-10-8 2,1-2-1</inkml:trace>
  <inkml:trace contextRef="#ctx0" brushRef="#br0" timeOffset="1492">1770 0 6,'40'4'6,"4"-2"1,3 2 0,2-2-1,7 2 0,5-1-1,4 0 0,7 0-1,2-1 0,4 2 0,8-1-1,4-1 0,2 1 0,6 0-1,3 0 0,4 0 0,4 1 0,4 1-1,3-1 0,3 1 0,2-1 0,-1 0-1,0-1 1,0 1-1,-2 0 0,-4 1 1,-1 1-1,-3 3 0,-4-1 0,0 0 2,0 0-1,-3-1 0,-3-4 0,-2-1 0,-1-2 1,2-2-1,2 1 0,3 1 0,2 1-1,2 0 1,4 3-1,7 1 0,2 2 0,1-1 0,-1-1 0,-3-1 1,-6-4-1,-6-3 0,-5 0 1,-6-2-1,-6-2 0,-3-1 0,-7 0 0,0 1 0,0 4-1,2 2 1,2 2-1,-4 1 0,-5 1 0,-4 3 1,-8 0-1,-8-1 1,-11-1 0,-8-2 1,-15 1-2,-6-2-1,-4 2-3,-10-3-1,0 0 1,0 0-1,0 0 0,-17 2-3,6-1-5,-1 6-4,-9-6 2</inkml:trace>
</inkml:ink>
</file>

<file path=ppt/ink/ink2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9:16.4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342 6 11,'14'-2'22,"-14"2"-1,0 0-9,0 0-2,0 0 1,0 0-3,-10-5-2,10 5-2,0 0-1,0 0 1,0 0 0,-8 17 0,6-6 0,3 7-1,0 3 1,1 5-1,-3 4 1,1 5-1,-2 2 0,2 3-1,-4 2 0,-2 0 0,-5-2 0,2 1-1,-2-6 1,-3-2-1,3-3 0,1-3-1,0-5 0,1-4 0,4-1-2,-1-7-3,5 2-1,1-12-7,0 0-7,6-13-9,1-7 0,9-9 1</inkml:trace>
  <inkml:trace contextRef="#ctx0" brushRef="#br0" timeOffset="421">749 5 28,'0'0'25,"0"0"0,0 0-5,0 0-11,-3 10-3,0-1-1,-3 3-1,1 4-1,-1 5-1,1 5 1,-2 6 0,5 5 0,-1 2 0,2 6 0,0 0-1,2 4 0,-1-1 0,-1-2-3,0-2-1,-6-8-5,2 0-8,-8-8-12,-3-8-2,-6-10 1,-6-12 0</inkml:trace>
  <inkml:trace contextRef="#ctx0" brushRef="#br0" timeOffset="771">4 310 20,'0'0'24,"0"0"-1,0 0-4,12 0-10,-12 0-1,0 0 0,0 0-2,0 0 0,0 0-2,0 0-1,0 0 0,-3 12 0,3-2-1,0 5 0,1 3-1,6 6 0,-4 2 0,6 8 0,0 2 0,3 3 0,3 2 0,5 3 0,4 1 0,5 1-1,3-2 1,1-1-1,-1-6 1,0-2-1,-4-6 0,-3-3 0,-7-6 0,-3-5 0,-6-3 1,-9-12-1,11 13 1,-11-13 1,10-3 0,0-11 0,4-10-1,8-7 1,5-11-1,9-5 0,8-7-1,6-4 1,3 0-1,3 5-1,1 4 2,-3 5-1,-5 7 0,-7 5 1,-7 6 0,-7 5 0,-9 5 1,-4 3-1,-15 13 0,12-14 0,-12 14-1,0 0 0,0 0-1,0 0 0,0 0-3,0 0-1,0 0-3,-19 8-11,6-1-12,-1-3 0,-8-4 0,-1-3 2</inkml:trace>
</inkml:ink>
</file>

<file path=ppt/ink/ink2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18.2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47 143 3,'0'0'3,"0"0"-1,0 0-1,0 0 0,-7 10 1,7-10 1,-11 11 1,11-11 2,-11 15 0,5-3 0,1 3 1,1 4-1,0 3 0,2 4-2,1 2 0,1 5-2,0 2 1,1 2-1,1 1 1,0 2-1,0 2 0,1 1 1,1 3 1,0-3-1,2 1 0,-1-2-1,1 0 0,0-5 0,-1-3-1,1-5 0,-2-4 0,-1-6-1,-1-2 1,0-6-1,-2-11 1,3 14 0,-3-14-1,0 0 1,0 0 0,0 0-1,0 0 1,0 0-1,0 0 1,0 0-1,0 0 1,0 0 0,0 0-1,0 0 0,0 0 0,0 0 0,0 0 1,0 0-1,0 0 1,0 0-1,0 0 2,0 0-1,0 0 0,0 0 0,0 0 0,0 0 0,0 0-1,0 0 0,0 0 0,0 0 0,0 0-1,0 0 1,11 7 0,-11-7 0,15 3 0,-3-1 0,1 0 0,6 1 0,2 0 1,3 0-1,4 1 0,4 2 0,3-1 0,4 2 1,3 1-1,1 0 0,6 4 0,3-1 1,1 2-1,4-1 1,2 1-1,5-1 0,3 1 0,6-1 0,-3-1 1,6 0-1,1-1 1,1 1-1,2 0 0,2-1 0,0 0 0,1 0 0,0-1 0,1 0 0,-1 1 0,0-2 0,0-2 0,-1-2 0,0-1 0,-1-2 1,-1-1-1,0-2 0,-2-1 0,-1-1 1,-1-1-1,0 0 0,0 0 0,3-1 1,2 1-1,2-2 1,2 0 0,-1-2 1,3-1 0,1-2 0,0 1 0,-2-4 1,0 2-1,1-2 0,-2-1 0,1 2-2,-1 0 1,3 0-2,-2-1 1,-1 1 0,0-1 0,-1 1-1,2 4 1,-1-5-1,2 3 1,2 0 1,0 1-1,-1 0 0,5-1 0,-2 2 0,1 1 0,-1 0 0,-2 1-1,0 2 2,-2 1-2,0 2 1,0 2 0,0 3 0,3 2 0,2 2 0,3 4 0,0 0 0,1 1 0,2 1-1,-1-1 1,-1-1 0,-1 1 0,1-2 0,-4 1 0,-2-1 0,2 2 0,0 2 0,3 1 0,0 1 1,1 0-2,-2 0 2,-3-2-1,3 2 0,-4-2 1,-2-3-1,-2 0 0,-1 0 0,-3-1 0,0 1 0,-1 0-1,0 0 1,-1 0 0,-3 1 0,1-1 0,-5 0 0,-1 0 0,-6-3 0,2 0-1,-5-2 1,-3-1-1,0-3 0,-7-1 2,-1-3-1,-8 0 0,2-1 0,-46 4 1,61-10-1,-61 10-1,46-12 1,-46 12-2,0 0-1,41-14 0,-41 14 0,0 0 1,0 0-1,0 0 1,0 0 0,35-41 0,-35 41 1,0 0 0,0 0 0,0 0-1,20-45 1,-20 45 0,0 0-2,0 0 3,23-53-2,-23 53 1,0 0 0,19-50 1,-19 50-1,0 0 1,9-44 1,-9 44-1,0 0 0,0 0 1,2-55 0,-2 55 1,0 0 0,7-61 0,-7 61 1,9-64-1,-9 64 0,7-83 0,1 36 0,-2-8-1,2 2 0,-4 0 0,5-2-1,-4 4 0,3-1 1,1 3 0,-4-1-1,-5 50 1,21-80 1,-21 80-1,22-69 0,-22 69 0,27-48 0,-27 48-1,0 0 0,0 0 0,0 0-1,0 0 0,0 0-3,11-43-6,-11 43-9,0 0-7,-41-17 0,41 17 0</inkml:trace>
</inkml:ink>
</file>

<file path=ppt/ink/ink2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42.6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 9,'33'1'6,"-2"1"1,10-1 0,4-1 0,5 0-1,0-1 0,8-1-2,4 0-1,12-2-1,2 0 1,6-3-1,-1 3-1,7-1 1,-1 1 0,4-1-1,-2 1 1,0 2 0,1 0-1,1 1 1,1 1-1,0 0 0,2 1 0,-4 1 1,3-1 0,-1 0 2,3 2-1,-2-2-1,0 3 1,0-1 0,4 2-1,-1 1 0,4 1 0,0 2 0,-2 1-1,1 1-1,-1 1 0,0-1 0,-1 0 1,1-2-1,-2 1 1,-1-3 0,3 2 0,-2 1 0,4-2 0,-1 1 0,1-2 1,-4 3-2,-2-1 1,0 3-1,-3-3 0,-1-4 1,0 5-2,-1-4 2,1 5-2,-2-5 2,1 1-1,1-4 0,0 1 1,0 0-1,-3-2 0,1-2 1,-5-2-1,0-2 0,3 0 1,-3-2-1,0-4 1,0 0-1,-1 0 1,1 2-1,1-2 1,0 3-1,0-1 0,-1 4 1,-1 4-1,0-2 0,0 2 0,1-1 1,1-1-1,2-4 0,-1 3 0,4-5 0,0 7-1,0 0 1,0-1 1,0-4-2,-3 5 1,-2-1 0,1 1 1,0 1-1,0-1 0,3-6 0,1 5 0,1 2 0,1 0 0,1 0-1,-3 1 1,-1-1 0,-2-3 0,-1 2 0,-7-4 0,-1 2 1,-4-1-1,-2 2 0,0-1 0,-1 2 0,-2 1 0,-1 0 0,1-2 0,-2 1 0,-2 0 0,0-3 0,-5 0 0,-4-1 0,-4-2 0,-5 1 1,-2 0-1,-5 1 0,-1 0 0,-3 0 0,-6 1 0,-1 0 0,-4 1 0,-1 2 0,-4 0 1,-6-1-1,-2 2 1,-11 0 0,12 0 0,-12 0 0,0 0 0,0 0-1,0 0-1,0 0 1,0 0-2,0 0-3,0 0-7,0 0-11,0 0-3,0 0 0,-7-24 0</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26.762"/>
    </inkml:context>
    <inkml:brush xml:id="br0">
      <inkml:brushProperty name="width" value="0.05" units="cm"/>
      <inkml:brushProperty name="height" value="0.05" units="cm"/>
      <inkml:brushProperty name="color" value="#E71224"/>
    </inkml:brush>
  </inkml:definitions>
  <inkml:trace contextRef="#ctx0" brushRef="#br0">1 297 6160 0 0,'0'0'133'0'0,"0"0"66"0"0,0 0 190 0 0,0 0 82 0 0,0 0 10 0 0,0 0 8 0 0,0 0 13 0 0,0 0 2 0 0,0 0 0 0 0,0 0-20 0 0,0 0-86 0 0,0 0-40 0 0,0 0-6 0 0,0 0-27 0 0,0 0-113 0 0,0 0-55 0 0,0 0-11 0 0,0 0-9 0 0,0 0-28 0 0,0 0-11 0 0,0 0-2 0 0,0 0 32 0 0,0 0 134 0 0,0 0 61 0 0,0 0 12 0 0,0 0-29 0 0,0 0-123 0 0,0 0-58 0 0,0 0-11 0 0,0 0 6 0 0,0 0 34 0 0,0 0 20 0 0,0 0 2 0 0,0 0-3 0 0,0 0-12 0 0,0 0-7 0 0,0 0-2 0 0,0 0-12 0 0,0 0-51 0 0,0 0-9 0 0,0 0 48 0 0,0 0 3 0 0,0 0-3 0 0,0 0-9 0 0,0 0-33 0 0,0 0-20 0 0,0 0-2 0 0,0 0 0 0 0,0 0 0 0 0,0 0 27 0 0,0 0 110 0 0,0 0 45 0 0,0 0 8 0 0,0 0-24 0 0,0 0-112 0 0,0 0-43 0 0,1-1-10 0 0,10-25 535 0 0,21-29-41 0 0,-17 28-756 0 0,22-24 970 0 0,-20 26-1036 0 0,11-26 379 0 0,-24 45-92 0 0,1 1 35 0 0,-3 3 6 0 0,4-6-11 0 0,2-1-33 0 0,-5 7 22 0 0,1-3-33 0 0,2-4-10 0 0,3 0 11 0 0,-4 4 42 0 0,-4 4 11 0 0,-1 1 2 0 0,0 0 14 0 0,0 0 33 0 0,0 0-13 0 0,0 0-11 0 0,0 0 1 0 0,0 0 6 0 0,0 0 6 0 0,0 0 2 0 0,0 0 0 0 0,0 0 0 0 0,0 0 0 0 0,0 0 0 0 0,0 0-5 0 0,0 0-23 0 0,2 1-21 0 0,0 1-55 0 0,0-1 1 0 0,0 1-1 0 0,0-1 1 0 0,0 1-1 0 0,-1 0 1 0 0,1 0-1 0 0,0-1 1 0 0,-1 1-1 0 0,0 1 1 0 0,1-1-1 0 0,-1 0 1 0 0,0 0-1 0 0,0 0 1 0 0,0 1-1 0 0,0-1 0 0 0,0 0 1 0 0,-1 1-1 0 0,1-1 1 0 0,-1 1-1 0 0,0-1 1 0 0,0 1-1 0 0,1 0 0 0 0,8 29 0 0 0,-3 2 0 0 0,-2 14 0 0 0,1 3 15 0 0,7-10 122 0 0,5-22-137 0 0,-1-6 0 0 0,-7-10 0 0 0,-1 0 0 0 0,1-1 0 0 0,0 1 0 0 0,0-2 0 0 0,0 1 0 0 0,0-2 0 0 0,0 1 0 0 0,0-1 0 0 0,6-1 0 0 0,-9 1 0 0 0,53-22-521 0 0,-57 12-1251 0 0,2 0 721 0 0</inkml:trace>
</inkml:ink>
</file>

<file path=ppt/ink/ink2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0.6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395 43 9,'0'-9'10,"0"9"-1,0 0-1,1-12 0,-1 12 0,0 0 1,4-13-2,-4 13 0,0 0-2,0 0 1,0 0-3,5-9-2,-5 9 0,0 0-1,0 0-1,6 11 0,-3-1-1,-1 0 1,3 6 1,-1 3 0,1 6 1,-1 4 0,-4 4 1,-1 3-1,-4 3 1,0 3 0,-4 2 0,2-1-1,-3-2 0,3 0-2,1-3-1,0-6-3,0-3-7,1-3-6,-3-11-4,1-2 0</inkml:trace>
  <inkml:trace contextRef="#ctx0" brushRef="#br0" timeOffset="511">0 399 5,'7'15'9,"2"3"0,0 0-1,2 3 1,0 2 0,2 1 0,4 9-2,5-1 0,3 3-1,3 0-1,4 0 0,-1 0-2,3-4 0,-2-4-1,-2-6-1,-5-5 1,-1-5 0,-3-8 1,-3-3 0,0-10 1,1-4-1,-2-10 1,5-2-1,1-9 0,4-2-1,-4-1 1,4 1-1,-4 0 0,-1 6-1,-3 2 1,-2 7-1,-3 3 1,-2 4-1,-3 1 0,1 3 0,-3 0 0,-7 11 0,13-15 0,-13 15 0,7-11-1,-7 11-1,0 0-1,0 0-2,0 0-3,0 0-2,-13 4-5,2 4-13,-5 0-1,-3 1 1,-6-5 1</inkml:trace>
</inkml:ink>
</file>

<file path=ppt/ink/ink2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2:57.1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65 364 0,'28'-7'7,"8"1"-2,4-3 0,8 2-2,5 0 0,2 0-1,0 2 0,3 2 0,-1 2-1,0 2 1,-1 1-2,-4 2 1,-1-1-1,0 2 1,-3-1-1,-2-1 0,-5-2-1,-3 0-3,-2 1-6,-11-5-3</inkml:trace>
  <inkml:trace contextRef="#ctx0" brushRef="#br0" timeOffset="380">0 328 11,'38'3'12,"3"-1"-1,2 1-1,7 3 1,3-1-1,7 1 0,1-2 1,9 3-3,7-3-2,9 4 0,6-3-2,4 2 0,3-4-1,5 3 0,-2-2-1,-1 2 1,-7-2-1,-7-1 0,-9 1 0,-6-2 0,-10-1 0,-8 1 0,-9-3-1,-5 1 1,-7-1-1,-3 0-1,-5 0 1,-3 0 0,-1 0-1,1 1 0,-2 1 0,2-1 1,-1 0-1,-1 1 0,1-1 0,1 1 0,1 0 0,0 0 0,-3-1 0,1 1 0,0-1 0,-2 0 0,1-1 0,-1 0 0,-1 0 1,2 0-1,3 1 0,2 0 0,0 1 0,3-1 0,1-1 0,-1 1 0,-1-1 1,-2 0-1,-7 0 0,-4-1 0,-1 0 1,-13 2-1,13-3 0,-13 3 0,0 0 0,0 0-1,0 0 0,0 0 0,0 0 0,0 0-1,-9 12-5,-2-10-7,1 5-12,-1-2-2,-1-7 1,12 2-1</inkml:trace>
  <inkml:trace contextRef="#ctx0" brushRef="#br0" timeOffset="2363">3030 0 1,'0'0'5,"0"0"-1,0 0-2,0 0 1,0 0 0,0 0 0,0 0 2,0 0 1,0 0 1,0 0 0,0 0 0,0 0-1,0 0-1,0 0-1,0 0-2,0 0-1,0 0-1,0 0 0,0 0 0,0 0-1,0 0 1,0 0-1,0 0 1,0 0 0,0 0 0,0 0 0,3 13 0,-3-13 0,0 12 1,-1-2-1,1-10 1,0 19 0,0-19 1,0 19-1,-1-6 0,0 3 0,0-1 0,1-1 0,-2 3 0,1-2 0,-1 6-1,1-5 1,0 0-1,-2-1 1,1-1-1,-1-1 2,-1 0-2,1 0 1,-2-1-1,2 0 1,-1-1-1,2 0 1,-1-2-1,3-9 1,0 17-1,0-17 1,0 12-1,0-12 1,0 0-1,1 9 1,-1-9-1,0 0 1,0 0 0,0 0-1,0 0 1,0 0-1,0 0 0,0 0 0,0 0 0,5 10 0,-5-10 0,0 0 0,0 0 0,6 10 1,-6-10-1,0 0 0,0 0 0,9 10 0,-9-10 1,0 0-1,0 0 0,11 11 0,-11-11 0,9 8 1,-9-8-1,14 10 0,-5-4 0,2 0 1,1 1-1,2-1 1,4 0-1,1 0 1,1 0-1,4-1 0,0 1 1,2 0-1,1-1 0,2 0 0,1 1 1,0 0-2,0 1 1,1-1 0,-1 0 0,1 0 1,1-1-1,-1-1 0,1 1 0,0-3 0,1 1 1,0-1-1,1 0 0,1 0 0,0-1 0,-1 1 0,0 0 1,1 0-1,0 0 0,1 0 0,0 0 0,0 0 1,3 0-1,-1 0 1,1-1-1,1 2 1,3-1 0,-2-1 0,2 1 0,-2 0 0,3 0 0,-1 0-1,2 0 1,-2 0 0,2-1-1,1 1 1,1-2-1,-1 1 1,3 1-1,0 0 1,1-1-1,2 1 1,0-1-1,0 0 1,1 0 0,0-2 0,2 1 0,-1-1 0,-1 0 0,-2 0 0,1 2 0,-2-1 0,-3 1 0,0 1-1,-3 0 1,-1-1-1,-3 2 1,1-3-1,-2 0 1,3-2-1,1 2 1,-1 0-1,5 2 0,1-1 0,3 2 0,2 2 1,4 1-1,-1 0 0,1 0 0,1 0 1,-4-1-1,0 0 1,-1-2-1,-3 0 1,-5 0-1,1-2 1,-3 0-1,-1 0 0,-3-1 1,-3 0-1,-2 0 0,-3-1 0,-3 1 0,-4-2 1,-3 1-1,-3 0 0,-3 1 0,-2-1 0,-3 1 0,0-1 1,-1 0-1,-9 1 1,16-2 0,-16 2-1,10-4 1,-10 4 0,13-4-1,-13 4 1,0 0-1,12-7 0,-12 7 0,0 0 0,10-4 0,-10 4 1,0 0-1,0 0 0,10-5 1,-10 5 0,0 0 0,7-10 0,-7 10 1,7-10-1,-7 10 0,6-15 0,-6 15-1,7-15 1,-7 15-1,5-18 0,-3 9 0,-1-1 0,1-3 1,-1 0-1,0-3 0,0-1 1,0 0-1,0-3 0,0 0 1,1 0-1,0 0 0,0 2 1,1 0-1,0 2 0,0 0 0,0 2 0,0 2 1,1-1-1,-1 1 0,0 0 0,-1 1 0,0 1 0,-2 1 1,1-1-1,-1 10 0,0-14 0,0 14 0,-1-12 0,1 12 0,0 0 1,1-10-1,-1 10 0,0 0 0,0 0 0,0 0 0,0 0 0,0 0 0,0 0 0,0 0 0,0 0 0,0-9 0,0 9 0,0 0 0,0 0 1,0-10-1,0 10 0,0 0 0,0 0 0,0 0 0,0 0 0,0 0 0,0 0-1,0 0 1,0 0-1,0 0 1,0 0-1,0 0 0,0 0 1,0 0-1,0 0 0,0 11 1,2-2-1,1 3 1,-1 1 0,1 2 0,-1 2 0,0 1-1,-1 1 1,-1 1 0,-1 1 0,-2 2 0,0 2 0,-1 0 0,0 1 0,2-1 0,-1-2 0,1-2 0,0-1 0,0-4 0,0-1 0,0-2 0,-1 0 0,0 1 0,0-1 0,-1 1 0,0 0 0,1-1 0,1-3 0,0 0 0,2-10 0,-3 12 0,3-12 0,0 0 0,0 0 0,0 0 0,0 0 0,-9 8 0,9-8 0,0 0 0,0 0 0,-12 3 0,12-3 0,-13 3 0,4-2 0,-4 3 0,-3-2 0,-2 0 0,-5-2 0,-2 0 0,-6-1 0,-5-2 0,-4-2 0,-3 1 0,-3-1 0,-5 0-1,-1 1 1,0 0-1,1 2 0,2 0 0,-2 2 0,-1-1 1,0 2-1,0-1 0,-2 1 0,1 0 1,-3-1-1,-4 0 1,4 0 0,-1 0-1,0-2 1,-1 0 0,0-1 0,-1-3 0,-1 2 0,-3-2 0,-2 1-1,-4-1 1,-1 1-1,1-1 0,-1 3 0,0 0 0,2 1 0,3 0 0,5 1 0,1 0 1,4 0-1,-1 1 1,1-1-1,0 0 1,2 1 0,-1 0 0,3 0 0,2 0 0,-1-1-1,4 0 1,-1 0 0,3-1 0,-2 1-1,-2-2 1,0 1 0,-5-1-1,1 1 1,-2-1 0,3 1 0,-1-1 0,2 1 0,3-1 0,0 1 0,5 0 0,0 0 0,3 1 0,0 1 0,0 1 0,0 0 0,2 2 0,1-2-1,2 1 1,5-2 0,1 1 0,7-2 0,2 0 0,6 0 0,2-1 0,11 2 1,-10-4-1,10 4 0,0 0 0,0 0 0,-9-2 0,9 2-1,0 0 1,0 0 0,-12-2 0,12 2 1,0 0-1,-9-3 0,9 3 1,-9-5-1,9 5 0,-16-7 0,5 3 0,-2 0 0,0 0 0,-3 0-1,3 1 1,0 0 0,2-1 1,2 0-1,9 4 0,-15-10 1,15 10 0,-10-15-1,5 5 1,0-4 0,-1-2 0,0-2-1,0 0 1,-2-2-1,0 0 0,0-1 0,2 2 1,0 2-1,1 0 1,-1 0 0,5 3 0,0-3 0,2 4 0,1-2 0,2 3-1,-1 0 1,1 0-1,0 2 0,-1 0 0,-3 10 0,6-16 0,-6 16-1,2-10-1,-2 10-1,-11-3-4,2 8-7,-8 2-12,-5 0-3,-4 0 2,-5-6-2</inkml:trace>
</inkml:ink>
</file>

<file path=ppt/ink/ink2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11.3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319 1736 10,'0'0'16,"0"0"-2,1 11-3,-1-11-2,0 0-2,0 0-1,-2 10 0,2-10-2,0 0 1,0 0 0,0 0 0,0 0 1,0 0-1,0 0 0,0 0-1,0 0 0,0 0 1,0 0-1,0 0-1,0 0 0,0 0 1,0 0-1,0 0 0,0 0 0,0 0 0,0 0-1,0-13 1,0 13-1,-1-21-1,2 4 1,-2-5-1,0-5 0,1-7-1,1-3 0,0-5 1,1-4-1,0-5 0,1-2 1,0-1-1,3-1 0,-2-2 0,-1-1 0,-1-1 0,0 0 0,0 0 1,0 0-2,2 1 2,-3-1-1,2 2 2,1 3-2,1 4 0,3 4 0,-2 4 1,-2 2-1,2 5 0,1 6 0,-2 6 1,-2 3-1,0 4 1,-2 2-1,-1 14-1,3-12 0,-3 12-2,0 0-1,0 0-5,0 0-13,-11-7-9,1 2-1,-2-2 1</inkml:trace>
  <inkml:trace contextRef="#ctx0" brushRef="#br0" timeOffset="1071">-8 581 18,'0'0'15,"-3"9"-2,3-9-2,0 0-2,0 0-2,0 0-1,0 0 0,0 0-1,0 0-1,0 0 1,0 0-1,0 0 0,0 0 0,0 0 0,0 0 0,0 0 0,0 0 0,0 0 0,0 0 0,6-11-1,0-3-1,2-2 1,3-7-2,2-3 0,3-5 0,3-3 0,1 0-1,0-1 1,-2 4-1,0 0 0,-2 3 0,-2 3 1,0 3-1,-4 2 0,0 2 0,1 0 0,1 0 1,-3 1-1,2 2 0,-1 0 0,-1 0 1,1 1-1,-2 0 0,1 3 0,-2-1 1,1 2 0,-1 0-1,-7 10 2,10-12-2,-10 12 2,0 0-1,8-11 0,-8 11 0,0 0 0,0 0-1,0 0 1,0 0-1,0 0 0,0 0 1,0 0 0,0 0-1,0 0 0,0 0 1,0 0-1,0 0 2,0 0-2,0 0 0,0 0 0,0 0 0,0 0 0,0 0 0,0 0 0,0 0 0,0 0 0,0 0 0,6 10 0,-6-10 1,0 0-1,0 0 2,10 7-2,-10-7 0,11 8 0,-11-8 0,16 15 0,-6-5 0,1 2 0,4 3 1,2 2-1,3 3 0,2 5 0,5 5 1,3 1-1,5 4 0,3 0 1,0 4-1,2-2 1,-2 1 0,0-2-1,-3-3 1,-7-3 0,-2 0-1,-3-3 1,-5-4-1,-2-2 1,-3-3-1,-2-3 0,-1-2 1,0-3-1,-10-10 1,12 13-1,-12-13 1,0 0-1,10 12 1,-10-12-1,0 0 1,0 0-1,0 0 0,0 0 1,0 0-1,0 0 0,0 0 1,0 0-1,0 0 1,0 0-1,0 0 0,0 0 1,0 0-1,0 0 0,0 0 1,0 0-1,0 0 0,0 0 0,0 0 1,0 0-2,0 0 1,0 0-1,0 0-3,0 0-3,0 0-25,0 0 0,-18-4-3,-3 0 2</inkml:trace>
</inkml:ink>
</file>

<file path=ppt/ink/ink2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31.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445 49 1,'0'0'17,"0"0"0,0 0-5,0 0-1,-11-10-2,11 10-1,-10-1-1,10 1 1,-12 0-2,12 0-1,-17 3-2,6-1 0,-1 4-2,-2-2 1,-1 3-1,-2 0 0,0 4 0,-2 0 0,2 3 0,-4 4 0,0 3 1,-1 4 1,0 4 0,-3 4 0,-2 5 0,0 1 1,1 6 0,1-3-1,5 3 0,1-2-1,8 1 1,3-6-1,9-3-1,8-5 0,9-4 0,8-4 0,9-6-1,6-7 1,4-4-1,8-6 0,2-5 2,-2-8-2,-2-3 1,-5-7-1,-5-5 1,-4-6-1,-6-7 0,-10-5-1,-3-4 0,-6-1 1,-4-1-2,-4 5 2,-3 1-1,-6 7 0,-5 7 0,-4 7 1,-6 8 0,-6 7 0,-6 6-1,-5 3 1,-6 7 0,-4 4-2,-3 5 0,2 7-3,-6-1-9,5 5-13,8 2-2,2 1 0,8 0 1</inkml:trace>
  <inkml:trace contextRef="#ctx0" brushRef="#br0" timeOffset="701">213 453 9,'4'13'20,"-4"-13"0,1 13-4,4-1-5,-2 1-2,5 6-1,-1 2-2,5 7 0,-3-1 0,4 9-1,-3 0-1,2 6 0,-3 2 0,2 4-1,0-3-1,-2 2 2,0-3-2,1-2 0,-1-7 0,-5-3 0,3-9-1,-1-5 1,-5-7-1,-1-11 1,4 10-1,-4-10-1,0 0-6,0 0-17,1-19-5,3 3-2,-3-8 0</inkml:trace>
  <inkml:trace contextRef="#ctx0" brushRef="#br0" timeOffset="1762">1026 63 19,'0'0'18,"0"0"-2,-9-11-3,9 11-2,-12-5-3,12 5-3,-15 0-2,15 0-1,-20 7-1,9 0 1,-4 0-1,2 4 1,-3 1 1,0 5 0,-4 1 1,-1 6 1,-3 1-1,1 6 1,-3 2-1,2 5 0,-3 2 0,4 2-1,2 0 0,2 0-1,4 1-1,5-2 1,5-2 0,5 0-1,5-3 0,7-1 0,5-3 0,5 0 0,3-5 0,1-2-1,0-1 0,-4-6-3,2 1-6,-9-7-12,-3-4-8,-3-4-1,-9-4 0</inkml:trace>
  <inkml:trace contextRef="#ctx0" brushRef="#br0" timeOffset="2533">910 425 19,'0'0'15,"13"-11"-1,-13 11 0,0 0-1,0 0-1,9-9-4,-9 9-1,0 0-2,4 10 0,-4-10-2,4 18 1,-2-6-1,1 6 1,0 0-1,2 4 0,-2-1-1,2 0 0,0-4 0,3-1-1,5-5 0,2-4-1,3-7 0,3-4 0,-1-4 0,0-3 0,1-5 0,-3-3 0,-4 0 0,-3-2 1,-4 2 1,0 4-1,-4 0 1,1 4-1,-3 2 0,-1 9 0,3-10 0,-3 10-1,0 0-1,0 0 1,0 0-1,5 10 1,-5-10-1,6 20 1,-2-5-1,1 3 1,0 2 0,0 1 1,1-1-1,2-1 1,1-1-1,1-5 0,1-3 1,4-7-1,0-5 1,2-9-1,1-6 0,-2-8 0,1-6 0,-2-4 0,-1-3 1,-2 2-1,-3 2 0,-1 5 1,-2 5-1,-2 6 1,-2 7-1,-2 11-1,4-10-1,-4 10-3,0 0-6,5 11-16,-5-11-3,1 15 1,-1-15 1</inkml:trace>
  <inkml:trace contextRef="#ctx0" brushRef="#br0" timeOffset="3545">1433 697 30,'12'5'16,"-12"-5"-1,14-9-2,-5 1 0,0-3-5,4-1-3,0-5-2,4-1-2,-2 1-1,2-2 0,-3 3-1,1 1 1,-2 2 0,-1 3 0,-3 2 0,-9 8 0,16-9 0,-16 9-1,11-4 1,-11 4-1,0 0 1,10 1 0,-10-1 0,0 0 0,0 0 0,0 0 0,0 0 0,10 10 1,-10-10-1,3 12 0,-2-2 1,2 1-1,-2 4 1,1 1-1,-1 2 1,0 0-1,-1 3 1,-1-1-1,0 1 1,-2-3-1,0-1 1,0-3 0,0 0 0,0-4 0,-2-1-1,5-9 0,-7 13 0,7-13 0,-7 9-1,7-9 0,0 0 1,-12 8 0,12-8 0,0 0 1,0 0 1,-10 6-1,10-6 1,0 0-1,0 0-1,0 0 1,0 0-1,0 0 0,17-5 0,-2 2 0,3 0 0,3 0 1,3-1 0,1 2 0,-3-1-1,-5 1-2,-1 2-7,-5 0-14,-11 0-2,0 0 0,6-21 0</inkml:trace>
  <inkml:trace contextRef="#ctx0" brushRef="#br0" timeOffset="4516">1486 70 7,'0'0'18,"0"0"-1,0 0-4,0 0-2,0 0-2,0 0 1,0 0-3,0 0 1,0 0-2,0 0 1,0 0-1,0 0-2,0 0 0,0 0-2,11 17 1,-8-5-1,0 4 0,1 0 0,2 4 1,-2-2-1,2-1 1,-1-3-1,3-3 0,-8-11-1,18 4 1,-6-11-1,3-3-1,-2-6 1,3-1-1,0-3 1,1 0-2,-3 3 2,0 2-1,-3 5 0,0 1 0,-11 9 0,17-7 0,-17 7 0,15 2 1,-15-2-1,14 9 0,-14-9 0,14 14 0,-8-5 0,-1 3 1,-2 1-1,0 2 1,-2 0-1,1 1 1,-1-2-1,0-1 0,0-1-1,-1-12-4,4 15-15,-4-15-10,0 0 0,-2-10 0,-4-3 0</inkml:trace>
  <inkml:trace contextRef="#ctx0" brushRef="#br0" timeOffset="6649">1937 0 20,'0'0'17,"0"0"1,0 0-3,0 0 0,0 0-3,0 0-2,0 0-2,0 0-1,0 0-2,0 0-1,0 0 0,9-1-1,-9 1-2,13 3 2,-4-1-2,-9-2 1,21 7 0,-9-2 0,4 3-1,-1 1 0,3 2 0,1 4 0,3 2 0,1 4 0,1 5 0,-2 4-1,4 5 1,0 4 0,1 3 0,-1 4 0,0 0 0,-1 2 0,-1 0 1,-3-3-1,-1-1 0,-5-4 1,0-3 0,-7-3-1,1-2 0,-6-4 0,-1-3 0,-3-3 1,-2 0-1,-2-2 0,-1-2 0,-1-1 0,0-1 0,-1-1-1,1-2 1,0 1-1,1-1 0,0-2 0,-2 1 1,0-2-1,0 1 1,-1-2-1,3 0 1,6-9 0,-11 12 0,11-12-1,-7 9 1,7-9 0,0 0-1,0 0-1,0 0-1,0 0-1,0 0-6,12 3-25,-12-3 1,14-16-1,-10-5 1</inkml:trace>
</inkml:ink>
</file>

<file path=ppt/ink/ink2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3.3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21 107 10,'0'0'22,"5"-17"-1,1 7-3,-2 1-7,-4 9-2,10-11-4,-10 11-2,13 0 0,-13 0-1,10 20 1,-7 1-1,1 8 1,-4 8 0,1 12 1,-4 0 0,2 6 1,-5-5-1,2 0 1,-1-8-2,3-5 0,2-10-2,3-10 0,1-7-2,-4-10-1,11 6-1,-11-6 1,15-4 1,-15 4 1,8-10 0,-4-1 1,1-4 0,5-6 0,0-4 0,6-10-1,3-5-1,7-6-1,8-2 1,3-1-1,5 5-1,-3 0-1,0 7 0,-7 6 0,-4 8 1,-7 6 0,-10 5-2,-11 12-13,0 0-7,-10-2 2,-8 8 0</inkml:trace>
  <inkml:trace contextRef="#ctx0" brushRef="#br0" timeOffset="511">0 296 50,'15'24'30,"8"-7"-1,9-2-4,-1-6-12,6-2-18,-2 2 2,5 4 1,-3 2 2,-5 4 1,-5 6 3,-6-3 2,-1 10 2,-3-4-1,5 3-2,-6-4-1,-1-3-3,-1-6-3,-4-3-2,2-3-4,-12-12-10,7 9-12,-7-9-3,0 0 2,-14-10 0</inkml:trace>
  <inkml:trace contextRef="#ctx0" brushRef="#br0" timeOffset="1212">710 129 19,'15'13'19,"-15"-13"1,0 0 0,9 7-13,-9-7-4,0 0 0,0 0 1,0 0 1,0 0 1,0 0 0,0 0-1,7 12 0,-7-12-3,0 13 0,-1-1-1,1 4 1,-3 5 0,1 8 1,-3 5 1,-2 7-1,-2 3 2,2 6-1,-4-4 1,3 3-1,0-8-1,3-3 0,2-9-1,5-4 1,7-8-1,9-5-2,8-5 0,7-4-1,7-3 0,5-2-1,4-3 0,3 0 1,-5-1 1,-2 0 0,-9 1 1,-7 1 0,-6 2 2,-7 1-2,-6 0 1,-10 1-1,12 1-1,-12-1-1,0 0-4,0 0-11,0 0-15,9 6-1,-9-6 0,-9-7 0</inkml:trace>
  <inkml:trace contextRef="#ctx0" brushRef="#br0" timeOffset="2274">1408 529 14,'0'0'21,"0"0"1,0 0-7,0 0-5,0 0-1,0 0-1,1 16 0,-1-16-1,4 15-1,-1-6-1,3 4-1,4-2 0,5 2 0,4-8-1,6-4-1,6-7-1,3-7-1,-2-4 0,1-6 0,-6-4 2,-4 2-1,-8-1 2,-6 2 0,-8 1 0,-5 7 1,-4-1-1,0 8 0,-2 0-2,2-1 0,-2 7-1,-2 3-1,-1 6-1,-6 2-1,-1 8 0,-6 0-2,-1 7-2,-9-2-2,5 4-5,-4-10-1,9 3-3,0-10 0,9-4 2,6-11 1,9-4 1,7-8 3,7-6 4,7-5 3,5-3 5,4-3 3,3-1 5,0 2 2,-1 0 3,0 6 2,-6 1 2,-1 10 0,-7-2-1,0 11-4,-8-2-4,2 8-2,-10 3-2,0 0-2,9-4 0,-9 4-2,2 9 0,0 2 0,-2 3 0,0 6 0,1 5 0,-1 7 1,0 1-1,0 2 1,0-1-1,2-1 0,3-4 0,6-7-1,2-6-1,6-13-1,5-2 0,4-10-1,-1-3 1,0-5-1,0-1 2,-5 1 0,-6 2 1,-3 6 1,-13 9 1,12-2 0,-10 11 0,0 9 0,0 2 0,0 8-1,4 1 0,2 4-1,3-1-3,0-9-11,4-4-16,1-10 0,-1-14-2,-1-11 1</inkml:trace>
  <inkml:trace contextRef="#ctx0" brushRef="#br0" timeOffset="3135">1934 0 60,'6'12'31,"2"-1"-2,-8-11 0,11 5-24,-11-5-8,22 3-5,-12-3-8,1 7-10,-2 3-5,-1 4 2,-3 4 1</inkml:trace>
  <inkml:trace contextRef="#ctx0" brushRef="#br0" timeOffset="3305">2026 308 21,'16'18'24,"-5"-17"0,4 4 0,2-3-11,-3 0-10,4 7-1,-3 1-1,0 6 0,-2 5 1,-1 6-1,-3 1 1,-1 5 1,-3-4 0,2-1 1,-4-6 0,4 0 0,-2-11 0,5-5 0,-10-6 1,23-15-1,-7-6-1,2-7-1,2-6 1,2-4-2,-4 0-1,1 1-1,-2 4-2,-3 0-4,0 13-5,-5 2-11,-9 18-6,10-10-1,-10 10 0</inkml:trace>
  <inkml:trace contextRef="#ctx0" brushRef="#br0" timeOffset="3616">2440 373 17,'11'5'21,"7"1"-1,4-5-4,8-4-5,3-2-5,5-5-3,2-2-2,-1-4-1,-2 1 1,-5-4 2,-5 4 0,-9-4 1,-5 5 0,-10-3 0,-3 5-1,-8 1 0,-4 3-1,-4 3 0,-3 5-1,-3 4 0,-5 7 1,-2 6 0,-2 9 1,-4 3 0,3 8 0,-2 1 0,6 4 1,2-4-2,9 0 0,10-7-2,12-7 0,15-8-2,7-12 0,14-5-1,6-10 1,9-5 0,2-6 0,1-2 2,-3-1 0,-6 0 2,-6 6 1,-9 3-1,-5 7 1,-7 5 0,-4 9-2,-6 5 0,-4 9 0,0 5-1,-2 4 0,-1 1-1,-1 3 2,0-2-1,-2-2 1,-1-7-1,1-4 2,-2-5-1,-1-12 0,0 0 0,0 0-1,12-13 1,-4-7-1,2-7 1,4-5-1,3-3 1,3-4-1,3 2 0,2 2-1,-3 5-1,-2 4-3,1 12-4,-8-2-5,4 12-7,-7 3-9,-1 6 1,1 2 0</inkml:trace>
  <inkml:trace contextRef="#ctx0" brushRef="#br0" timeOffset="4257">3502 400 33,'13'9'23,"-13"-9"0,17 10-7,-6-2-9,0-1-3,3 0-2,3-4-1,2 1 0,1-5-1,0-4 0,-1-4 1,0-3 0,-6-7 2,-2 2 0,-8-6 2,-1 2 0,-7 0 1,2 6-1,-5-1 1,-2 8-2,-6 2-1,2 10-1,-3 4 0,1 5-1,-2 7-1,2 3 0,1 5 1,5 5-1,2 2 0,1 4 0,5 1 0,2 2 0,1 3-1,1 0 0,1 2 0,0 0 0,-2-2-1,0-2 1,-3-3-1,-4-7 2,-1-6-1,-4-5 1,-3-7 1,-4-8 0,-3-6-1,-2-5 0,0-7 0,0-1-1,4-5 0,3-6-1,7 0 0,8-3-1,11 3 1,7-10-1,10 1 2,7-9-1,10 1 1,4-8-3,8 0-14,2-4-7,-6-3-2,0 5 2</inkml:trace>
  <inkml:trace contextRef="#ctx0" brushRef="#br0" timeOffset="5078">3844 374 24,'0'0'21,"12"16"2,-2-11-6,3-5-10,8 1-2,3-5-1,3-1 0,4-5-2,3-3-1,-2-2-2,-3-4 0,-4-1 0,-6-2 1,-8-2 1,-3 6 3,-12 0 0,0 7 1,-7-2 1,1 9 0,-8 1 0,2 8-2,-6 4 0,3 9 0,-2 3-1,-1 8 0,-1 4 0,0 5-1,0 0 1,2 3-1,1-4 0,3-2 1,4-6-2,9-5 0,8-7-2,12-10-2,13-6 0,8-13-2,12-1 0,3-11-1,9 1 2,0-5 0,-1 2 3,-6 1 1,-10 6 3,-5 7 2,-12 5 1,-3 12 0,-11 1-1,-3 10 2,-5-2-3,5 7-2,6-3 0,6 2-2,7-3-1,6-6 0,7-2-1,6-6 1,0 0-1,-1-3 2,-5-1 0,-6 1 1,-7 0 0,-4 2 1,-7 1 0,-4 4 0,-5 1-1,1 2 0,0 4-2,-1-4-2,5 9-10,-5-5-17,5-2-2,-2-3-1,3-6 1</inkml:trace>
  <inkml:trace contextRef="#ctx0" brushRef="#br0" timeOffset="5889">5307 217 39,'-12'10'26,"-2"1"-2,-1 0-5,2 6-5,-6 0-4,2 7-2,-3 0-1,3 8-1,-2-2-1,4 6 0,0-2-2,6 2 1,3-4-2,9-1-1,9-5-1,8-7-2,13-5-2,5-9 1,8-5-1,5-10 0,4-5-1,-2-11 1,1-3 1,-4-7 1,-8-1 2,-1-3 2,-8 0 0,-2 5 1,-9-1 0,0 9 0,-6 3 1,-5 8-2,-3 3-1,-8 13 0,0 0-2,0 0 1,0 0 0,-22 17 0,5-2 0,-4 6 2,-5 1 1,2 5 1,-4-2-1,5 5 1,2-3 0,8 4 0,7-1-1,14 3 0,16 2-3,14 4 0,25 4-4,12-2-31,19-2 3,9-9-4,3-14 1</inkml:trace>
  <inkml:trace contextRef="#ctx0" brushRef="#br0" timeOffset="6930">5582 469 10,'0'0'13,"0"0"-2,0 0 1,0 0 1,-9-1 0,9 1-2,0 0 1,0 0-4,0 0-2,0 0-2,0 0-2,0 0 0,0 0 0,-4 11 1,4-11 0,0 0 1,0 0 0,-2 12 1,2-12-1,0 0 1,10 8-2,2-5 0,0-4-2,5 0 0,2-4 0,4-3-1,1-4 0,3-3 0,-3-3 0,1-2 0,-3-2 1,-2-2 0,-4-2 0,-1 3 1,-7 0-1,-2 5 1,-5-2-1,-3 5-1,-4 1 0,-3 7 0,-7 1 0,-5 1-1,-1 5 1,-4 3-1,-7 4 1,-6 3-3,0 13-7,-5 0-19,-3 4-1,0-1-1,-3-3 1</inkml:trace>
</inkml:ink>
</file>

<file path=ppt/ink/ink2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44.7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520 102 2,'-12'2'14,"12"-2"-4,0 0-9,1-12-8,-1 12-1,-2-11 0</inkml:trace>
  <inkml:trace contextRef="#ctx0" brushRef="#br0" timeOffset="100">480 38 8,'-8'-10'8,"8"10"0,-3-9 0,3 9 0,0 0-1,-1-11 0,1 11 1,0 0-1,0 0 0,0 0 0,-1-10 0,1 10 0,0 0-2,0 0 0,0 0-1,0 0-2,0 0 0,0 0-1,0 0-1,0 0 0,3 19-1,-1-6 0,-1 8 1,1 4 0,0 7 0,-2 5 1,0 9 0,-2 6 0,-4 6-1,-1 4 2,-3 1-1,-1 1 1,-4-3 0,2-2 0,-2-4 1,4-3-2,0-9 2,5-4-2,3-7 1,2-4-2,1-6 1,3-6-1,-1-4 0,-2-12 0,6 12-2,-6-12-6,0 0-17,5-9-2,-5-1 0,2-1 0</inkml:trace>
  <inkml:trace contextRef="#ctx0" brushRef="#br0" timeOffset="841">0 579 14,'0'0'19,"9"-9"-1,-9 9-3,0 0-12,9-10-2,-9 10 0,0 0 0,9 6 1,-9-6 0,3 13 2,-1-5 1,0 3-1,3 4 0,1 1-1,3 4 1,-1 2-2,6 3 0,-3 2-1,5 4 0,-2 0 0,3 4-1,-1-2 1,4 3-1,0 0 1,0 1 0,2-4-1,-1-3 2,0-4-1,-2-1 0,0-3 1,-1-5-1,-3-2 1,1-2-1,-2-1 0,1-3 1,-3-3 0,3-2 1,-2-9 0,4-5 0,-3-10 1,4-5-1,-1-9 1,2-6-1,1-5-1,2-3 0,-4-1 0,2 3 0,-2 2 0,-4 6 0,0 5 0,-2 5-1,-3 5 0,-1 7-1,-3 4 1,-5 12-2,5-13 0,-5 13 0,0 0-1,0 0 0,0 0-2,0 0-4,-12 14-17,3-4-4,-5-2-2,-3-1 2</inkml:trace>
</inkml:ink>
</file>

<file path=ppt/ink/ink2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08.7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449 0 16,'0'0'11,"0"0"1,0 0-1,0 0-2,0 0-2,0 0-3,0 0 0,0 0-2,0 0 0,0 0 0,0 0-1,0 0-1,0 0 1,0 0 0,0 0 1,-8-9-1,8 9-1,0 0 1,0 0-1,0 0 0,0 0 0,0 0 1,1 10-1,0-1 0,0 6 1,0 6 0,-2 7-1,0 9 1,-2 11 0,1 6 0,-4 9-1,4 5 1,-1 4 0,4 2 0,1-1-1,3-2 1,1-8 0,1-7-1,0-7 1,-2-7-1,0-8 1,-4-8-1,0-6 1,-1-7-1,-2-1 1,2-12-1,-3 11-1,3-11-3,0 0-10,-7-11-7,-1-6 0,-1-1-1</inkml:trace>
  <inkml:trace contextRef="#ctx0" brushRef="#br0" timeOffset="581">0 548 8,'0'0'15,"9"11"-1,-9-11-10,0 0-2,0 0 0,12 11 2,-12-11 1,15 18 1,-4-5 0,1 4 1,3 4 0,2 5 0,3 6-2,4 5-1,2 3-1,0 6-2,5 2 1,0 0-2,1 1 1,-1-4-1,-1-3 1,-5-5-1,-3-3 0,-3-7 1,-4-4-1,-3-7 1,-4-2-1,-8-14 1,11 13 0,-11-13-1,0 0 1,13 8 0,-13-8-1,11 1 1,-2 0 0,1-2 0,2-5 0,3 0 1,1-6 1,4-7-1,2-7 0,2-8 0,4-7 0,3-10-1,2 1 0,0-5 0,3 1-1,-8 3 2,4 7-1,-4 6 1,-3 9 0,-6 7 0,-2 7-1,-6 4 1,-2 3-1,-9 8 0,11-6 0,-11 6-1,0 0 1,0 0 0,0 0 0,0 0-1,0 0 0,0 0 0,-4-10-2,4 10-4,0 0-9,-11-2-13,11 2-1,-20-5 1,4-1-1</inkml:trace>
</inkml:ink>
</file>

<file path=ppt/ink/ink2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37.1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43 266 2,'2'-11'5,"-2"11"1,0-11 4,0 11 1,0 0 2,-6-11 0,6 11 1,0 0-2,0 0-4,-2-10-2,2 10-4,0 0-1,0 0-1,9 2-1,-9-2 0,12 4 0,-12-4 1,14 8-1,-14-8 2,14 16 0,-9-3 0,-1 6 0,-1 5 0,-3 6 0,0 6 1,-2 9-1,0 5 0,-2 6 0,0 7 0,-3 6 0,2 8 0,-1 4 1,1 6 0,-2 3 0,1 1 0,0 3-1,1-1 1,-1-3 0,2-4-1,-1-5 0,-2-5 0,3-5 0,1-5 0,-2-5 0,2-8-1,2-6 1,0-7-1,3-6 0,1-6 0,0-6 0,1-5-1,0-6 1,-4-11-1,9 11-1,-9-11-1,0 0-6,9-2-10,-5-7-8,-4 9 1,14-20 0</inkml:trace>
  <inkml:trace contextRef="#ctx0" brushRef="#br0" timeOffset="670">109 2076 26,'15'0'23,"6"3"1,-2-3-2,6-2-14,6 1-3,9-2-2,7 2-1,6-3 0,11 2 0,7 0 1,8 3 0,10-1 0,12 3 1,5-3 0,8 0-1,5-1-1,5-1 0,4-3 0,-3-2-2,-3-2 0,-9-1-1,-10 3 0,-10 0-1,-12 3-1,-10 0 0,-11 6-3,-14-2-3,-2 6-6,-9-1-8,-6-2-3,2 3 1,-8-6-1</inkml:trace>
  <inkml:trace contextRef="#ctx0" brushRef="#br0" timeOffset="1131">2461 1999 20,'0'0'23,"-2"-9"0,7 0-1,4-4-11,-3-6-7,3-5-1,2-8-1,-1-7 0,1-7 0,0-7 0,-4-7 0,-3-6 0,-2-6-1,-2-6 0,-2-2 0,-2-3-1,0-2 0,0-1 0,0-1 0,1 3 0,2 1 0,1 2 1,2 2-1,0 3 1,-2 6-1,-1 5 0,0 6-1,-1 5 0,0 4 1,-1 5-2,1 4 0,1 2 1,2 5 0,-1 5 0,1 3 1,-2 4 0,0 2 1,1 7 0,-3 0 1,3 13-1,-7-14 1,7 14-2,0 0 1,-8-11-2,8 11 0,-9-3 0,9 3 0,-20-2-1,6 0 1,-10 0 0,-5-1 0,-9-1 0,-10 2 1,-8-1 0,-9 0 0,-4 0 1,-9 0 0,-4 2 0,-4-1 0,-1 2 0,-3-1 1,-1 0 0,-7 1-1,-8 2 1,-3-1 0,-7 2 1,-4 0 0,-1 2 1,-3-2 0,6 3 0,7-3-1,13 1 1,10-1-2,15-1 1,12 0-2,13 0 0,13-1-1,10 0-1,10 0 0,4 0 0,11-1-1,0 0-2,10 10-7,3-4-16,5-1-3,5-3 1,3-8 0</inkml:trace>
  <inkml:trace contextRef="#ctx0" brushRef="#br0" timeOffset="43923">2772 1477 6,'17'14'8,"-17"-14"-1,17 13-2,-17-13-2,13 11-2,-13-11 2,10 9-1,-10-9 2,0 0 0,0 0 0,4 10 0,-4-10 2,0 0-1,0 0 0,0 0-1,6 9 1,-6-9 1,0 0 0,0 0-1,0 0 0,0 0 0,11 9-1,-11-9 1,0 0-1,3-14 0,-3 14 1,-2-26-1,4 7 0,-2-10 0,2-4-1,0-9-1,2-4 0,1-8-2,6-2 1,-2-2 0,1-1-1,-1-3 1,2 3 0,-2 1 0,-2 4 0,-2-2 1,0 2-1,-3 3 0,-1 5 0,-1 4-1,0 5 0,0 4 0,1 4-1,2 8 1,1 3-1,0 4 1,1 0 0,0 4 0,1 0-1,-6 10-1,9-14-3,-9 14-5,0 0-5,10-6-14,-10 6 0,0 0 0,0 0 0</inkml:trace>
  <inkml:trace contextRef="#ctx0" brushRef="#br0" timeOffset="44634">2569 656 38,'2'13'21,"-2"-13"-3,3 10 0,-3-10-20,0 0-3,10 4 2,-10-4 0,0 0 4,12-1 4,-12 1 2,8-15 1,0 0 1,1-6-3,4-2-1,2-7-1,3-3 0,1-5 0,5 0-1,1-2 1,1 4-1,-2-1 0,3 3-1,-3 2 1,1 5-1,-4 3 1,-2 5-2,-5 2 1,-3 6-1,-3 2 0,-8 9 0,10-9 0,-10 9 0,0 0-1,0 0 0,0 0 0,0 0 0,9 15 0,-5-6 0,2 4 0,3 2 0,-1 4 0,2 4 0,2 2 0,1 4 1,0 2-1,3 0 1,1 1-1,-2 0 0,1-1 2,-1-2-1,0-1-1,-2-2 0,0-2 1,-2 0-1,-1-5 1,1 1-1,-1-3 1,-1-3-1,-1-3 0,-1-1 1,-7-10 1,10 10-1,-10-10 1,0 0 0,0 0 1,0 0-1,0 0 0,0 0 0,0 0-1,0 0 0,0 0-1,0 0-1,13 12-5,-13-12-21,9 8-7,-9-8 0,-1-15-1</inkml:trace>
</inkml:ink>
</file>

<file path=ppt/ink/ink2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13.8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36 5,'0'0'12,"0"0"-4,0 0-5,0 0-3,0 0 0,0 0 2,0 0 2,0 0 2,0 0 1,0 0 0,0 0 0,0 0-1,0 0-1,0 0-1,0 0-2,0 0 1,0 0 1,0 0-1,0 0 1,0 0-1,0 0 1,0 0 0,0 0-1,0 0-1,0 0-1,0 0 0,10-8-1,-10 8 0,0 0 1,0 0-2,0 0 1,0 0 0,0 0 0,0 0 1,0 0-1,0 0 1,0 0-1,0 0 1,0 0-1,0 0 1,0 0-1,0 0 1,0 0 0,0 0 0,0 0 1,0 0-1,0 0 2,0 0-1,0 0 0,9-2 0,-9 2 0,9-2-1,-9 2 0,19-3 0,-7 2 0,4-2 0,3 0-1,1-1 1,4 3 0,2-2-1,2 2 1,0-2 0,2 2-1,0 1 0,3 1 0,1-1 1,1 1-1,3-1 0,-2 1 0,4 1 0,2 1 1,0 0-1,1-1 0,0 3 1,1-2-1,0 3 1,1 0 0,-1-1-1,-1 2 0,-1-1 1,2 2-1,0-1 2,2 3-2,-2-5 1,3 1 0,0-1 1,2 2-1,1-3 1,1 1-1,2-1 0,1 1 0,2 1 0,3 2-1,2-1 0,6 1 1,3 1-1,3 0 0,3 0 0,2 0 1,-1-2 0,3-1-1,-4 0 1,0-2-1,-6-1 1,-2 1-1,-1-1 1,-1 2-1,-2 1 0,0 1 1,1 2-1,-4 0 0,-2 0 0,-3 1 1,-7-2-1,-8-2 1,-7-2 1,-7-1-1,-9 0 0,-4-2 1,-14-1-1,12-1 0,-12 1 0,0 0-1,0 0 0,0 0 0,0 0 0,0 0-1,0 0 0,0 0 0,0 0-1,0 0-6,0 0-15,-10-10-7,-11-6-3,-9-10 1</inkml:trace>
</inkml:ink>
</file>

<file path=ppt/ink/ink2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41.6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 28 2,'0'0'14,"0"0"0,3-9-8,-3 9-4,0 0 2,1-10 2,-1 10 2,0 0 1,1-11 0,-1 11 3,0 0-2,0 0 0,0 0-3,0 0-2,0 0-2,0 0-1,0 0-1,0 0 0,0 0-1,0 0 1,0 0-2,0 0 1,0 0 1,0 12-1,2-2 0,-4 6-1,2 4 2,-4 8 0,-1 3 2,-2 7-2,-2-2 2,3 0-1,0-2 0,3-5 0,4-8 0,6-7-1,7-11 0,8-10-1,5-7 0,3-7 0,2-5-1,1-5 1,0 0 0,-4 1 0,-4 3 0,-6 7 1,-5 2 1,-3 6-1,-11 12 1,13-12 0,-13 12-1,0 0 0,13 12 0,-7 2 0,-1 3-1,0 4 1,0 3 0,1 2 0,-2-1 0,4-1 0,-1-5 1,7-6-1,6-9 0,9-8 0,5-10 0,5-6-1,5-6 0,-2-2 1,-2-2-1,-4 3 0,-7 5 1,-8 5-1,-9 6 2,-12 11-1,12-1-1,-10 11 1,-3 6-1,1 5 1,1 6-1,1 2 0,4 4-2,2-3-3,8 4-10,0-11-15,4-5-1,0-11-1,1-10 1</inkml:trace>
  <inkml:trace contextRef="#ctx0" brushRef="#br0" timeOffset="871">959 56 38,'0'0'23,"0"0"2,8-9-4,-8 9-16,0 0-2,12-10 0,-12 10 0,18 0 0,-5 2 0,2 1 0,2 2-1,2 2 0,1 3-2,0 3 0,-2 3 0,-1 2 0,-4 2 0,-2 2 0,-4 1 0,-3 0 0,-2 1 1,-5-2 0,-1 0 1,-4-5-1,-3-2 1,-4-5-1,-1-3 0,-4-6-1,1-6-1,1-3-1,-2-5-2,9 1-1,-2-5-2,11 2 1,-1-2 0,9 2 0,5-2 0,7 3-1,4-3 0,6 3-1,4-3 2,1 2-1,1-2 1,1 1 1,-3 1 1,-4 1 3,-3 2 1,-7 2 1,-3 1 2,-3 4 0,-3 1 1,-9 4-2,13 1 1,-13-1 1,14 10-1,-4-4 2,2 3 1,0-1 1,6 4 0,-2-2 1,3 7-1,-2-3 1,3 5-1,-5-1-1,4 4-1,-4 0-2,0 2 0,0-3-2,-2-2 1,1-1-3,-5-7-4,3 2-4,-12-13-7,0 0-11,0 0-2,0 0 1,-14 2 1</inkml:trace>
  <inkml:trace contextRef="#ctx0" brushRef="#br0" timeOffset="1552">1339 301 43,'0'0'27,"0"0"0,7-14 0,11 1-19,7-9-4,10-1-2,6-7 1,10 0 0,3-2-1,0 1 1,-4 4-1,-7 4-1,-9 8-5,-13-1-14,-11 6-11,-10 10-1,-8-13 1</inkml:trace>
  <inkml:trace contextRef="#ctx0" brushRef="#br0" timeOffset="2414">1824 194 6,'0'0'7,"0"0"1,0 0 1,10-7-1,-1 3 1,3-1-1,3-3 0,5 1 0,2-2-2,5 2-2,0-3 0,1 3-2,-3-1 0,-1 2 0,-4 2-1,-2 2 1,-7 1-1,-11 1 0,14 6 1,-14-6 0,6 12-1,-6-12 0,0 19 1,1-9-1,-1 2 0,0 2 0,1 2 0,0 5 0,0 5 0,-1 5 0,-3 7 1,0 4 0,-5 4 1,2 3 0,-4-4 1,1 0-1,0-6 0,1-7-1,1-5-2,2-8-4,5-4-9,0-15-13,0 0-1,0 0 0,-3-18 0</inkml:trace>
  <inkml:trace contextRef="#ctx0" brushRef="#br0" timeOffset="2944">1930 549 20,'0'0'21,"0"0"0,0 0-5,9-1-6,-9 1-4,0 0-1,5 12 0,-5-12 0,10 14 0,-4-3 1,0 1-2,1 2 0,1 2 0,1 4-2,-1-1-1,2 3 0,0 0-1,1-1 0,-2-4 0,2 0 0,-2-6 1,1-1 0,-1-7 2,1-5-1,0-8 1,2-4-1,-1-7 0,1-4 1,-1-4-2,1-4-1,2 0 0,-1 1 0,-1 2 0,-1 3-1,0 5 1,-1 2 0,-2 6-1,0 2 1,-8 12-2,8-13 0,-8 13-1,0 0-2,0 0-8,0 0-14,0 0-2,-12 3 1,2-4 1</inkml:trace>
  <inkml:trace contextRef="#ctx0" brushRef="#br0" timeOffset="3595">1893 511 18,'-17'-7'12,"17"7"1,-17-5 1,17 5-1,-15-4-2,6 0 0,9 4-4,-18-8-1,18 8-2,-16-11-1,16 11 1,-12-9 0,12 9 1,0 0-1,-9-6 0,9 6-1,0 0 0,0 0-1,0 0-1,0 0 0,0 0 0,0 0-1,0 0 0,0 0 0,0 0 0,6 13 0,-6-13 0,11 19 0,-4-6 0,3 4 0,1 3 1,1 3-1,2 0 0,0 3 0,3 1 1,-2-1-1,2-1 0,-2-3 0,0-2 0,0-4 0,-3-2 0,-1-6 0,-11-8 0,15 11 0,-15-11 1,0 0 0,11 0 0,-11 0 1,3-15-1,-1 2-1,3-5 2,1-3-2,4-3 0,2-3 0,3-1 0,5-1-1,-1 2 1,2 2 0,-2 5 0,-4 2 1,0 3 0,-5 4 0,-10 11 0,12-11 0,-12 11-1,0 0 0,0 0-1,0 0-1,0 0-1,-2 14-1,2-14-2,-3 16-4,-5-6-13,2-1-6,-3 0 1,-5-5 1</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27.554"/>
    </inkml:context>
    <inkml:brush xml:id="br0">
      <inkml:brushProperty name="width" value="0.05" units="cm"/>
      <inkml:brushProperty name="height" value="0.05" units="cm"/>
      <inkml:brushProperty name="color" value="#E71224"/>
    </inkml:brush>
  </inkml:definitions>
  <inkml:trace contextRef="#ctx0" brushRef="#br0">22 0 12528 0 0,'0'0'572'0'0,"0"0"-11"0"0,0 0-321 0 0,0 0 0 0 0,0 0 43 0 0,0 0 5 0 0,-2 0-10 0 0,-5 0-38 0 0,5 0-14 0 0,2 0-2 0 0,0 0-22 0 0,0 0-88 0 0,0 0-40 0 0,0 0-8 0 0,0 0 56 0 0,0 0 247 0 0,0 0 110 0 0,-8 0 311 0 0,6 0 2305 0 0,2 0-4807 0 0</inkml:trace>
</inkml:ink>
</file>

<file path=ppt/ink/ink2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24.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509-2 14,'0'0'12,"0"0"0,0 0-8,2-9-6,-2 9 2,0 0 1,0 0 2,0 0 3,0 0 3,0 0 1,0 0-1,8 11 1,-8-11-3,2 21-1,-2-4 0,2 5-2,-1 3 0,2 8 0,-5 6-1,3 12 0,-4 5 1,1 10 1,-4 5-1,0 9 0,-3 1 1,1 1-1,-3-7 0,4-4-1,2-6 0,2-8-1,1-11 0,3-10-1,-1-10 0,1-6-1,3-5 1,-1-6-2,-3-9-1,0 0-8,-5-18-16,2-3-4,-3-7-1,2-9 0</inkml:trace>
  <inkml:trace contextRef="#ctx0" brushRef="#br0" timeOffset="541">-9 692 45,'-1'11'22,"1"-11"0,0 0-2,10 9-17,-10-9-5,12 2 1,-12-2 0,9 8 2,-9-8 1,12 16 3,-12-16 0,7 22-1,-3-7-1,6 5-1,-2 1 0,5 5 0,1 4 0,6 5 1,-1 4 0,6 4-1,-3 2 1,4 5-1,-1-2 1,0 1 0,-4-5-1,1 2 0,-1-3-1,0-3 1,0-4-1,-4-6-1,1-3 1,0-4-1,-2-5 0,-2-5 1,-3-7 0,2-8 1,-2-10 0,3-10-1,-2-13 1,2-11-1,1-8 0,-1-6 1,5-5-2,1-1 0,-1 2 1,3 6-1,-1 7 0,0 6-1,-2 5 1,1 6 0,-4 3 0,-3 5 0,-4 4 1,-4 4-1,-1 5 0,-3 3 0,-1 10-1,1-13 0,-1 13-4,0 0-2,0 0-4,-8 16-18,-2-5-1,-8-2-3,-10 0 2</inkml:trace>
</inkml:ink>
</file>

<file path=ppt/ink/ink2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06.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447 179 9,'0'0'8,"0"0"-3,0 0-1,0 0-2,0 0-1,0 0-1,0 0 0,0 0-1,0 12 1,0-12 1,2 11 0,-2-11 0,-2 17 0,-1-8 0,1 5 0,-3 0 0,1 4 1,-2 3-1,-4 7 0,0 3 0,1 5 1,1 3-1,-3 3 1,-2 3 0,0 5 0,-3 4 0,1-2 0,0 1 0,2 2 1,0 0 0,3-2 0,3 2 0,1-3 1,3 1 1,-2 0-2,-1 1 1,-3 1 1,-2 5-3,-6 1 1,-3 3-2,-4 3 0,-1 1 0,0-1 0,-1 0-1,3-7 0,4-4 1,2-4 0,7-8-1,2-3 1,3-3 0,1-4 0,4 1-1,0-2 1,-1 0-1,1 2 0,0 0 0,0 0 1,0-3-1,3-3 0,-1-2 0,2-5 0,1-3 0,-1-3 0,1-6 0,-5-10 0,8 13 0,-8-13 0,0 0 0,8 12 0,-8-12-1,0 0 1,0 0 0,0 0 0,0 0 0,0 0 1,0 0-1,7 10 1,-7-10-1,0 0 0,0 0 0,0 0 1,0 0-1,0 0 0,0 0 1,0 0 0,0 0-1,0 0 1,12-3 0,-12 3 0,14-2-1,-2 1 1,0-2-1,5 2 1,-2-1-1,5 1 0,1 0 0,4 0 0,4 0 0,1-2 1,5 2-1,4-3 0,5 0 0,4-2 0,0 2 0,3 0 0,-1 0 0,6 2 0,3 0 0,2 1 0,3 1 0,6-2 0,4 0 0,2 0 0,6-3 0,2 1 0,1-1 0,3 0 0,-1-1 0,2 3 0,0 0 0,1 0 0,0 3 1,4 0-1,1 2 0,3 0 0,3 0 1,2 1-1,4-1 0,3 2 0,2-2 0,-3 0 0,1 0 0,-4-1 0,0 0 1,1 0-1,-2-1 0,-2-1 0,0 0 0,-1-1 0,2 0 1,0 0-1,1 1 0,-4-1 0,-2 3 1,-2 0-1,-3 2 1,-3-2-1,-4 4 1,-1-2-1,-2 2 1,-1-1-1,-1 0 0,2-1 0,-3 3 1,0 0-1,-1-1 0,-2 2 0,-2 0 0,1 1 0,1-1 0,-2 1 0,3-4 0,-1 1 0,-1-1 0,-5-1-1,-2-3 1,-4-1 0,-6-2 0,-5-2-1,4 1 0,-9-3-1,3 1 0,-9-4 1,-2 2 0,-42 8 0,78-16 0,-78 16 1,57-14 1,-57 14 0,0 0 0,52-14-1,-52 14 0,0 0 1,0 0-1,42-15 0,-42 15 1,0 0-1,0 0 0,0 0 1,0 0-1,0 0 0,0 0 1,44-18-1,-44 18 0,0 0 0,0 0 0,0 0 1,0 0-1,0 0 0,0 0 1,33-46-1,-33 46 1,0 0-1,0 0 0,0-45 1,0 45-1,0 0-1,-5-49 1,5 49-1,-2-49 1,2 49-1,-13-62 1,13 62-1,-15-73 0,15 73 1,-12-84-1,6 39 1,-2-1-1,3 0 1,1-3 0,6 0 0,-12-1 0,4 2 0,1-2 0,0 2-1,1 3-1,-5-2 0,6 1 0,2 2-1,2-1 1,6 2 0,-5 1 0,-2 42 1,13-80 1,-13 80 1,15-75 1,-15 75-1,10-68 1,-10 68-1,4-62 0,-4 62 0,-10-56-1,10 56 0,0-47 0,0 47-1,0-42 0,0 42 0,0 0 0,-6-54 1,6 54-1,0 0 1,-13-44 0,13 44 0,0 0 1,0 0-1,-17-47 0,17 47 0,0 0 0,0 0 0,0 0 0,-22-42 0,22 42 0,0 0 0,0 0 0,0 0 1,-40-35-2,40 35 1,-21-18-1,6 9 1,-4-1-1,-4 0 0,-8-1 0,-7 3 0,1-1 1,-5 0 0,-9 1 0,-7 0 0,-4 2 1,-5 0-1,-7 1-1,-1-1 1,-9 3 0,-3-2 0,-6 3 0,3-3-1,-7-1 1,2 0 0,-3-3 0,0 0 0,-2-5 0,0 0 1,1-5-1,-1 2 0,2 0 1,0 0-1,-1 1 1,0 1-1,4 4 1,1 1-1,1 0 1,0 1-1,0-1 0,-2 1 1,-1 0-1,-1-3 1,-1-3-1,0 1 1,0 0 0,-1 2-2,0-1 2,2 1-1,4 0 0,0 3-1,1 5 1,1-3 0,0 4 0,2 0 0,1 4 1,5 5 0,2-1-1,2 3 1,4 2-1,2 1 2,3 0-2,0 1 1,1-3-1,-4-4 0,0 3 1,0-6-1,2 0 1,-1-1 0,3 0-1,3-1 1,6 1 0,6 0-1,6-1 1,5 0 0,6 0 1,6-1 1,6 2-1,5-2 0,8 0 1,3-1-1,9 2-1,0 0 0,-10 1 0,10-1-1,0 0 0,0 0 0,0 0 0,0 0 0,0 0 1,0 0-1,0 0 1,0 0-1,0 0 0,0 0-1,0 0 0,0 0-1,0 0-1,0 0-2,0 0-2,1 19-9,-6-4-9,-6 0-1,-3 0 0,-11-7 1</inkml:trace>
</inkml:ink>
</file>

<file path=ppt/ink/ink2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4.85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341 48 13,'11'-11'13,"0"2"0,-3-1-1,1 5-1,-9 5-1,9-9-1,-9 9 0,0 0-2,0 0 0,-14-7-2,-1 8-1,-2 2-1,-5 1-1,0 2-1,-5 3-1,0 2 1,1 0-1,4 3 0,2-2 0,3 0-1,4 1 1,3-1-1,4-1 1,5 1-1,4 0 0,5-2 1,7 4 0,2 0 0,6 1-1,2 2 1,4 4 0,0-1 0,-1 3-1,-2 1 1,-5-1 0,-3 2 0,-4 0-1,-2-2 1,-7-2 0,-4 1 0,-2 1 1,-5-1-1,-4-1 2,-7 1-1,-4-2 1,-4 0 0,-6 0 2,-1-3-2,-5-4 0,1-1 1,-3-5-1,3 0-1,3-4 0,5-1-1,5-1-1,5-3-2,18 2-5,-12-9-7,22 3-11,9-3 0,8-3-1,8 0 1</inkml:trace>
  <inkml:trace contextRef="#ctx0" brushRef="#br0" timeOffset="631">651 566 13,'0'0'19,"-10"7"-2,10-7-6,13-8-2,3-5-3,8-2 0,5-4-2,5-4 0,2-3-1,3-2 1,-4 0-1,-3 7 1,-8 2 1,-5 7 0,-12 2-1,-7 10-1,11-6 0,-11 6-1,-2 15 0,3-3-2,-2 6 0,2 3-1,4 6 1,-4 4-1,2 2 0,-1-1 0,3 0 1,-6-1-2,-1-1 1,-2-7-1,-1-3 0,0-4 0,-2-3 0,-1-3 0,8-10 0,-17 14 1,17-14 1,-11 7 0,11-7 1,-10 6 0,10-6 1,0 0-1,0 0 0,0 0 0,0 0 0,0 0-1,0 0 1,19-6-1,-2 2 0,6-1 1,6 0-1,4-2-3,8 2-9,1 2-12,1-2 0,-2 3 0,-9-4-1</inkml:trace>
</inkml:ink>
</file>

<file path=ppt/ink/ink2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16 40,'0'0'25,"2"13"2,-2-13-3,0 0-21,0 0-8,14-7-12,-1 2-8,0-4 1,9 1-1</inkml:trace>
</inkml:ink>
</file>

<file path=ppt/ink/ink2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0-6 22,'20'4'22,"-10"-3"1,-10-1-4,14-5-12,-14 5-3,0 0-2,13 7-11,-13-7-13,13 4 1,2-4-2,0-2 0</inkml:trace>
</inkml:ink>
</file>

<file path=ppt/ink/ink2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5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13,'25'9'20,"-9"-4"-4,-2 2-9,0-2-6,-14-5-11,18 8-6,-18-8-3</inkml:trace>
</inkml:ink>
</file>

<file path=ppt/ink/ink2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7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 15,'24'5'13,"-4"-2"0,-5-2 1,-5 1-2,-10-2-1,11-1-2,-11 1-9,12-5-12,-3-2-9,9 0 0,-2-3-2</inkml:trace>
</inkml:ink>
</file>

<file path=ppt/ink/ink2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7.3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0 14,'0'0'14,"-14"5"1,-11 0 0,-7 2-2,-5 4-3,-9-1 0,-2 4-3,-7 0 0,-1 2-1,-2 0-1,4 0-1,2 1-2,7-3-1,2 2-1,9-3 0,7 3-2,8-2 0,11 1-1,8 0 1,10 3-1,8-1 1,10 5 0,6 0 0,8 0 0,2 2 0,5 3 0,-3-2 0,-2 0 1,-4-2-1,-4-1 1,-8-1-1,-8-4 2,-6 0 1,-10-4 1,-6 1 1,-11-3 1,-5 3 1,-14-4 0,-4 2 1,-9 0-1,-2 0-1,-3-1-1,2-2-2,1-1-4,3-3-8,5 1-15,8 0-1,3-7 0,10-2 0</inkml:trace>
  <inkml:trace contextRef="#ctx0" brushRef="#br0" timeOffset="931">816 384 6,'0'0'18,"8"24"0,-6-4-10,0 6-2,3 7-1,-3 6 3,0 4-2,0 2-1,1-1 0,0-2-1,2-3 0,0-8-1,2-5 0,0-9 0,1-8-1,-8-9 0,17-4 0,-11-13 1,1-5-2,-1-8 1,3-2-1,0-5-1,3-1 0,2 1 0,1 1 1,3 0-2,2 5 2,0 5-1,1 2 0,-1 6 0,-4 2 0,-1 4-1,-4 1-5,0 7-10,-11 4-9,10-5 1,-10 5-1</inkml:trace>
  <inkml:trace contextRef="#ctx0" brushRef="#br0" timeOffset="1322">953 592 11,'1'9'21,"7"2"2,-8-11-1,21 17-9,-3-6-9,2 2 1,5 0 0,-1 1 1,3 2-1,-1-2-1,3 4 1,-4-4-2,2 1 1,-1-1-1,1 0-2,-1-1-1,-2-5-4,-2 4-10,-5-5-11,-6 0-3,-11-7 0,0 0 1</inkml:trace>
</inkml:ink>
</file>

<file path=ppt/ink/ink2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48.7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359 4 15,'0'0'13,"0"0"-1,6-9-1,-6 9-1,0 0-2,-21 1-2,4 4-1,-8 2 0,-6 5-2,-5 1-1,-2 3 1,0 2-1,-2 0 0,7 1-1,3 0 0,9-2-1,4-2 0,7-1 0,9 0 0,11 1-1,8-1 1,9 4 0,11 3 0,1 2 0,7 3 0,-3 4 0,-1 2 0,-8 1 0,-7 2 0,-7-3 1,-9 0 0,-8-1 2,-5-2 1,-8-3 1,-5 1 0,-7-4 0,-1 3 1,-6-7 0,1 1-1,-2-4-1,3-3 0,0-8-1,3-1-1,-2-9-1,0-5 1,3-2-2,0-5-3,7 1-3,1-8-9,14 3-14,10-3 0,14-1 0,12 0 0</inkml:trace>
  <inkml:trace contextRef="#ctx0" brushRef="#br0" timeOffset="821">731 604 3,'0'0'11,"0"0"-3,0 0 0,0 0 0,0 0 0,10-5 1,-10 5-1,0 0-2,0 0-1,6-11 0,-6 11-1,0 0 1,4-10-2,-4 10-1,0 0-1,0 0 0,0 0-1,3-11 1,-3 11-3,0 0-7,0 0-13,8-10 1,-8 10 0,8-13 0</inkml:trace>
  <inkml:trace contextRef="#ctx0" brushRef="#br0" timeOffset="1172">636 722 22,'0'0'15,"11"3"-1,-2-10-2,7-5-2,-1-5-2,7-4-1,2-5-3,5-1-1,-2-1 0,4 1 0,-6 1 0,-2 6 0,-6 2 0,-2 7-1,-6 3 1,-9 8-1,13-9-1,-13 9 1,0 0-1,0 0 0,3 14 0,0-2 0,0 6 0,2 6 0,-1 5 0,4 4 0,1 4-1,3 0 0,6 1-2,4-8-9,10-8-14,7-9-1,2-14 0,1-8 0</inkml:trace>
  <inkml:trace contextRef="#ctx0" brushRef="#br0" timeOffset="1542">1065 104 40,'-14'-2'27,"14"2"0,-13 4 0,13-4-16,0 0-9,0 0-2,5 13-1,-5-13-5,11 11-14,-11-11-6,0 0-1,0 0 0</inkml:trace>
</inkml:ink>
</file>

<file path=ppt/ink/ink2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2.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371 25 19,'0'0'13,"0"0"-1,0 0-2,0 0-2,-10-3-1,10 3-3,-15 0-1,4 0-2,-4 4 1,-4 2-1,-3 1 0,-3 4 0,0 3 0,-5 1 1,2 3 0,-1 5-1,-2 0 0,4 1 1,1 2 0,5-2 0,5 0-1,3-2 1,6 0-1,6-5 1,12-3 0,9-4-2,11-3-2,17-5-9,9-3-11,6-7 0,10 0-1,-3-6 0</inkml:trace>
  <inkml:trace contextRef="#ctx0" brushRef="#br0" timeOffset="401">646 324 7,'-17'4'19,"0"-5"-4,2-2-4,3-2-1,6-6-1,6-7 0,5 1-2,7-4-3,6-3-1,6 0-2,3 2 0,9 1 0,-1 3 0,0 8-1,-2 1-1,-3 6 1,-5 8-1,-4 3 1,-7 8-1,-5 4 0,-7 4 1,-3 2 0,-3 1 2,-2 0 0,-4-8 2,1 5 1,-3-10 1,-2-1 0,-3-8 1,0 0 0,-6-7-1,2-2-1,-6-3-1,4-1-3,-2-3-1,2-1-2,6 3-5,-1-3-6,7 3-12,11 9-4,-3-18 1,9 4 0</inkml:trace>
  <inkml:trace contextRef="#ctx0" brushRef="#br0" timeOffset="821">1020 95 2,'11'7'17,"-11"-7"1,7 10 0,-7-10-9,1 10-4,-1-10 2,3 18-1,-1-8 2,-1 3-1,3 4-1,0 0-1,2 3-2,2-2-1,2 3-1,-1-3 0,2 1-1,1-2 1,-2-4 0,-2 0-1,0-3 0,-8-10 1,12 13 0,-12-13 2,0 0 1,0 0-1,0 0 1,1-15-1,-1-1 0,3-4 0,3-3-1,2-4-1,4 0-1,4 0 0,2 6 0,4 2-1,0 5 0,-1 5-2,-6 2-6,5 7-9,-1 3-9,-3 0-1,3 2 1,-3-1 0</inkml:trace>
  <inkml:trace contextRef="#ctx0" brushRef="#br0" timeOffset="1482">1584 92 19,'0'0'14,"0"0"-1,0 0-2,0 0-2,0 0 0,0 0-3,0 0 1,-10-9-2,10 9 0,0 0-1,0 0-1,0 0 0,0 0 0,0 0-1,0 0-1,0 0 1,0 0-1,0 0 0,0 0 0,0 0 0,0 0 0,0 0-1,0 0 1,0 0-1,0 0 0,0 0 0,0 0 0,0 0 0,0 0 1,0 0-1,0 0 0,0 0 0,0 0-1,0 0 1,0 0-1,0 0 0,5 15 1,-1-1-1,-2 5 0,1 7 1,-1 7-1,0 7 1,1 7 0,-1 4 0,2 6 0,-3-1 0,4-1 0,-2-5 0,0-4 0,0-8 0,-1-6 0,0-9 1,-1-7 0,-1-16 1,2 12-1,-2-12 1,-5-18 0,2-4 0,1-8 0,0-11 1,1-5-2,-1-11 0,-1-2 0,10-4 0,-1 6 0,3 3-1,3 8 0,2 7 0,5 6-1,4 7 0,1 6 1,3 10-1,-1 0-1,3 8 1,-3 3 0,-2 7 0,-6 2 0,-5 8 1,-6 2-1,-6 2 1,-5 2 1,-5-2 1,-2 0-1,-6-2 1,2-3 0,-1-5 0,2-3 0,-2-3 0,3-3-2,1-2-1,-1-4-5,13 3-4,-15-14-10,8 1-8,5-2 1,0-3-1</inkml:trace>
  <inkml:trace contextRef="#ctx0" brushRef="#br0" timeOffset="2384">2055 134 13,'-9'0'22,"9"0"-6,0 0-1,0 0-1,0 0 0,0 0-4,0 0-3,0 0-3,0 0-1,-5 10-1,7 5-2,1 1 1,1 4 0,1 1 0,5 3 0,3-3 1,6-2-1,5-8 1,6-5-1,6-6 0,6-5 1,1-8-1,-1-4 1,-3-4-1,-3-1 2,-10-2-1,-3 4 1,-12 2 0,-4 3 1,-7 2-2,-3 4 0,3 9-2,-13-12-2,13 12-2,-11-9-7,11 9-11,0 0-7,5-12-1,4 5 2</inkml:trace>
  <inkml:trace contextRef="#ctx0" brushRef="#br0" timeOffset="2764">2776 0 10,'26'6'15,"-10"-5"4,-2 2-6,-3 2-4,-11-5 0,-4 10 3,-13-6-1,-4 4 0,-10-2 0,0 6-3,-7-3-4,2 2 0,4 1-2,6-2-1,6-1-2,9-1 1,11-8-1,6 16 0,10-11 1,6 2-1,3 3 0,4-3 1,-2 6 0,1 1 0,-2 3 0,-4 3-1,-6 4 1,-2 0 0,-6-2 0,-5 6 1,-3-4 1,-2 0 0,-7-6 1,-1 0 0,-6-5 0,-1 1 1,-4-8-1,-1 1 0,0-5-1,2-1-1,2-3-2,1-3-3,4 2-7,4-6-16,6-4-2,5-2-2,5-5 1</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1.673"/>
    </inkml:context>
    <inkml:brush xml:id="br0">
      <inkml:brushProperty name="width" value="0.05" units="cm"/>
      <inkml:brushProperty name="height" value="0.05" units="cm"/>
      <inkml:brushProperty name="color" value="#E71224"/>
    </inkml:brush>
  </inkml:definitions>
  <inkml:trace contextRef="#ctx0" brushRef="#br0">17 120 10056 0 0,'0'0'368'0'0,"0"0"-186"0"0,0 0 109 0 0,-1-2 77 0 0,-13-24 889 0 0,13 25-833 0 0,1 1 96 0 0,0 0 22 0 0,0 0-14 0 0,0 0-68 0 0,6-6 392 0 0,-2 2-713 0 0,0 1 0 0 0,0 0 0 0 0,0 0 1 0 0,0 0-1 0 0,1 0 0 0 0,-1 1 1 0 0,1-1-1 0 0,0 1 0 0 0,-1 0 1 0 0,1 1-1 0 0,0-1 0 0 0,0 1 1 0 0,0 0-1 0 0,5 0-139 0 0,19-7 263 0 0,175-35 209 0 0,-154 47-31 0 0,3 6 130 0 0,-19 10-93 0 0,-26-10-475 0 0,-2 17-195 0 0,-7-24 204 0 0,-1 6 37 0 0,-1 0 0 0 0,1 0-1 0 0,-1-1 1 0 0,-1 1 0 0 0,0-1-1 0 0,0 0 1 0 0,0 0 0 0 0,-1 0 0 0 0,-1 0-49 0 0,-30 37-226 0 0,-93 74 374 0 0,92-77 132 0 0,36-15-58 0 0,2-5 163 0 0,19 2 164 0 0,21-11-73 0 0,-24-8-302 0 0,38 4-12 0 0,14-4 110 0 0,137-10-80 0 0,-141 1-74 0 0,-55 4-97 0 0,11-5 115 0 0,-20 5-104 0 0,-1 0-99 0 0,0 0-117 0 0,0 0-24 0 0,0 0 0 0 0,0 0-217 0 0,0 0-914 0 0,0 0-393 0 0</inkml:trace>
  <inkml:trace contextRef="#ctx0" brushRef="#br0" timeOffset="1.02681E6">681 818 5440 0 0,'0'0'116'0'0,"6"-5"516"0"0,43-45 3240 0 0,26-39 570 0 0,-21 18-2544 0 0,-17 27-1449 0 0,0-2 357 0 0,-37 44-646 0 0,17-3 504 0 0,3 1-80 0 0,-19 4-506 0 0,-1 0-6 0 0,21 18 882 0 0,2 45-311 0 0,-13-16-255 0 0,2-7-787 0 0,4 1 399 0 0,-6-21 12 0 0,28 9 187 0 0,-29-20-168 0 0,-8-9-142 0 0,-1 0-10 0 0,0 0-61 0 0,0 0-284 0 0,0 0-129 0 0,0 0-20 0 0</inkml:trace>
  <inkml:trace contextRef="#ctx0" brushRef="#br0" timeOffset="1.02736E6">885 41 14896 0 0,'0'0'433'0'0,"1"-1"0"0"0,9-17-259 0 0,-6 14 3899 0 0,2 12-4031 0 0,-5-7 22 0 0,-1-1 30 0 0,0 0 8 0 0,0 0 44 0 0,0 0 174 0 0,0 3 328 0 0,-10 13 256 0 0,4-12-974 0 0,5-3 2 0 0</inkml:trace>
</inkml:ink>
</file>

<file path=ppt/ink/ink2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5.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 11,'0'0'19,"-9"1"-1,9-1 1,0 0-15,15 1-2,-2 0 1,3-2 3,8 2 1,0-1-1,8 1 0,1-1 1,2 2-1,-5-3-1,1 3-1,-8-1-1,-1 1-2,-7 1 0,-3 0-2,-12-3-2,0 0-4,10 10-9,-10-10-10,0 0 0,0 0 1</inkml:trace>
</inkml:ink>
</file>

<file path=ppt/ink/ink2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6.1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405 74 26,'0'0'24,"0"0"-1,-14-8 2,-9 8-14,-2 3-9,-6 4 0,-4 3-1,-5 2 1,-2 5 0,2-1 0,4 1 0,5-2-1,4 0 0,8-4-1,5 0 1,14-11-1,3 14 1,13-8-1,5 0 0,6-1 0,6 2 1,5 4-1,-1-4 0,2 6 0,-2 2-1,-4 2 1,-4 0 0,-6 2 0,-6 1 0,-7-4 1,-5 6 1,-11-4 0,-6 1 1,-7-2-1,-6 2 1,-5-3 1,-5 2-1,-4-2-1,-1-3 0,-1-4 0,5-2-1,3-4 0,4-5-3,7-3-7,4-6-8,8-3-12,9-5-1,6-2 1,7-2 1</inkml:trace>
  <inkml:trace contextRef="#ctx0" brushRef="#br0" timeOffset="822">534 644 17,'18'-10'8,"3"-6"1,6-6 2,5 0-1,1-5-1,2 2 1,-4-2 2,-1 5-2,-7-1 0,1 7-2,-12 4-2,-1 5-1,-11 7-2,10-9 0,-10 9-1,0 0-1,0 0 0,2 10-1,-5 0 2,0 6-1,-1 3 0,1 7 1,-1 1-1,3 3 1,3 3 0,6 0-1,5-3-2,7-7-3,10-4-14,4-10-10,3-11-1,1-9 0,-3-13 1</inkml:trace>
  <inkml:trace contextRef="#ctx0" brushRef="#br0" timeOffset="1232">788 52 40,'0'0'28,"-6"13"2,6-13-1,0 0-18,0 0-5,0 0 1,0 0-1,0 0-2,0 0 0,0 0-1,0 0 1,0 9-1,0-9-2,0 0 1,0 0-1,0 0-1,0 0-2,0 0-16,0 0-14,-3-16 0,-4-8-3,-3-10 2</inkml:trace>
</inkml:ink>
</file>

<file path=ppt/ink/ink2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3.2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 18,'0'0'9,"0"0"0,14-5-1,-14 5-2,21-2-2,-4 2-1,9 0 0,6 0 1,6 0 0,9 0 1,6 0 0,5 2 2,3-2-1,6 0-1,-3 0 0,2 1-2,4-1-1,-1 4 0,1-3-1,1 2 0,-3-3-1,-2 3 0,-4-2 1,-4 2-1,-9-4 1,-9 2 0,-11-1 1,-7-1-2,-7 6-2,-15-5-5,10 7-13,-18 5-5,-15-10 2,-11-5-3</inkml:trace>
</inkml:ink>
</file>

<file path=ppt/ink/ink2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4.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 24 2,'-19'-8'13,"19"8"-4,-14-9-1,14 9 0,0 0-1,0 0 0,-5-10 0,5 10-1,0 0-1,0 0-1,0 0-3,13 3-1,-1 1-1,4 3-1,7 1 1,15 1-1,8 2 2,13 1-1,10-1 1,18-1 0,10-1 0,25-2 0,11 1 0,21 0 0,12-1-1,21 1 2,13 2-1,16 0-1,9 1 1,7 1 0,7-4 0,8 1 1,4-4 0,2-2 1,4-2-1,-2-3 1,0-1 0,-5-1 0,-6 0 0,-6 0 1,-7 2-1,-13 1 0,-14 0-1,-15 1 1,-15 1-1,-17 1 0,-15 1 0,-26 1 0,-21 0-4,-23 1-8,-19 3-10,-29-5 0,-24-3-1</inkml:trace>
</inkml:ink>
</file>

<file path=ppt/ink/ink2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7.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570 101 7,'-10'-10'16,"10"10"-1,-19 3-7,5-1-3,-4 2 0,-3 1-1,-2 2 0,-3 1 2,0 3 0,-3 0-1,1 3 1,0 0-1,0 3 0,1 0-2,0 3 0,3 2-1,-3 2 0,5 3-1,4 3 1,-1 0-1,9 3 0,5-1-1,6 0 2,7-2-1,10-1 0,5-4 1,11-5 0,9-8 0,9-3-1,4-5 0,4-8 1,0-6-1,0-5 0,0-10-1,-7-3 1,-2-6 0,-5-7 0,-6-4 0,-5-5 0,-8-1 0,-5-1-1,-7 2 1,-4 6 0,-10 4 1,-5 8 0,-9 6 0,-5 8 0,-4 5 0,-5 9 0,-5 5-1,-5 8 0,-3 6-2,-4 5-2,0 9-3,-4 1-14,2 5-8,3 1-1,1-3 0</inkml:trace>
  <inkml:trace contextRef="#ctx0" brushRef="#br0" timeOffset="2734">531 386 2,'0'0'15,"0"0"1,0 0-1,0 0-2,0 0-1,0 0 0,0 0-2,-10-9-1,10 9-2,0 0-2,0 0-2,0 0-2,0 0 0,0 0-1,0 0 0,10 9 0,-10-9 0,10 11 0,-2-1 0,3 1 1,3 5 0,1-1-1,1 3 1,2 1 0,0 4 0,1 2 0,-4 3 0,0-1 0,-2 1 0,-3 0 0,-1-3 0,-2-2 1,0-2-1,-3-7 0,2-2 0,-6-12 0,5 12 0,-5-12 0,0 0 0,0 0-1,0 0-2,0 0-6,0 0-14,0 0-6,-1-16 1,1 2 0</inkml:trace>
  <inkml:trace contextRef="#ctx0" brushRef="#br0" timeOffset="4697">1744 595 31,'13'9'24,"-13"-9"0,10 3 1,-10-3-18,0 0-4,0 0-3,0 0-3,0 0-7,0 0-14,20-16-1,-11-10 1,4-7-2</inkml:trace>
  <inkml:trace contextRef="#ctx0" brushRef="#br0" timeOffset="12108">985 619 7,'0'0'12,"-10"1"1,10-1-1,0 0 1,0 0-1,0 0-1,0 0-1,5-10-3,3-1-2,1-2-2,9-7-2,2-4-2,7-6 1,1-3-1,4-2 1,-1 1-1,-3 3 2,-2 5 0,-8 3 2,-3 8 0,-7 3 1,-8 12-1,9-9-1,-9 9 0,0 0 0,0 0-1,3 15-1,-2-6-1,-1 3 0,0 5 0,0 2 1,0 6 1,-1 1-1,-3 3 0,0 3 0,-1 3 1,-2-2-1,0 0 0,-1-2 1,1-2-1,1-3 0,0-3 0,2-5-1,-1-4 0,5-3 0,-1-1 0,1-10 0,-1 11 0,1-11 1,0 0-1,0 0 1,-9 3-1,9-3 1,-16-2-1,5 1 1,-2-1-1,0 1 0,-3 0 1,1 0 0,2 1 0,1 0 0,3 0 1,9 0 0,-11-2 0,11 2 0,0 0-1,16-9 1,1 2-1,3 0 0,4-1-1,5 0 1,2 0 0,1 1 0,1 2 0,-9 1 0,0 2 0,-5 1-1,-5 1-1,0 1-7,-14-1-10,13-2-6,-3 0 1,-5-8-1</inkml:trace>
  <inkml:trace contextRef="#ctx0" brushRef="#br0" timeOffset="13280">295 1115 8,'-9'-15'18,"9"15"0,-15-8-4,15 8-9,-16-7-2,6 8-1,-6 3 0,-1 4-1,-4 6 1,-4 4 1,-1 7 1,-5 5 3,1 7-1,-1-1 1,9 1 0,2-4-1,11-1 0,14-8-2,13-7-2,15-12-3,12-12-1,13-7-2,6-13 1,5-5-1,-3-9 0,-6-1 3,-10-1 2,-14-1 2,-9 6 2,-19 0 2,-6 6 0,-12 1 0,-5 7 0,-7 0-1,0 7-3,-3 2-1,-4 8-2,-2 7 0,-5 9-1,-1 11-1,-5 5-4,2 12-9,-7 5-12,1 7-3,5 1 2,3 0 0</inkml:trace>
  <inkml:trace contextRef="#ctx0" brushRef="#br0" timeOffset="13800">424 1241 22,'5'-13'23,"-5"13"1,1-15-7,-1 15-5,-10-8-4,10 8-1,-10 12-4,4 5 0,3 8-1,2 6-2,4 7 0,7 8-2,1 4-1,7 3-4,1-5-7,6-6-8,4-6-3,-4-13 1,3-11 0</inkml:trace>
  <inkml:trace contextRef="#ctx0" brushRef="#br0" timeOffset="14111">851 1293 19,'0'0'21,"7"9"-1,-7-9 0,2-12-10,-2 12-10,9-16-1,-9 16 0,13-16 1,-3 11 0,-10 5 3,15-3 0,-15 3 0,13 7 0,-13-7 0,6 22 0,-7-3-1,-1 5 0,-3-1-1,-3 6 0,-3 2 1,0 4 0,-4-6 1,0 2 0,-3-3 1,3-2 0,1-5-1,1-2 0,4-6-1,3-2 0,6-11-1,-1 13 0,1-13-1,19 4 1,-3-3-1,6 0 1,3 0 0,6 0-1,2 0-1,1-5-11,6-2-15,3 0-2,-8-10 1,3-3 0</inkml:trace>
  <inkml:trace contextRef="#ctx0" brushRef="#br0" timeOffset="15212">1690 620 9,'0'0'20,"0"0"2,0 0-6,12 13-5,-2-11 0,4 4-5,1-2 0,5 3-3,3-3 0,2 3-3,2-5-1,-1-2-2,3-1-4,-2-4-6,-2-3-7,4-1-3,-8-7 0</inkml:trace>
  <inkml:trace contextRef="#ctx0" brushRef="#br0" timeOffset="15453">1842 440 4,'0'0'20,"-12"-1"1,12 1 0,0 0-10,16-11-3,0 5-4,4-1-1,7-1-2,7 2-1,5-3-6,2 4-15,8 7 0,-6-3 0,2 9-1</inkml:trace>
  <inkml:trace contextRef="#ctx0" brushRef="#br0" timeOffset="15773">1741 1438 28,'24'-6'21,"-1"-4"0,0 4-8,6 2-6,3 0-4,4 2 0,0 2-3,1 0-4,1-1-11,2 1-6,-8-6 0,-7 2 0</inkml:trace>
  <inkml:trace contextRef="#ctx0" brushRef="#br0" timeOffset="15993">1796 1172 27,'-13'7'23,"13"-7"-1,0 0 2,16 0-16,2-3-7,2-2-1,2 0 0,9-2-1,3-2-4,6-1-12,9 0-6,0-7 1,5-2-1</inkml:trace>
</inkml:ink>
</file>

<file path=ppt/ink/ink2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4.2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316-3 4,'0'0'4,"0"0"0,0 0 0,0 0 1,0 0 1,-10 3 0,10-3 0,0 0-1,0 0 0,0 0-1,0 0-1,-10-1-2,10 1 0,0 0 0,0 0-1,-12 10 0,12-10 1,0 0-1,-10 7 0,10-7 1,0 0-1,-10 5 0,10-5 0,0 0 0,0 0 0,0 0 1,-9 6-2,9-6 1,0 0 0,0 0 0,0 0 0,0 0 0,-10 10 0,10-10 0,0 0 0,0 0 0,-7 10 0,7-10 0,0 0 1,-7 14-1,7-14 0,-6 14 0,6-14 1,-7 19-2,4-7 2,-1 2-1,-2 5 0,0 0 0,-1 5 0,-3 0 1,-1 2 1,0-1-1,-2-2 1,2-2 1,0-3-1,1-4 0,1-4 0,9-10 0,-7 10-1,7-10 1,0 0 1,0 0-1,0 0 0,0 0 0,0 0 0,0 0-2,0 0 1,0 0-2,0 0 1,9 11-1,-9-11-1,13 9 1,-13-9 0,15 17 1,-5-6-1,-2 2 0,-2 2 0,-2 4 0,-3 2 1,-4 3-2,-6 3 4,-2 4-1,-8 2 1,-1 5 1,-3-2 0,1 0 1,2-3-1,3 0 0,5-7 0,4-1 0,8-9-2,6-3 0,6-4-1,9-5-1,5-4 0,4-5-3,6-1-4,3-4-9,1-4-7,4 3 1,-1-6 0</inkml:trace>
  <inkml:trace contextRef="#ctx0" brushRef="#br0" timeOffset="1001">594 288 4,'0'0'16,"-2"10"0,5 3-5,-3 4-7,3 6-1,0 6 0,0 7 0,0 5 2,1 4 0,-2 5 0,-2-3 0,-1 2 1,-4-8-1,2-2 0,-2-7-2,1-6-1,-1-8 0,2-7-1,3-11 0,0 0 0,0 0-1,-9-22 1,6 0-1,0-5 1,-2-6-1,1-5 0,0-4 0,2-2 0,0 2 0,5-2 0,3 2-1,0 3 1,5 4 0,3 3 0,2 5-1,2 5 1,4 5-1,-4 5 0,4 6 0,-2 6-1,-1 7 1,-2 6 0,-4 5-1,-2 3 1,-6 5 1,-4 2 1,-4 1 0,-2 0 1,-6-4 0,-1 0 1,-5-6-1,3-1 1,-4-6-1,3 0 0,0-6-1,3-3-2,0-2-5,2-3-9,10 2-9,-9-8 0,7-1-1</inkml:trace>
  <inkml:trace contextRef="#ctx0" brushRef="#br0" timeOffset="1662">952 652 9,'13'-3'20,"-13"3"2,12-14-5,-3 7-5,2-5-3,3 2-4,2-5-2,1 1-1,1-3-1,0 2 0,-1-1 0,-2 2 0,-2 1 0,-3 3 1,-10 10-1,12-14 1,-12 14-2,0 0 0,0 0-1,0 0 0,2 16-1,-4-3-1,1 4 1,-2 4 0,0 2 2,-1 3 0,0-2 0,-2 0 1,-3-2-1,1-2 1,-1-3-1,-2-5 1,1-4-1,0-1 0,-1-6 1,2-1 0,0-2 0,9 2 1,-15-9 0,15 9 1,-8-9-1,8 9 0,0 0-1,-3-9 1,3 9-1,0 0-1,0 0 0,0 0-1,0 0 1,10-5-1,-1 4 1,2-1-1,7 1-3,3-2-11,5-4-9,7 1 0,-2-8 0,6 3 0</inkml:trace>
  <inkml:trace contextRef="#ctx0" brushRef="#br0" timeOffset="2393">1326 557 24,'10'1'14,"3"0"0,1-1-1,3-3-2,2 0-1,2-3-3,1-4-3,-1 1-2,1-2 0,-5-1 0,0 3 1,-8 0 0,2 3 0,-11 6 0,0 0 0,7-9-2,-7 9 0,0 0-1,1 12-1,-1-12-1,3 19 1,-1-5 0,1 2 0,2 3 0,1 1 1,-2 0 0,0 0 0,-2 0 0,0-2 1,-3-3-1,0-2 0,-3-3 0,4-10 0,-13 16 0,3-12 0,-1 0-1,-3 0 0,2-2 1,-4 1-2,2 1 2,-1-1-1,1-1 1,3 1-1,2-2 1,9-1 0,-10 2 1,10-2-1,0 0 1,0 0 0,15-1 0,-1-1 1,2-1-1,5-1-1,6 0-7,2 0-14,0-4-4,6 0 1,-4-5 0</inkml:trace>
</inkml:ink>
</file>

<file path=ppt/ink/ink2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3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93 0 27,'0'16'23,"-1"3"-1,-6 1-2,-2 6-11,-1 8-5,-3 5 1,-2 3-4,1-1-11,5 0-13,-3-13 0,8-9-1,4-19-1</inkml:trace>
</inkml:ink>
</file>

<file path=ppt/ink/ink2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8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59 84 27,'0'0'14,"-2"17"0,0 0 0,0 7-4,-2 5-4,0 11-3,-1 6-2,0 5 0,-2 3 0,1-1-1,1-3 0,0-7-2,0-7-10,3-6-7,-3-18-2,5-12 1</inkml:trace>
  <inkml:trace contextRef="#ctx0" brushRef="#br0" timeOffset="220">22 199 43,'4'-18'25,"-4"-5"0,8 3-1,1-1-21,4-1-4,1 1-1,2 3 1,-2 3 0,4 2 1,1 2 0,-3 3 1,3 3 0,-1 1 1,-3 5-1,0 3-1,-2 3 1,-3 7-1,-2 4 0,-3 5 1,-4 5 0,-4 1 0,-4 3 1,-6-1 0,0-1 1,-7-5-1,2-2 1,-1-8 0,-1-4-1,-1-3 0,6-6-2,2-2-4,1-9-9,6-2-14,3 0-1,2-4 0,7 0 0</inkml:trace>
  <inkml:trace contextRef="#ctx0" brushRef="#br0" timeOffset="701">259 468 37,'10'-10'23,"9"1"-1,-3-10 0,4 0-20,4-2-4,3-1-1,0-1 0,-4 5 3,0 2 1,-9 4 2,-1 3 1,-13 9 0,12-5-1,-12 5 0,0 13-2,-1 0-1,-3 4-1,3 2-1,-1 4 0,1 3 1,-1 2-1,-1 1 0,-1-1 1,-2-3 0,0-1-1,-2-1 0,-2-3-2,0-2-1,-3-3 1,0-4-1,0-3 0,0 0 2,1-3 2,-1-2 2,13-3 2,-17 2 5,17-2-1,-12-2 1,12 2-1,0 0 0,0 0-1,10-11-2,-1 8 0,4-2-3,3 1 0,4 0 0,3 0-2,5 1-6,2 0-14,-1-5-6,4 0 2,-3-4-1</inkml:trace>
  <inkml:trace contextRef="#ctx0" brushRef="#br0" timeOffset="1272">790 369 38,'-13'-16'19,"13"16"-2,13-12 0,1 4-5,10 4-4,3-2-3,5 3-3,2 1 1,4 4-1,-6 1 0,-2 3 1,-6 2-1,-6 2 0,-7 2 0,-6 3 0,-6 1 0,-5 1-1,-6 2 0,-1 1-1,-6 1 1,1 2 0,0-2 0,0-2-1,4-1 0,1-3 0,5-1 0,4-2-2,4-12 0,11 10-4,8-6-10,5-5-10,5-6-2,10-2 2,1-5-1</inkml:trace>
</inkml:ink>
</file>

<file path=ppt/ink/ink2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3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 16,'0'0'24,"13"2"-5,-6 7-1,-7 4-1,3 8-2,-7 1-2,4 10-4,-8 1-2,5 2-3,-1 0-4,-2-4-4,10-4-13,2-7-10,3-14-2,7-10 1,2-14 0</inkml:trace>
</inkml:ink>
</file>

<file path=ppt/ink/ink2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5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12 26,'0'0'26,"8"12"1,-8-12 0,0 0-11,0 0-10,10 8-2,-10-8-3,12 0-10,-1-2-16,7-3-3,3-6 2,8-3-1</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8.110"/>
    </inkml:context>
    <inkml:brush xml:id="br0">
      <inkml:brushProperty name="width" value="0.05" units="cm"/>
      <inkml:brushProperty name="height" value="0.05" units="cm"/>
      <inkml:brushProperty name="color" value="#E71224"/>
    </inkml:brush>
  </inkml:definitions>
  <inkml:trace contextRef="#ctx0" brushRef="#br0">25 407 7624 0 0,'0'0'277'0'0,"-5"13"1530"0"0,-2-10 4460 0 0,-6-28-5938 0 0,13 5 1280 0 0,21-66-1595 0 0,-20 85-14 0 0,6-12 139 0 0,26 17 52 0 0,11 20 11 0 0,-39-20-212 0 0,0 1-1 0 0,-1-1 0 0 0,0 1 0 0 0,1 0 1 0 0,-2 0-1 0 0,1 0 0 0 0,0 0 0 0 0,-1 1 1 0 0,0-1-1 0 0,0 1 0 0 0,-1 0 0 0 0,0 0 1 0 0,0 0-1 0 0,0 0 0 0 0,-1 1 0 0 0,1 3 11 0 0,14 52 0 0 0,-15-43 79 0 0,-1-18-10 0 0,0-1-1 0 0,0 0-4 0 0,0 0 6 0 0,-2 1 20 0 0,-45 50 1814 0 0,19-61-640 0 0,18 6-1124 0 0,0 2-112 0 0,3-5-28 0 0,-18-25-394 0 0,24 30 148 0 0,1 2-3 0 0,0 0-7 0 0,0 0-7 0 0,0 0-1 0 0,1-1-69 0 0,9-22-1047 0 0,-5 8 605 0 0</inkml:trace>
  <inkml:trace contextRef="#ctx0" brushRef="#br0" timeOffset="539.657">101 14 8712 0 0,'0'0'185'0'0,"-1"-8"-32"0"0,3 5 5581 0 0,-2 2-5664 0 0,0 1 1 0 0,1 0-1 0 0,-1 0 1 0 0,0-1-1 0 0,1 1 1 0 0,-1 0 0 0 0,1 0-1 0 0,-1 0 1 0 0,0 0-1 0 0,1 0 1 0 0,-1 0-1 0 0,1-1 1 0 0,-1 1 0 0 0,0 0-1 0 0,1 0 1 0 0,-1 0-1 0 0,1 0 1 0 0,-1 1 0 0 0,0-1-1 0 0,1 0 1 0 0,-1 0-1 0 0,1 0 1 0 0,-1 0-1 0 0,0 0 1 0 0,1 0 0 0 0,-1 1-1 0 0,1-1 1 0 0,-1 0-1 0 0,0 0 1 0 0,1 0-1 0 0,-1 1 1 0 0,0-1 0 0 0,1 0-1 0 0,-1 1 1 0 0,0-1-1 0 0,0 0 1 0 0,1 1 0 0 0,-1-1-1 0 0,0 0 1 0 0,0 1-1 0 0,0-1 1 0 0,1 0-1 0 0,-1 1 1 0 0,0-1 0 0 0,0 1-1 0 0,0-1 1 0 0,0 0-1 0 0,0 1 1 0 0,0-1-1 0 0,0 1 1 0 0,0-1 0 0 0,0 1-1 0 0,0-1 1 0 0,0 0-1 0 0,0 1 1 0 0,0-1 0 0 0,0 1-1 0 0,0-1 1 0 0,0 0-1 0 0,0 1 1 0 0,-1-1-1 0 0,1 1-70 0 0,6 23 634 0 0,4 71 1292 0 0,-3-34-1550 0 0,-2-11-376 0 0,7 20 0 0 0,10 7 192 0 0,4-20-128 0 0,-6-9-64 0 0,-19-43 0 0 0,-1-1-44 0 0,0-3-186 0 0,0-1-90 0 0,0 0-22 0 0,-10 19-1180 0 0,5-9 900 0 0</inkml:trace>
</inkml:ink>
</file>

<file path=ppt/ink/ink2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7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52,'35'22'28,"0"-1"-2,-7-6-3,-3-4-20,-4-1-7,3 4-1,-4-7-2,1 1-5,-4-6-7,2-5-7,7 0 3,-2-10 0</inkml:trace>
</inkml:ink>
</file>

<file path=ppt/ink/ink2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08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41,'31'12'22,"-8"-6"-5,3 4 0,0-4-17,1 5-5,-1-5-1,4 4-2,-4-4-4,-3-2-9,2-1 3,-12-12 2</inkml:trace>
</inkml:ink>
</file>

<file path=ppt/ink/ink2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242 36 6,'0'0'16,"5"-13"2,-5 13-1,4-10-8,-4 10-1,0 0 1,-3-12 1,3 12 0,0 0-1,0 0-1,-10-2-2,10 2-2,-10 1-2,10-1-1,-11 3-1,11-3 0,-12 5 0,12-5 0,-10 9-1,10-9 1,-9 17 0,5-5-1,-2 4 1,1 3 0,-1 5 0,-3 4 0,-1 6 1,-3 2-1,-1 4 0,-3 2 0,1 0 0,-2-1 0,0-5 1,3-3-1,0-8-1,5-6 0,5-6-1,5-13 0,-5 11-1,5-11 0,12-9-1,-12 9-1,20-10 1,-10 6 0,3 3 2,-2 3 0,-1 6 1,-3 5 2,-2 3 1,-2 6 1,0 3 1,0 5 0,-3 0 1,0 3 1,-4 0 0,2 1-1,-3-2 0,2-3-1,-3-4 0,3-2-2,-3-6 0,5-2-1,1-6 0,0-9-1,12 10-1,1-10 0,5-1-2,5-6-4,12 1-9,3-5-12,3-3-1,5-1 1,1-4-1</inkml:trace>
  <inkml:trace contextRef="#ctx0" brushRef="#br0" timeOffset="1262">593 388 4,'0'0'15,"0"0"-2,0 0-5,0 0-1,0 0-1,-2 12 1,1-3-1,-3 5 2,4 8-1,-2 6 2,0 11-2,-3 6-1,1 7-2,-2 5 0,1 1-1,-2 0-1,2-8 0,0-5-2,2-12-4,1-6-6,1-14-12,1-13-2,0 0-1,3-29 1</inkml:trace>
  <inkml:trace contextRef="#ctx0" brushRef="#br0" timeOffset="1553">551 421 7,'2'-19'9,"-2"-3"-3,1 2 1,-2 0 2,3 2 0,0-1 0,3 1 1,3 1-2,3-1-1,4 4-2,1-2-1,5 5-2,2-1 1,1 6 0,-1 1 0,2 5 0,-2 4 0,0 4 0,-5 4-1,0 2-1,-7 6 0,-3 2 0,-4 1 1,-6 1 0,-3-1 0,-3 0 1,-3-2 1,-2 0-1,-4-6 1,0 0 0,-7-2 0,4-3 0,-7-1-1,2-2-1,-3-4 0,4 0 0,2-2-1,4-2-2,5 1-4,0-5-11,4 1-13,9 4-1,-11-13 0,11 13 1</inkml:trace>
  <inkml:trace contextRef="#ctx0" brushRef="#br0" timeOffset="4227">979 467 17,'0'0'16,"10"-10"1,-10 10-9,14-17-5,-2 7-2,1 0 0,2 3 0,-2 0 0,2 4 1,-4 2 1,-1 5-1,0 3 0,-2 2 0,-2 3-1,-2 3 1,-2 1-1,1 2 0,-8 0 1,1 2 0,-4-2 0,-2 2 1,-5-2-1,2 1 1,-5-4 0,4 2 0,0-4 0,1-3 0,2-1-1,11-9 0,-12 11 1,12-11-1,0 0 1,-1 9 0,1-9 0,11 6 0,-11-6-1,24 8 1,-8-4-2,7-1-1,7 2-4,2-5-13,7-3-9,6-2-1,-2-7 0,1-3 1</inkml:trace>
  <inkml:trace contextRef="#ctx0" brushRef="#br0" timeOffset="4968">1355 553 2,'0'0'17,"0"0"-3,13 1-4,1-11-3,5-2-1,3-6 0,2-1 0,3-5-1,1 2-1,-3-2 2,-2 6 0,-6 1 1,-1 5-1,-6 3 0,-10 9-1,12-7-1,-12 7 0,6 12-3,-3-1 0,-1 6-1,1 2 0,0 4-1,1 3 1,-1 3 0,1 1 0,-2-2 0,-4-1 0,0-2 0,-2-2 0,-1-2 0,-2-4 0,-1-1-1,-2-4 1,-1-1 0,2-1-1,-3-3 1,-2 0 0,1-2 0,2-1 0,0-1 1,1-1-1,10-2 2,-12 2-1,12-2 1,0 0 1,0 0 0,13-3 0,4-1 0,6 1 0,6-3-1,6-1-1,9 0-4,7-6-13,4-1-11,5-2-2,-2-4 2,2-4-1</inkml:trace>
  <inkml:trace contextRef="#ctx0" brushRef="#br0" timeOffset="5699">1996 567 1,'6'25'17,"-7"-3"1,3 7-3,-5 4-6,-1 1-3,1 2 0,-1-1-6,4-1-14,-4-12-2,11-3-2,-7-19-1</inkml:trace>
</inkml:ink>
</file>

<file path=ppt/ink/ink2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8.0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110 118 7,'0'0'7,"0"0"1,0 0 0,0 0 2,-9 10-1,7 0-1,1 2 1,-2 8-1,0 5-1,1 8 0,-2 7-1,0 10 0,-3 4-2,0 2 0,0-1-1,1-4-1,0-8-1,-1-7-3,4-10-4,-1-12-2,4-14-2,-2-13 0,3-4 2,-3-11 3,1-6 2,-1-5 5,-2-4 4,2 0 4,-5-3 2,3 5 0,-3-3-2,4 7-2,0-1-2,4 3-2,3 1-2,3 3 0,8 2-1,0 3-1,8 3 0,3 3 0,2 5 0,0 5 0,-1 4 0,-1 5 1,-3 7 0,-2 3 0,-5 7 0,-3 5 0,-6 4 0,-1 3 2,-8 2-1,-1 3 1,-4-3 0,-4 1 0,-4-5-1,0-3 1,-3-4-2,3-4-2,1-4-5,-2-8-15,3-4-9,13 1 0,-14-16-1</inkml:trace>
  <inkml:trace contextRef="#ctx0" brushRef="#br0" timeOffset="681">350 358 23,'7'-11'20,"7"1"0,-1-3 2,0 0-15,4 4-4,-2 1 0,0 6 0,-6 3 1,-9-1 0,14 16 0,-12-1-1,-3 3-1,-5 2 0,-4 0 1,2 3 0,-7-2 0,0 2 0,-3-3 1,3-2-1,-2-3 0,5-2-2,0-1 0,1-2 0,11-10-1,-5 14 0,5-14-1,18 12 1,0-6-2,2 0 1,7 1-2,-1-1-6,5-2-15,3-2-4,-8-8 1,4-6-1</inkml:trace>
  <inkml:trace contextRef="#ctx0" brushRef="#br0" timeOffset="1933">763 420 25,'0'0'21,"0"0"2,0 0-7,0 0-4,0 0-4,7-9 0,-7 9-2,11-13 0,-1 6-1,0-2-1,3 1 0,1-3-2,1 4 0,1 1 0,0 3 0,-2 2 0,-3 3-1,-2 3-1,-9-5 1,15 20-1,-12-7 0,-3 4 0,-3 1 1,-3 3-1,-3 1 0,-1-1 1,-5 0-1,-2-1 0,1-2 1,0-1-1,2-3 1,2-2-1,3-3 1,9-9-1,-12 10 1,12-10 0,0 0-1,13 3 1,1-3 1,9 0-1,6 0-1,10 0 1,8-1-1,10 2-7,1-4-21,6-2-1,2-3-2,-5-8 1</inkml:trace>
  <inkml:trace contextRef="#ctx0" brushRef="#br0" timeOffset="3395">1591 292 18,'1'-12'20,"-1"12"1,0 0-6,0 0-7,0 0-3,10-11-1,-10 11-2,0 0 1,0 0 0,0 0 0,10 5 1,-10-5 0,3 15-1,-2-3 0,3 7 0,0 5 0,3 9 1,-4 4-1,-1 8 0,-2 4-2,-5 4-14,-1-1-13,2-2-1,-3-19 0,3-12 0</inkml:trace>
</inkml:ink>
</file>

<file path=ppt/ink/ink2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6.5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24,'0'0'17,"0"0"0,0 0-2,0 0-2,0 0-5,0 0-3,0 0-3,0 0 0,11 9-2,-1-7 0,0 0-1,4 2 1,4 1 0,1 1 0,0 1 0,1 0 0,-1 1 1,-5 0-1,1 0 0,-4 1 1,-3 2-1,-2 1 1,-2 2 0,-3 2 0,1 2 0,-5 4 0,-2 4 1,-2 2 0,-2 3 1,-5 3-1,1 0 0,1 1 0,3 0-1,4-4 0,6-2 0,5-4-1,8-4 0,6-6-1,6-4 0,1-2 0,-1-5 0,-2-1 1,-4-3 0,-2-1 0,-6 0 1,-12 1 0,13-4 0,-13 4 0,0 0 0,0 0 0,0 0 0,0 0-1,0 0 0,0 0-1,0 0 1,-16-4-1,16 4 1,-17 6-1,5-2 0,0 2 1,0 1-1,-1 3 1,1 1 0,-3 0 0,6 2 0,1 1 0,0 0-1,4 3 1,2 0 0,2 2 0,2 0-1,1 2 0,-2 2-3,5 3 2,-4-3-1,0 3 1,-3-2 1,-1-1 0,-1-2 1,-2-1 0,-2-4 3,-3-4-1,-2-1-1,-2-4-3,-3-5-10,0-6-13,2 0 1,2-10 0,2 0 0</inkml:trace>
</inkml:ink>
</file>

<file path=ppt/ink/ink2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7.5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25-2 15,'0'0'18,"0"0"-1,0 0-1,0 0-4,14 0-1,-14 0-4,17 4-2,-5-1 0,2 2-2,1 1 0,0 2-1,-2 2-2,-1 2 0,-4 2 0,-2 0 1,-3 4-1,-3-1 1,-3 2-1,-2 1 1,-3-2 1,-2 1-2,-1-2 2,-3 2-2,0-2 2,-1 0-2,0-2 2,1-1-1,1-1 0,4-1 0,0 1-1,3-2 1,1 0-1,3 1 0,1 0 1,1 3-1,2 2 1,2 2-1,2 0 1,2-2 0,-1 3-1,4 0 1,4-3-2,-1-3-2,5-3-15,3-6-8,2-8-1,6-4 1</inkml:trace>
</inkml:ink>
</file>

<file path=ppt/ink/ink2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8.4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 44 35,'0'0'18,"0"0"-1,9-3-2,2 0-4,3 0-4,5 1-2,5 2-3,6 3-1,3 4 0,0 4-1,-2 5 0,-2 5 0,-5 2 0,-6 4 0,-5 3 0,-6-1 0,-4-1 1,-6-3 1,-4-1 0,-8-6 1,-3 1-1,-7-6 0,-4-3 0,-5-5-1,-2-1 0,0-3-1,2-3-1,3 0 0,4-3-1,9 1-1,4-4 0,14 8 0,-1-18 0,16 7 0,3-2 0,11-1 0,4-4 1,7 0 0,3-2 1,-2 1 1,-1-1 1,-4 1 1,-3 2 2,-8 2-1,-5 3 1,-7 3 0,-1 3 0,-12 6-1,13-9-1,-13 9-1,0 0-1,0 0 0,10-2 0,-10 2 0,1 11 0,0 0 0,-2 5 0,1 3 0,1 2 0,0 3 1,2 3 0,3-2 1,3-2 0,1-4 0,4-4 1,2-7 0,4-5 1,1-8-1,7-6 0,-3-6-1,0-4 0,0-6-1,-1-1-1,-6-1 1,-1 0-1,-5 3 0,-5 4-1,1 4-1,-4-1-2,3 9-8,-2-3-13,3 2-4,3 1 0,-1-2 0</inkml:trace>
</inkml:ink>
</file>

<file path=ppt/ink/ink2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9.1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151 43 30,'-6'23'22,"3"5"1,-1-6 0,4 0-17,7 1-4,4-2-2,6-4 1,4-9 0,5-5 0,2-8 0,-1-3 1,-3-9 2,-1 1 1,-9-5 1,-1 4 1,-8-3-1,-1 5 1,-8-2-1,0 6-1,-8 0-1,3 4-3,-5 3 0,1-1-2,-3 4 0,2 3 1,-1 2-2,-1 3 1,5 7-1,-2 2-1,6 7 1,1 2 0,5 6-1,0 2 1,4 7 1,-1 2-1,1 6 0,0 1 0,-3 2 0,-2-1 0,-4 2 1,-6-2 0,0-2-1,-6-5 3,-2-6 0,-1-7 2,-3-6-1,3-5 1,-1-10 0,4-7 0,0-14 0,6-10-1,6-14 0,7-8-1,12-15-1,9-7 0,14-4-1,9-3 1,10 3-1,3 6 0,4 7-1,-3 5-1,-1 14-2,-15 2-10,-5 9-13,-8 6 0,-9 1 0,-8 3 0</inkml:trace>
</inkml:ink>
</file>

<file path=ppt/ink/ink2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1.93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0 178 16,'0'0'15,"0"0"0,21-2-1,-6-6-2,6-3-2,6-3-1,2-4-5,5 1-2,-4-4 0,1 3 1,-6-2 0,0 6 1,-8 1-1,-2 5 1,-5 0 0,-10 8 0,14-7-2,-14 7 0,0 0-2,0 0 0,0 0 0,0 0-1,0 0 0,3 12 0,-8-1 0,1 2 1,-1 3-1,-2 2 1,2 5-1,-3-3 1,2 3-2,-3-1 1,2 0 0,0-3-1,-1-1 0,1-2-1,1-2-1,-2-2-1,1-3 1,7-9 0,-12 12 0,2-9 1,1 0-1,-2-1 3,0 0 1,2-1 1,0 1 1,9-2 1,-14 2 1,14-2 0,0 0 0,0 0 1,15-1-1,2 0 1,4-2-2,7 1 0,-1 1-2,2-1-2,-2 2-10,-5 2-12,-11-3-2,-11 1 0,0 0 0</inkml:trace>
</inkml:ink>
</file>

<file path=ppt/ink/ink2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09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20 0,'0'0'17,"0"0"-2,-5-9-4,5 9-2,0 0 0,0 0-2,0 0 0,0 0-2,0 0 1,0 0-1,13-7-1,-13 7 0,0 0-1,10-4 0,-10 4 0,13 0-1,-13 0 0,18 3-1,-6 0 0,2 0 0,3 1-1,0 0 0,0 2 0,1 1 0,0 1 0,-1 2 0,-2 1-1,-2 2 0,-2 3 1,-3 3-1,-3 1 0,-2 2 1,-2 0-1,-2 0 1,-3 0 0,-2-2 1,0-1 0,-4-4 1,2-1 0,-4-4 0,-1-1-1,-4-2 0,-2-3 0,-2-2 0,0-2-2,-1-2 0,1-5 0,3 0-1,3-4 0,7-4 0,6-4 0,9-1-2,7-3 1,5 0-1,5-1 2,4 3-1,3 0 1,4 5 0,2 3 0,-1 4 1,1 0 1,-1 5-1,-3 0 1,-1 2 0,-4 1 1,-7 1 1,-3 0 0,-9 0 1,-9 0 0,10 6 0,-10-6 0,-1 15 0,1-4-1,-1 4 0,1 4-1,3 0 0,0 4-1,3-1 1,2-2-1,-1-1 1,1-3 0,0-4 0,-8-12 1,15 13 1,-15-13-1,16-1 1,-16 1 0,17-17 0,-8 3 0,1-6 0,0-2-1,0-4 0,0-1-1,0 1-1,0 0 1,0 4-2,-2 3-2,5 4 0,-2 1-3,5 8-4,-3-2-5,2 5-6,2 2-4,0 2 2,2 3 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6.498"/>
    </inkml:context>
    <inkml:brush xml:id="br0">
      <inkml:brushProperty name="width" value="0.05" units="cm"/>
      <inkml:brushProperty name="height" value="0.05" units="cm"/>
      <inkml:brushProperty name="color" value="#E71224"/>
    </inkml:brush>
  </inkml:definitions>
  <inkml:trace contextRef="#ctx0" brushRef="#br0">54 618 5496 0 0,'0'0'117'0'0,"0"0"79"0"0,0 0 247 0 0,0 0 107 0 0,0 0 24 0 0,-1-6 602 0 0,-7-18 349 0 0,5 15 4540 0 0,-8 3-5680 0 0,8 3-296 0 0,0 0 0 0 0,1 0 0 0 0,-1-1 0 0 0,0 1 0 0 0,1-1 0 0 0,0 0 0 0 0,0 1 0 0 0,0-1-1 0 0,0 0 1 0 0,1 0 0 0 0,0 0 0 0 0,-1 0 0 0 0,2 0 0 0 0,-1 0 0 0 0,0-1 0 0 0,1 1 0 0 0,-1 0-1 0 0,1-2-88 0 0,15-48 0 0 0,-4 31 0 0 0,1 9-60 0 0,-3 8 146 0 0,-8 5-85 0 0,1-1 0 0 0,-1 1 1 0 0,1 0-1 0 0,0 0 0 0 0,0 0 0 0 0,-1 0 0 0 0,1 0 0 0 0,0 0 0 0 0,0 0 0 0 0,0 0 1 0 0,0 1-1 0 0,0-1 0 0 0,0 1 0 0 0,0 0 0 0 0,0-1 0 0 0,0 1 0 0 0,0 0 0 0 0,0 0 1 0 0,1 0-1 0 0,-1 1 0 0 0,0-1 0 0 0,0 0 0 0 0,0 1 0 0 0,0-1 0 0 0,0 1 0 0 0,0 0 0 0 0,0 0-1 0 0,26 18-152 0 0,-1 34 304 0 0,-23-38-88 0 0,-3 0-10 0 0,-1-12 25 0 0,0-1 0 0 0,0 1-1 0 0,0 0 1 0 0,0 0 0 0 0,-1 0 0 0 0,0-1 0 0 0,1 1 0 0 0,-1 0 0 0 0,0-1 0 0 0,0 1-1 0 0,-1-1 1 0 0,1 1 0 0 0,0-1 0 0 0,-1 1 0 0 0,1-1 0 0 0,-1 0 0 0 0,0 0 0 0 0,0 0-1 0 0,0 1-78 0 0,-46 25 752 0 0,46-28-688 0 0,0 1-10 0 0,-32 3-88 0 0,33-4-56 0 0,1 0 3 0 0,0 0-21 0 0,0 0-11 0 0,0 0-1 0 0,-6-10-1185 0 0,0 2 658 0 0</inkml:trace>
  <inkml:trace contextRef="#ctx0" brushRef="#br0" timeOffset="503.983">96 5 7352 0 0,'0'0'158'0'0,"0"0"76"0"0,0 0 207 0 0,0 0 87 0 0,0 0 16 0 0,2-2-435 0 0,7 0 7404 0 0,8 30-5953 0 0,-7 19-728 0 0,6 17-106 0 0,0 35-700 0 0,11 40 50 0 0,-22-92 38 0 0,1-13-37 0 0,-11 2 531 0 0,0-15-329 0 0,5-20-349 0 0,0-1 2 0 0,0 0-10 0 0,0 0-61 0 0,0 0-21 0 0,7-6-1732 0 0,2 2 153 0 0</inkml:trace>
</inkml:ink>
</file>

<file path=ppt/ink/ink2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9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159 34 12,'0'9'13,"2"5"-3,0-2 0,4 1-1,3-2-1,2-1-3,6-5-2,3-3-1,1-4 0,3-5 0,-2-1 1,-1-6 3,-1 2 0,-5-5 2,1 6 0,-9-1 0,3 4-1,-9-2 0,-1 10-1,0 0-3,0-10-1,0 10-1,-13-1-1,13 1-1,-18 3 0,9 1 0,-4 1-1,2 6 0,-2 0 0,3 7 0,-3 4-2,4 4 2,-1 3-2,1 6 1,1 1 0,1 5 0,0 1 0,-3 4-14,1-1 2,-3 2 2,-3-4 3,0-3 3,-4-5 1,0-5 1,-1-7 2,2-7 14,-3-10-1,3-6-1,0-7 0,3-9-3,2-5-1,5-11 1,6-6-2,8-8-1,10-4-1,8-4-1,9 0-2,12 0 0,2 4-1,8 5 0,-3 6-1,1 8-7,-4 7-7,-5 2-4,2 7 1,-15-1-1</inkml:trace>
</inkml:ink>
</file>

<file path=ppt/ink/ink2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39.0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135 43 9,'0'0'16,"0"0"-1,0 0-1,0 0 0,0 0-1,-9-5-1,9 5-3,0 0-1,0 0-2,0 0-1,0 0-1,0 0-2,10-9 0,-10 9-1,21-8 0,-7 3-1,5 1 0,-2 0 0,0 1 0,-4-1 0,-2 3 1,-11 1-1,0 0 0,0 0 1,2 12-1,-2-12 0,-15 16 1,4-3-1,0 2 0,-1 2 0,-1 1 0,-6 0 0,1 2 0,-2 0 0,-2-1 0,0 0 0,3-1 0,-3-1 0,4 1 0,5-3 0,2 0 0,7 0 0,4 0 0,8-2 0,6 0 0,8-2 0,7-1 1,4-3-1,3-2 1,1-2 0,0-2-1,-5-2 1,-3 0 0,-7-2 0,-5 1 0,0 0-2,-6 1-1,3 2-2,-14-1-5,18 4-7,-18-4-12,11 7 1,-11-7 0,0 0 0</inkml:trace>
</inkml:ink>
</file>

<file path=ppt/ink/ink2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40.9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0 113 18,'47'-8'13,"-47"8"-1,37-2-2,4-4-2,8 3-1,9-4-3,14 2 0,14-4 0,7 3 3,11-6-3,10 7 2,11-4 0,9 2 0,9-4 0,7 5 0,15-3-1,5 4-1,6 0-1,6 2-1,-2 2 0,-1 2-1,1 3-1,1 0 1,-8 1-2,-5 0 2,-11 0-2,-10 1 1,-17-1 1,-13 3 0,-18-4 0,-20 0 0,-16-2 0,-12-1 0,-16 0-2,-10-1-2,-7 1-5,-7-3-9,-11 2-9,11 4-2,-11-4 0,0 0 1</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4.741"/>
    </inkml:context>
    <inkml:brush xml:id="br0">
      <inkml:brushProperty name="width" value="0.05" units="cm"/>
      <inkml:brushProperty name="height" value="0.05" units="cm"/>
      <inkml:brushProperty name="color" value="#E71224"/>
    </inkml:brush>
  </inkml:definitions>
  <inkml:trace contextRef="#ctx0" brushRef="#br0">55 513 8928 0 0,'0'0'264'0'0,"0"0"-8"0"0,0 0-76 0 0,0 0 280 0 0,0 0 144 0 0,0 0 32 0 0,0 0-60 0 0,0 0-267 0 0,0 0-110 0 0,0 0-27 0 0,0 0-15 0 0,0 0-44 0 0,-17 0 925 0 0,9 0-761 0 0,7 0 10 0 0,1 0 1 0 0,-2-1 0 0 0,-1-2-152 0 0,1 1 0 0 0,-1-1 1 0 0,1 0-1 0 0,0 0 1 0 0,0 0-1 0 0,0 0 0 0 0,0 0 1 0 0,1 0-1 0 0,-1-1 1 0 0,1 1-1 0 0,0 0 0 0 0,0-1 1 0 0,0 1-1 0 0,0-1 0 0 0,1 1 1 0 0,0-1-1 0 0,-1 0 1 0 0,1 1-1 0 0,0-1 0 0 0,1-1-136 0 0,6-16 176 0 0,19-26-176 0 0,-15 31 0 0 0,10-2 0 0 0,-15 13 0 0 0,3 1 0 0 0,3 8 11 0 0,3 5 42 0 0,-12-7-36 0 0,-1 0 0 0 0,1 0 0 0 0,-1 1 0 0 0,1-1 0 0 0,-1 1 0 0 0,0 0-1 0 0,0 0 1 0 0,0-1 0 0 0,0 1 0 0 0,-1 0 0 0 0,1 1 0 0 0,-1-1-1 0 0,0 0 1 0 0,0 0 0 0 0,0 1 0 0 0,0 1-17 0 0,0-2-14 0 0,1 2 28 0 0,-1-1 0 0 0,-1 0-1 0 0,1 0 1 0 0,0 1 0 0 0,-1-1-1 0 0,0 0 1 0 0,0 1 0 0 0,0-1-1 0 0,-1 1 1 0 0,1-1 0 0 0,-1 0-1 0 0,0 0 1 0 0,-1 1-1 0 0,1-1 1 0 0,-1 0 0 0 0,1 0-1 0 0,-3 3-13 0 0,2 11 419 0 0,-2-12-262 0 0,3-4 3 0 0,-1-1 6 0 0,-21 17 860 0 0,20-18-930 0 0,-33 5 64 0 0,35-5-93 0 0,-14-11-3308 0 0,15 3 1304 0 0</inkml:trace>
  <inkml:trace contextRef="#ctx0" brushRef="#br0" timeOffset="889.759">109 10 9568 0 0,'0'0'202'0'0,"0"0"69"0"0,0 0 117 0 0,0 0 48 0 0,0 0 11 0 0,0 0-39 0 0,0 0-168 0 0,0 0-72 0 0,0 0-10 0 0,0-2-30 0 0,0-4-92 0 0,0 4 26 0 0,0 2 40 0 0,0 0 4 0 0,0 0-2 0 0,0 0 24 0 0,0 0 100 0 0,0 0 41 0 0,0 0 10 0 0,0 0 1 0 0,0 0 0 0 0,0 0 0 0 0,0 0 0 0 0,0 0-14 0 0,0 0-54 0 0,0 0-20 0 0,0 0-6 0 0,0 0-20 0 0,0 0-71 0 0,0 0-23 0 0,0 0 24 0 0,0 0 27 0 0,0 0 4 0 0,0 0 1 0 0,0 0 27 0 0,0 0 112 0 0,0 0 47 0 0,0 0 8 0 0,0 0-13 0 0,0 0-70 0 0,0 0-30 0 0,0 0-8 0 0,0 0-18 0 0,0 0-75 0 0,0 0-39 0 0,0 0-5 0 0,0 0 27 0 0,0 0 110 0 0,6 5 299 0 0,-1 3-429 0 0,-1-1 0 0 0,0 1 0 0 0,0 0-1 0 0,-1 0 1 0 0,0 0 0 0 0,0 1 0 0 0,-1-1-1 0 0,0 1 1 0 0,0-1 0 0 0,-1 1 0 0 0,0 0-1 0 0,-1-1 1 0 0,0 1 0 0 0,0 0 0 0 0,-1 4-71 0 0,5 55 692 0 0,-3 19-150 0 0,-2 41 136 0 0,6-89-604 0 0,3-11 162 0 0,-4-9-101 0 0,-5-18-92 0 0,-2 3-49 0 0,1-3-58 0 0,-2 3 12 0 0,-2 1-2609 0 0,6-5 718 0 0</inkml:trace>
</inkml:ink>
</file>

<file path=ppt/ink/ink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39.2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202 366 7,'16'21'15,"-12"-11"0,5 5-9,0 4-4,2 7 0,4 8 0,3 7 2,1 10 0,4 8 3,5 12 0,0 5 1,2 10 2,-1-2-1,1 0-1,-6-7 0,-1-9-4,-5-10-9,-4-12-15,-8-21-4,-3-11 0,-13-17 0</inkml:trace>
  <inkml:trace contextRef="#ctx0" brushRef="#br0" timeOffset="271">14 1064 37,'-18'4'25,"18"-4"2,-9-11-1,19-16-9,13-3-14,11-7-3,9-8 1,8-5-1,8-3 0,2 1 0,3 6 1,-3 4 0,-4 9 2,-9 6-1,-4 9 0,-9 4 0,-3 8 0,-4 2-1,-5 3-2,0 6-10,-5 0-16,-4 0-2,-3 1 1,-11-6 0</inkml:trace>
  <inkml:trace contextRef="#ctx0" brushRef="#br0" timeOffset="631">866 992 43,'1'-12'23,"-5"0"0,-1-1-6,5 13-12,-7-16-3,7 16-2,-2-10 0,2 10 0,0 0 1,9 0-1,-9 0 0,20 8 1,-6-2 0,2 2 0,2 1 0,3 1-1,0 2 1,2 1-1,0 2 0,0 4 1,0 2-1,-4 1 1,-1 5 0,-3 2 1,-5-1 1,-4 4 1,-5-4 0,-6 0 1,-7-5-1,-3-1 1,-9-8 0,1-4-2,-5-8-1,1-4-1,2-6-2,2-8-1,6-2-2,3-10-2,10 1 0,2-6-1,11 3 0,-2-2 2,7 4 0,1-1 2,6 3 1,2 2 1,4 3 0,4-3-5,6 1-5,3-1-3,3 1-1,1 1 1,-2 2 3,-4 3 5,-3 4 4,-8 7 7,-4 5 7,-6 7 2,-1 7 1,-1 4 0,-2 4-3,1 6-5,-1 2-4,4 2 0,-3 3-2,2 0 0,-6-1 1,1 0 0,-3-3-1,-1-2 2,-4-6 0,0-3 2,-6-7-1,3-12 1,0 0 0,-16-3-1,5-18 1,1-5-2,-1-9-1,2-4-1,2-4-1,0-1 0,4 3-1,4 2 1,4 7-1,-2 6 1,2 6 0,2 4-1,0 6 0,-7 10-2,21-10-5,-12 6-11,8 3-10,3 0 0,0-1 0,1-3 1</inkml:trace>
  <inkml:trace contextRef="#ctx0" brushRef="#br0" timeOffset="1452">1852 823 32,'16'17'25,"2"-1"-2,-1-6 2,2-6-17,6-4-6,4-5-3,-1-7 1,-2-3 0,-3-5 2,-2-5 0,-4 1 2,-10-2 1,-3 4 2,-11-2-1,-1 6-2,-5 0-1,-1 3-3,-1 5-1,-1 0-3,2 7 1,-1 1-1,3 5 1,-1 3 0,4 4 2,2 5 1,2 4 0,6 5 2,4 3-1,6 5 0,4 5 0,5 7-1,5 5 1,5 7-1,1 3 0,1 4 0,-2 3 0,-3 0 1,-2 0 0,-5-2 0,-5-9 0,-7-2 1,-4-8-1,-6-6 0,-5-9 1,-5-4-1,-5-12 1,-4-8-1,-4-9 1,1-7 0,1-11-1,3-7 0,5-8-1,7-5-1,11-5-1,7-5-1,11-5 0,5-5 0,9-2 1,5-3-1,2-1 2,3-2 2,-1-2 0,-2 5 1,-2 1 0,-5 4 1,-6 4-1,-3 8 0,-9 7 1,-5 10-1,-8 6-1,-4 8 0,0 18-1,-15-4 0,0 19-1,-2 8 1,1 9-1,-5 11 1,3 5 1,1 7 0,1 1 2,5-2-2,5-5 1,4-4-1,4-7-2,7-15-6,10-10-15,6-15-7,5-14-1,4-16 0</inkml:trace>
  <inkml:trace contextRef="#ctx0" brushRef="#br0" timeOffset="2183">2781 239 23,'18'-56'22,"-3"4"1,3 11 0,-2 8-10,-5 6-9,4 8-1,-8 8 1,-7 11-1,7 15 2,-7 10 0,-5 10 2,1 14-1,-2 14-1,3 15 0,-2 7-1,4 8 0,3 0-2,6 1 0,4-3-2,4-11-1,5-11-1,-3-17-2,8-6-4,-5-23-6,0-13-12,-7-14-3,-6-14 0,-7-10 2</inkml:trace>
  <inkml:trace contextRef="#ctx0" brushRef="#br0" timeOffset="2484">2782 463 48,'-18'-18'30,"3"2"1,9 3-1,8-7-11,14 3-12,8-4-4,10-4-1,8-3-2,8-3 0,11 0 0,2 2 0,0 3-3,-5 1-3,1 7-17,-10 7-6,-9 3-3,-11 6 3</inkml:trace>
  <inkml:trace contextRef="#ctx0" brushRef="#br0" timeOffset="3485">2510 716 1,'0'0'9,"0"0"-1,-13-8-9,13 8-2,-11-4 2,11 4 2,-16-1 3,16 1 5,-14 0 2,14 0 2,-12 2 0,12-2-2,0 0-1,0 0-3,0 0-2,0 0-2,17 8-1,1-12 0,4-3-1,5-2 0,4-5 0,2-2-1,-1-4 1,0 0-1,-7-1 1,-3 3 1,-9 3 2,-1 2-1,-7 2 1,-5 11 0,2-16-1,-2 16 0,-9-13-1,9 13-1,-17-11-1,3 7 0,-1 2 0,-3 2 0,-1 1 1,-2 2-1,0-1 1,0 3 0,2-1-1,0 3 1,2 1-1,2 1 0,-1 3 1,2 3-1,-2 2 1,3 4 1,-4 0-1,0 4 1,0 3 1,2 4-2,4 3 1,1 2-1,9 6-2,4 0-3,14 9-7,4-3-11,9-3-6,6-1 0,0-8-1</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2.862"/>
    </inkml:context>
    <inkml:brush xml:id="br0">
      <inkml:brushProperty name="width" value="0.05" units="cm"/>
      <inkml:brushProperty name="height" value="0.05" units="cm"/>
      <inkml:brushProperty name="color" value="#E71224"/>
    </inkml:brush>
  </inkml:definitions>
  <inkml:trace contextRef="#ctx0" brushRef="#br0">49 477 9640 0 0,'0'0'282'0'0,"0"0"-2"0"0,0 0-93 0 0,0 0 278 0 0,0 0 141 0 0,0 0 30 0 0,0 0-20 0 0,0 0-100 0 0,0 0-42 0 0,0 0-8 0 0,-8-9 632 0 0,-20-33 518 0 0,27 41-1368 0 0,1 1 21 0 0,-11-27 851 0 0,10 7-648 0 0,6-15-384 0 0,7-2 40 0 0,19 2 78 0 0,-28 29 49 0 0,-2 5-244 0 0,-1 0-1 0 0,1 0 1 0 0,0 0-1 0 0,0 0 0 0 0,-1 0 1 0 0,1 0-1 0 0,0 1 1 0 0,0-1-1 0 0,0 0 1 0 0,0 0-1 0 0,0 1 1 0 0,0-1-1 0 0,0 1 0 0 0,0-1 1 0 0,0 1-1 0 0,0-1 1 0 0,0 1-1 0 0,1-1 1 0 0,-1 1-1 0 0,0 0 1 0 0,0 0-1 0 0,0 0 1 0 0,1 0-1 0 0,-1 0 0 0 0,0 0 1 0 0,0 0-1 0 0,0 0 1 0 0,1 0-1 0 0,-1 0 1 0 0,0 1-1 0 0,0-1 1 0 0,0 0-1 0 0,0 1 0 0 0,1-1-10 0 0,29 14 0 0 0,7 30-285 0 0,-28-21 570 0 0,-4-5-285 0 0,-1 12 0 0 0,-5-20 0 0 0,-5 13 0 0 0,4-13 0 0 0,-4-1 0 0 0,1-4 20 0 0,2-4 34 0 0,0 1 0 0 0,0 0 0 0 0,0-1 0 0 0,0 1-1 0 0,-1-1 1 0 0,1 0 0 0 0,0 0 0 0 0,0 0 0 0 0,-1 0-1 0 0,1 0 1 0 0,-1-1 0 0 0,1 1 0 0 0,-1-1 0 0 0,1 1-1 0 0,-1-1 1 0 0,1 0 0 0 0,-1 0 0 0 0,1 0 0 0 0,-1 0 0 0 0,-1-1-54 0 0,-5 1 111 0 0,-2-1-37 0 0,1-3-49 0 0,0-1 18 0 0,4 1-45 0 0,-11-21-1172 0 0,18 7-1472 0 0,3 8 1095 0 0</inkml:trace>
  <inkml:trace contextRef="#ctx0" brushRef="#br0" timeOffset="666.057">141 14 7928 0 0,'0'0'168'0'0,"0"0"74"0"0,0 0 188 0 0,0 0 76 0 0,0 0 20 0 0,0 0-60 0 0,0 0-255 0 0,0-4-151 0 0,1 1 5457 0 0,-1 2-5545 0 0,5-4 2931 0 0,-1 36-1809 0 0,2 26-822 0 0,4 44-144 0 0,-4-42-128 0 0,10 21 0 0 0,-5-46 0 0 0,9 47 192 0 0,-14-62-148 0 0,-5-18-137 0 0,-1-1 8 0 0,0 0 11 0 0,0 0-180 0 0,0 0-768 0 0,0 0-334 0 0,0 0-67 0 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0.995"/>
    </inkml:context>
    <inkml:brush xml:id="br0">
      <inkml:brushProperty name="width" value="0.05" units="cm"/>
      <inkml:brushProperty name="height" value="0.05" units="cm"/>
      <inkml:brushProperty name="color" value="#E71224"/>
    </inkml:brush>
  </inkml:definitions>
  <inkml:trace contextRef="#ctx0" brushRef="#br0">82 534 3400 0 0,'0'0'205'0'0,"0"0"259"0"0,0 0 118 0 0,0 0 23 0 0,0 0-8 0 0,0 0-42 0 0,0 0-13 0 0,0 0-4 0 0,-2 0-12 0 0,-28-18 5372 0 0,29 17-5730 0 0,-12-5 288 0 0,-4-2-11 0 0,15 7-233 0 0,-15-25 1408 0 0,21-20-560 0 0,3 27-966 0 0,10-14-407 0 0,13 5 682 0 0,-12 22-161 0 0,2-3 11 0 0,-17 8-176 0 0,5 1-33 0 0,24 9 240 0 0,-30-8-124 0 0,15 18 330 0 0,-1 0-392 0 0,-8-9-64 0 0,5 10 0 0 0,-2-6 0 0 0,-7-5 0 0 0,12 25 304 0 0,-10 15 16 0 0,-16-24-112 0 0,8-23-154 0 0,-2 2-33 0 0,-27 15 236 0 0,28-18-209 0 0,-6-1-36 0 0,0 0-1 0 0,6 0 32 0 0,-2-1-33 0 0,-74-3-2531 0 0,77 4 2098 0 0,-2 0-2246 0 0,4 0 1459 0 0</inkml:trace>
  <inkml:trace contextRef="#ctx0" brushRef="#br0" timeOffset="656.695">237 2 8112 0 0,'0'0'297'0'0,"0"0"-84"0"0,0 0 385 0 0,0 0 187 0 0,0 0 42 0 0,0 0-27 0 0,0 0-135 0 0,0 0-60 0 0,0 0-11 0 0,0 0-24 0 0,0 0-88 0 0,0 0-40 0 0,0 0-8 0 0,0 0-21 0 0,0 0-80 0 0,0 0-39 0 0,0 0-7 0 0,0 0-7 0 0,-1-1-34 0 0,-2 10 2777 0 0,8 60-3060 0 0,11 12 37 0 0,0-18 0 0 0,-6-20 0 0 0,-5 9 0 0 0,7 48 128 0 0,-3-79 72 0 0,-8-8 15 0 0,-1-12-144 0 0,0-1 14 0 0,0 6 44 0 0,1 7-63 0 0,4-6-45 0 0,-15 18 96 0 0,9-1-573 0 0,1-22 224 0 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7.301"/>
    </inkml:context>
    <inkml:brush xml:id="br0">
      <inkml:brushProperty name="width" value="0.05" units="cm"/>
      <inkml:brushProperty name="height" value="0.05" units="cm"/>
      <inkml:brushProperty name="color" value="#E71224"/>
    </inkml:brush>
  </inkml:definitions>
  <inkml:trace contextRef="#ctx0" brushRef="#br0">366 42 3368 0 0,'0'0'69'0'0,"0"0"93"0"0,0 0 302 0 0,0 0 133 0 0,0 0 31 0 0,0 0-24 0 0,0 0-118 0 0,0 0-50 0 0,0 0-10 0 0,0 0-25 0 0,0 0-94 0 0,0 0-41 0 0,0 0-8 0 0,0 0 19 0 0,0 0 91 0 0,0 0 43 0 0,0 0 5 0 0,0 0-10 0 0,0 0-38 0 0,0 0-14 0 0,0 0-2 0 0,0 0-26 0 0,0 0-106 0 0,0 0-48 0 0,0 0-10 0 0,0 0-10 0 0,0 0-35 0 0,0 0-18 0 0,-1-1-3 0 0,-13-9 969 0 0,13 8-926 0 0,1 2-41 0 0,0 0-8 0 0,-23-9 514 0 0,18 8-539 0 0,-34-13 1332 0 0,24 19-1274 0 0,-11 4-48 0 0,-16 24-75 0 0,20 0 90 0 0,1-9-21 0 0,-28 57 403 0 0,17-31 396 0 0,3 31-1050 0 0,14-33 406 0 0,1 4 0 0 0,-3 19 336 0 0,17 21 506 0 0,22-6-394 0 0,10-33-256 0 0,-29-51-392 0 0,0 0-1 0 0,-1 0 1 0 0,1 0-1 0 0,0 0 1 0 0,0-1 0 0 0,0 1-1 0 0,0-1 1 0 0,0 0-1 0 0,0 0 1 0 0,0 0-1 0 0,0 0 1 0 0,1 0-1 0 0,-1-1 1 0 0,0 0-1 0 0,1 1 1 0 0,-1-1-1 0 0,3-1-23 0 0,45-23 165 0 0,-37 14-58 0 0,-1 0-29 0 0,0 1 0 0 0,-1-1 0 0 0,-1-1 0 0 0,0 0 0 0 0,0-1 0 0 0,7-11-78 0 0,-15 19-9 0 0,23-50 62 0 0,41-90-229 0 0,-31 63 176 0 0,-25 19 0 0 0,-11-37 271 0 0,-17 23-268 0 0,-3 36-10 0 0,-3-3 124 0 0,19 35-129 0 0,-4 1-128 0 0,-28 4-620 0 0,32 5 667 0 0,0 0-1 0 0,0 1 0 0 0,0 0 1 0 0,1-1-1 0 0,-1 1 1 0 0,1 1-1 0 0,0-1 0 0 0,0 0 1 0 0,0 1-1 0 0,0 0 0 0 0,0 0 1 0 0,1 0-1 0 0,0 0 0 0 0,0 0 1 0 0,-1 2 93 0 0,-6 10-566 0 0,-1 3 56 0 0</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8.521"/>
    </inkml:context>
    <inkml:brush xml:id="br0">
      <inkml:brushProperty name="width" value="0.05" units="cm"/>
      <inkml:brushProperty name="height" value="0.05" units="cm"/>
      <inkml:brushProperty name="color" value="#E71224"/>
    </inkml:brush>
  </inkml:definitions>
  <inkml:trace contextRef="#ctx0" brushRef="#br0">49 5 9928 0 0,'0'0'210'0'0,"2"0"0"0"0,23-5 254 0 0,-10 10 2109 0 0,-13-5-2302 0 0,-2 0 1 0 0,0 0 24 0 0,0 0 101 0 0,5 11 3381 0 0,5 34-2767 0 0,-10-44-891 0 0,5 8 165 0 0,-3 34-301 0 0,-25 30 240 0 0,12-30-80 0 0,-5 20-232 0 0,-4 4 88 0 0,2 29 182 0 0,-2-15-252 0 0,13-42 134 0 0,13-12-64 0 0,-5-21 0 0 0,-1 0 15 0 0,0 0 57 0 0,0-5-27 0 0,0-1-153 0 0,0 0-69 0 0,0 0-14 0 0,0 0-99 0 0,0 0-416 0 0,0 0-182 0 0,0 0-36 0 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9.298"/>
    </inkml:context>
    <inkml:brush xml:id="br0">
      <inkml:brushProperty name="width" value="0.05" units="cm"/>
      <inkml:brushProperty name="height" value="0.05" units="cm"/>
      <inkml:brushProperty name="color" value="#E71224"/>
    </inkml:brush>
  </inkml:definitions>
  <inkml:trace contextRef="#ctx0" brushRef="#br0">38 164 9936 0 0,'-6'-6'2464'0'0,"3"4"-2235"0"0,1-1 1 0 0,-1 0-1 0 0,1 0 1 0 0,0 0-1 0 0,0-1 1 0 0,0 1-1 0 0,0 0 1 0 0,0-1-1 0 0,1 0 1 0 0,0 1-1 0 0,0-1 1 0 0,0 0-1 0 0,0 1 1 0 0,0-1-1 0 0,1 0 1 0 0,-1-3-230 0 0,13-24 777 0 0,-11 28-663 0 0,0 0 1 0 0,0 0-1 0 0,1 0 0 0 0,-1 0 1 0 0,1 0-1 0 0,-1 0 1 0 0,1 0-1 0 0,0 0 0 0 0,0 1 1 0 0,1-1-1 0 0,-1 1 0 0 0,1 0 1 0 0,-1-1-1 0 0,1 1 1 0 0,-1 0-1 0 0,1 1 0 0 0,0-1 1 0 0,0 0-1 0 0,1 0-114 0 0,131-13 417 0 0,-132 15-433 0 0,0 0 0 0 0,0 1-1 0 0,0 0 1 0 0,-1-1 0 0 0,1 1-1 0 0,0 0 1 0 0,0 0 0 0 0,-1 0-1 0 0,1 1 1 0 0,-1-1-1 0 0,1 1 1 0 0,-1-1 0 0 0,1 1-1 0 0,-1 0 1 0 0,0 0 0 0 0,0 0-1 0 0,0 0 1 0 0,0 0 0 0 0,0 1-1 0 0,-1-1 1 0 0,1 0-1 0 0,-1 1 17 0 0,16 30-280 0 0,-15-25 272 0 0,0-1-1 0 0,-1 1 1 0 0,1 0-1 0 0,-1 0 1 0 0,-1 1-1 0 0,0-1 1 0 0,0 0-1 0 0,-1 0 1 0 0,1 0-1 0 0,-2 0 1 0 0,1 0-1 0 0,-1 0 1 0 0,0-1-1 0 0,-1 1 0 0 0,-1 3 9 0 0,-22 42 160 0 0,-35 18 328 0 0,-14-9-144 0 0,62-49-260 0 0,0 1 0 0 0,1 0 0 0 0,0 1 0 0 0,1 0 0 0 0,1 0 0 0 0,-7 14-84 0 0,16-28 36 0 0,0 0 0 0 0,1 1 0 0 0,-1-1 0 0 0,0 1 0 0 0,0-1 0 0 0,1 1 0 0 0,-1-1 0 0 0,0 1 0 0 0,1-1 0 0 0,0 1 0 0 0,-1-1 0 0 0,1 1 0 0 0,0 0 0 0 0,0-1 0 0 0,0 1 0 0 0,0 0 0 0 0,0-1 0 0 0,0 1 0 0 0,0-1 0 0 0,1 1 0 0 0,-1 0 0 0 0,1-1 0 0 0,-1 1 0 0 0,1-1 0 0 0,0 1 0 0 0,-1-1 0 0 0,1 1 0 0 0,0-1 0 0 0,0 0 0 0 0,0 1 0 0 0,0-1 0 0 0,0 0 0 0 0,0 0 0 0 0,0 0 0 0 0,1 0 0 0 0,-1 1 0 0 0,0-2 0 0 0,1 1 0 0 0,-1 0 0 0 0,2 1-36 0 0,60 16 840 0 0,-7-13-813 0 0,77-23 152 0 0,-19-1-169 0 0,-23 14-10 0 0,0 5-758 0 0,-90 0 395 0 0,-1 0-12 0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0.650"/>
    </inkml:context>
    <inkml:brush xml:id="br0">
      <inkml:brushProperty name="width" value="0.05" units="cm"/>
      <inkml:brushProperty name="height" value="0.05" units="cm"/>
      <inkml:brushProperty name="color" value="#E71224"/>
    </inkml:brush>
  </inkml:definitions>
  <inkml:trace contextRef="#ctx0" brushRef="#br0">108 9 8360 0 0,'0'0'304'0'0,"0"0"-128"0"0,0 0 221 0 0,0-8 378 0 0,-1 8 5547 0 0,-1 4-6198 0 0,1 1 1 0 0,0 0-1 0 0,-1 0 0 0 0,1 0 0 0 0,1 0 0 0 0,-1 0 1 0 0,1 0-1 0 0,0 0 0 0 0,0 0 0 0 0,0 0 0 0 0,1 0 1 0 0,0 0-1 0 0,0 3-124 0 0,-6 106 10 0 0,-15-43-10 0 0,-46 97 395 0 0,55-126-14 0 0,13-21-1255 0 0,8-21 428 0 0</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1.687"/>
    </inkml:context>
    <inkml:brush xml:id="br0">
      <inkml:brushProperty name="width" value="0.05" units="cm"/>
      <inkml:brushProperty name="height" value="0.05" units="cm"/>
      <inkml:brushProperty name="color" value="#E71224"/>
    </inkml:brush>
  </inkml:definitions>
  <inkml:trace contextRef="#ctx0" brushRef="#br0">136 102 8904 0 0,'0'0'325'0'0,"0"0"-108"0"0,-6-6 1866 0 0,-19-14 705 0 0,11 11-2505 0 0,7 3-219 0 0,6 4 0 0 0,1 2 29 0 0,0 0 123 0 0,0 0 52 0 0,0 0 11 0 0,0 0-27 0 0,0 0-118 0 0,0 0-50 0 0,0-1-10 0 0,9-16 51 0 0,-3 12-97 0 0,1 1 0 0 0,0 0 0 0 0,0 1 1 0 0,0 0-1 0 0,0 0 0 0 0,1 1 0 0 0,-1-1 1 0 0,1 2-1 0 0,0-1 0 0 0,-1 1 0 0 0,7 0-28 0 0,-9 0 1 0 0,82-4 133 0 0,-80 4-145 0 0,0 0-1 0 0,1 1 1 0 0,-1-1 0 0 0,0 2-1 0 0,1-1 1 0 0,-1 1-1 0 0,0 0 1 0 0,1 0 0 0 0,-1 1-1 0 0,0 0 1 0 0,3 2 11 0 0,-8-3-1 0 0,0 1 1 0 0,0 0-1 0 0,0 0 0 0 0,-1 0 1 0 0,1 0-1 0 0,-1 0 1 0 0,1 0-1 0 0,-1 0 0 0 0,0 0 1 0 0,0 1-1 0 0,0-1 1 0 0,0 0-1 0 0,0 1 0 0 0,0-1 1 0 0,-1 1-1 0 0,1-1 1 0 0,-1 1-1 0 0,1-1 0 0 0,-1 1 1 0 0,0-1-1 0 0,0 1 1 0 0,-1-1-1 0 0,2 5 37 0 0,-1-1-1 0 0,-1 0 1 0 0,1 1-1 0 0,-1-1 1 0 0,0 0-1 0 0,-1 1 0 0 0,0-1 1 0 0,0 0-1 0 0,0 0 1 0 0,0 0-1 0 0,-1-1 1 0 0,0 1-1 0 0,0-1 0 0 0,-2 2-35 0 0,-22 41 296 0 0,-59 38 616 0 0,-34 0-429 0 0,67-66-416 0 0,-13 27 103 0 0,58-42-132 0 0,6-4 148 0 0,2-1 38 0 0,0 27 1112 0 0,3-24-1268 0 0,-1 0-1 0 0,1 0 0 0 0,0-1 1 0 0,0 1-1 0 0,0-1 1 0 0,0 1-1 0 0,0-1 0 0 0,0 0 1 0 0,1 0-1 0 0,-1-1 0 0 0,1 1 1 0 0,-1-1-1 0 0,1 1 1 0 0,0-1-1 0 0,0 0 0 0 0,-1-1 1 0 0,1 1-1 0 0,0-1 0 0 0,2 1-67 0 0,38 4 0 0 0,97 5 0 0 0,-60-11-80 0 0,-44 6 134 0 0,6 1-2657 0 0,-37-3 720 0 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2.346"/>
    </inkml:context>
    <inkml:brush xml:id="br0">
      <inkml:brushProperty name="width" value="0.05" units="cm"/>
      <inkml:brushProperty name="height" value="0.05" units="cm"/>
      <inkml:brushProperty name="color" value="#E71224"/>
    </inkml:brush>
  </inkml:definitions>
  <inkml:trace contextRef="#ctx0" brushRef="#br0">72 158 7224 0 0,'-7'-5'770'0'0,"-17"-12"-239"0"0,16 8 648 0 0,-23-16 2755 0 0,31 24-3468 0 0,0 1-21 0 0,0 0-80 0 0,0 0-39 0 0,0 0-6 0 0,0-2-173 0 0,-1 1-127 0 0,1-1 1 0 0,0 1-1 0 0,0 0 0 0 0,0-1 1 0 0,-1 1-1 0 0,1 0 1 0 0,1-1-1 0 0,-1 1 1 0 0,0 0-1 0 0,0-1 0 0 0,0 1 1 0 0,1 0-1 0 0,-1-1 1 0 0,1 1-1 0 0,-1 0 1 0 0,1 0-1 0 0,-1 0 0 0 0,1 0 1 0 0,0-1-1 0 0,0 1 1 0 0,-1 0-1 0 0,1 0 1 0 0,0 0-1 0 0,0 0 0 0 0,0 0 1 0 0,0 1-1 0 0,0-1 1 0 0,0 0-1 0 0,0 0 1 0 0,1 1-21 0 0,20-21 117 0 0,38-8 537 0 0,-16 15 193 0 0,9 19-552 0 0,-11 11-497 0 0,-30-3 202 0 0,-9-10 3 0 0,-1 0 0 0 0,1 1 0 0 0,-1-1 0 0 0,1 1 0 0 0,-1 0-1 0 0,0-1 1 0 0,0 1 0 0 0,-1 0 0 0 0,1 0 0 0 0,-1 0 0 0 0,0 1-1 0 0,0-1 1 0 0,0 0 0 0 0,-1 0 0 0 0,1 1 0 0 0,-1-1 0 0 0,0 0-1 0 0,0 1 1 0 0,-1-1 0 0 0,1 0 0 0 0,-1 0 0 0 0,0 1 0 0 0,0-1-1 0 0,-1 1-2 0 0,-24 39 564 0 0,-30-7-31 0 0,20-19-446 0 0,-23 8 27 0 0,54-22-81 0 0,4-3 84 0 0,1-1 39 0 0,0 0 4 0 0,0 0-56 0 0,0 0-234 0 0,0 0-102 0 0,18 0-278 0 0,73 28 538 0 0,-18 15 168 0 0,-65-37-215 0 0,0 0-1 0 0,0 0 0 0 0,-1 0 0 0 0,1 1 0 0 0,-2 0 0 0 0,1 1 0 0 0,-1 0 1 0 0,0-1-1 0 0,1 4 20 0 0,-4-3 42 0 0,0-1 0 0 0,0 1 0 0 0,-1 0 1 0 0,0 0-1 0 0,-1 0 0 0 0,0 0 0 0 0,0 0 1 0 0,0 0-1 0 0,-2 8-42 0 0,1-13 47 0 0,0-1 0 0 0,-1 1 0 0 0,0 0 0 0 0,0 0 1 0 0,0-1-1 0 0,0 1 0 0 0,0 0 0 0 0,0-1 0 0 0,-1 1 0 0 0,1-1 0 0 0,-1 1 1 0 0,0-1-1 0 0,1 0 0 0 0,-1 0 0 0 0,0 0 0 0 0,0 0 0 0 0,-1 0 1 0 0,1 0-1 0 0,0-1 0 0 0,-1 1 0 0 0,-1 0-47 0 0,-19 19 440 0 0,-38 21 639 0 0,-19-9-534 0 0,44-22-403 0 0,-20 2-510 0 0,29-7-351 0 0,17-2 304 0 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5.036"/>
    </inkml:context>
    <inkml:brush xml:id="br0">
      <inkml:brushProperty name="width" value="0.05" units="cm"/>
      <inkml:brushProperty name="height" value="0.05" units="cm"/>
      <inkml:brushProperty name="color" value="#E71224"/>
    </inkml:brush>
  </inkml:definitions>
  <inkml:trace contextRef="#ctx0" brushRef="#br0">469 35 11720 0 0,'0'0'532'0'0,"0"0"-4"0"0,0 0-284 0 0,-7-6 764 0 0,0 3-778 0 0,-2-1 8 0 0,0 0 1 0 0,0 0-1 0 0,-1 1 0 0 0,1 0 1 0 0,-1 1-1 0 0,0 0 0 0 0,0 0 1 0 0,-7 1-239 0 0,-49 5 1542 0 0,-14 1-534 0 0,38 5-278 0 0,19-5-89 0 0,-11 5-520 0 0,15-6-242 0 0,13-2 110 0 0,2 3 11 0 0,-2 8-225 0 0,5-13 57 0 0,-4 34-183 0 0,-7 19 351 0 0,12-41 8 0 0,-1-1 0 0 0,0 1 0 0 0,-1 0 0 0 0,0-1 0 0 0,-1 1 0 0 0,0-1 0 0 0,-1 0 0 0 0,-1 1-8 0 0,-5 23 24 0 0,-6 6 576 0 0,10-35-600 0 0,1 0 0 0 0,32-7-425 0 0,3-15 156 0 0,-25 12 220 0 0,0 1 0 0 0,0 0-1 0 0,1 0 1 0 0,-1 1-1 0 0,1-1 1 0 0,0 1 0 0 0,-1 0-1 0 0,1 1 1 0 0,0 0-1 0 0,0 0 1 0 0,5-1 49 0 0,-6 2-7 0 0,1 1-1 0 0,-1-1 0 0 0,0 1 1 0 0,1 0-1 0 0,-1 0 1 0 0,0 0-1 0 0,1 1 0 0 0,-1 0 1 0 0,0 0-1 0 0,0 0 1 0 0,-1 1-1 0 0,1-1 1 0 0,0 1-1 0 0,-1 0 0 0 0,1 1 1 0 0,-1-1-1 0 0,0 1 1 0 0,0 0-1 0 0,-1 0 8 0 0,80 48 815 0 0,-63-37-460 0 0,-13-11-346 0 0,0 0 1 0 0,0 1-1 0 0,0 1 1 0 0,-1-1-1 0 0,1 1 1 0 0,-1 0-1 0 0,-1 0 1 0 0,1 1-1 0 0,-1-1 1 0 0,0 1-1 0 0,-1 0 1 0 0,0 1-1 0 0,1 1-9 0 0,4 14 0 0 0,-7-19 0 0 0,0-1 0 0 0,0 1 0 0 0,-1 0 0 0 0,1 0 0 0 0,-1 0 0 0 0,0 0 0 0 0,0 0 0 0 0,-1 0 0 0 0,1 0 0 0 0,-1 0 0 0 0,0 0 0 0 0,0 0 0 0 0,0 0 0 0 0,-1 0 0 0 0,1 1 0 0 0,-43 71 664 0 0,0-38 448 0 0,6-13-384 0 0,-36 8 695 0 0,33-18-854 0 0,10 0-268 0 0,24-11-259 0 0,0 0 0 0 0,-1-1 0 0 0,1 0 0 0 0,-1 0 0 0 0,0 0 0 0 0,1-1-1 0 0,-1 0 1 0 0,0-1 0 0 0,0 1 0 0 0,-4-1-42 0 0,1-1 12 0 0,7 0-37 0 0,0-1-1 0 0,0 1 1 0 0,0 0 0 0 0,0 0 0 0 0,0 1 0 0 0,0-1 0 0 0,0 0 0 0 0,0 1-1 0 0,1 0 1 0 0,-1 0 0 0 0,0 0 0 0 0,0 0 0 0 0,1 0 0 0 0,-1 1 0 0 0,0-1-1 0 0,1 1 1 0 0,-1-1 25 0 0,-20 9-1717 0 0,15-14 858 0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3.367"/>
    </inkml:context>
    <inkml:brush xml:id="br0">
      <inkml:brushProperty name="width" value="0.05" units="cm"/>
      <inkml:brushProperty name="height" value="0.05" units="cm"/>
      <inkml:brushProperty name="color" value="#E71224"/>
    </inkml:brush>
  </inkml:definitions>
  <inkml:trace contextRef="#ctx0" brushRef="#br0">216 1 8360 0 0,'0'0'304'0'0,"0"0"-86"0"0,0 0 401 0 0,0 0 197 0 0,0 0 43 0 0,0 0-58 0 0,0 0-262 0 0,0 0-113 0 0,0 0-18 0 0,0 0-28 0 0,0 0-90 0 0,0 0-40 0 0,0 0-8 0 0,0 0 3 0 0,0 0 23 0 0,0 0 11 0 0,0 0 1 0 0,-2 1-11 0 0,-2 1-103 0 0,0 0-1 0 0,0 0 1 0 0,0 0 0 0 0,1 1 0 0 0,-1 0 0 0 0,1 0-1 0 0,-1 0 1 0 0,1 0 0 0 0,0 0 0 0 0,0 1 0 0 0,0-1 0 0 0,1 1-1 0 0,-1 0 1 0 0,-1 3-166 0 0,-14 21 361 0 0,-20 30-190 0 0,-8 27 202 0 0,2 41 251 0 0,29-74-304 0 0,14 9 456 0 0,6-31 414 0 0,10-7-1084 0 0,-12-20-92 0 0,-1-1 0 0 0,1 0 0 0 0,-1 0 0 0 0,1 0 0 0 0,0 0 1 0 0,0-1-1 0 0,0 1 0 0 0,0-1 0 0 0,0 0 0 0 0,1 0 0 0 0,-1 0 0 0 0,0 0 0 0 0,0 0 0 0 0,1-1 0 0 0,-1 0 0 0 0,0 1 0 0 0,1-1 0 0 0,-1 0 0 0 0,0-1 0 0 0,1 1 0 0 0,-1 0 0 0 0,3-2-14 0 0,8 2 22 0 0,44-11 223 0 0,2 2-106 0 0,69-8 114 0 0,-115 12-159 0 0,21 9-89 0 0,-26-2 814 0 0,-9-2-2303 0 0,1 2-6468 0 0,-1-2 6015 0 0</inkml:trace>
  <inkml:trace contextRef="#ctx0" brushRef="#br0" timeOffset="884.511">335 202 17687 0 0,'0'0'382'0'0,"0"0"-6"0"0,6 10-200 0 0,8 48 592 0 0,-13-53-777 0 0,0 0 0 0 0,-1 0 1 0 0,0 0-1 0 0,0 1 0 0 0,0-1 0 0 0,-1 0 1 0 0,0 0-1 0 0,0 0 0 0 0,0 0 1 0 0,-1 0-1 0 0,1 0 0 0 0,-1-1 0 0 0,0 1 1 0 0,0 0-1 0 0,-2 0 9 0 0,-7 25 208 0 0,-5 28 951 0 0,3 2-1 0 0,-5 57-1158 0 0,12-55 256 0 0,5 38 38 0 0,17-57-1781 0 0,-11-38-542 0 0,2 0 267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0.622"/>
    </inkml:context>
    <inkml:brush xml:id="br0">
      <inkml:brushProperty name="width" value="0.05" units="cm"/>
      <inkml:brushProperty name="height" value="0.05" units="cm"/>
      <inkml:brushProperty name="color" value="#E71224"/>
    </inkml:brush>
  </inkml:definitions>
  <inkml:trace contextRef="#ctx0" brushRef="#br0">65 1 11048 0 0,'0'0'324'0'0,"0"0"-4"0"0,0 0-196 0 0,0 0-52 0 0,0 0 0 0 0,0 0 0 0 0,0 0 0 0 0,-7 5 226 0 0,-22 13 4370 0 0,28-17-4435 0 0,1-1-11 0 0,0 0-45 0 0,-1 10 263 0 0,-2-6-415 0 0,2 10 130 0 0,11 31 1426 0 0,-4-9-1077 0 0,-11 36 14 0 0,0-22-361 0 0,4 59-57 0 0,1-34-73 0 0,0-74-78 0 0,0-1 198 0 0,0 0 86 0 0,0 0 20 0 0,4 11 3 0 0,-2 3-164 0 0,-2 2 82 0 0,-2-11-228 0 0,-23 11-1282 0 0,18-11 668 0 0</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7:59.915"/>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0,'8'2,"0"-1,0 1,0 0,0 1,0 0,-1 0,1 1,-1 0,0 0,6 5,15 7,-6-4,0-1,1-1,1-1,-1 0,1-2,1-1,0-1,-1-2,1 0,11-1,-5 0,0 2,-1 1,0 1,0 1,19 8,-1-1,44 12,-57-11,0-1,1-2,0-2,1-1,34 10,-38-12,1-2,-1-1,1-1,-1-2,1-2,2-1,40 0,-70 2,1 0,0 0,0-1,0 0,-1-1,1 0,0 0,-1 0,0 0,1-1,-1 0,0-1,-1 1,1-1,0-1,1 0,126-47,-129 50,1-1,-1 0,1 1,-1 0,1 0,0 0,0 1,0 0,0 0,0 0,0 0,0 1,0 0,1 0,3 0</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4.12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1,'92'1,"1"4,-1 4,11 7,470 82,-207-13,-61-11,188 15,-345-65,70 0,-40 2,-105 3,-57-18,-14-10,0 0,0 0,0 0,0 0,-1 1,1-1,-1 0,1 1,-1-1,1 1,-1 0,0-1,0 1,1 0,-1 0,-1 0,1 0,0 0,0 0,-1 0,1 0,-1 0,2 21,-3-21,1 0,-1-1,1 1,0-1,-1 1,1 0,0-1,0 1,0 0,0-1,0 1,0-1,1 1,-1 0,0-1,1 1,0-1,-1 1,1-1,0 1,-1-1,1 1,0-1,0 0,0 1,0-1,1 0,-1 0,0 0,0 0,1 0,-1 0,1 0,-1 0,1-1,-1 1,1-1,-1 1,1-1,-1 1,1-1,0 0,-1 0,1 0,0 0,-1 0,1 0,-1 0,1 0,0-1,4-1,1-1,-1 0,0-1,0 1,-1-1,1 0,-1 0,0-1,0 0,0 0,-1 0,1 0,1-4,-2 2,1 1,0 1,0-1,1 0,0 1,0 0,0 1,0-1,1 1,-1 1,2-1,19-4,-17 8</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5.886"/>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0,'57'4,"-1"1,0 4,41 12,-33-8,193 31,118 25,236 71,-597-138,69 15,1-4,0-3,0-5,17-3,-59-5,71 5,-19 21,82 13,147-32,-233 10,-77-13</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6.079"/>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0,'246'24,"256"15,182-37,-574 5,1 4,71 19,-77-15,2-4,15-6,83 9,301 52,70 6,-486-62,-48-3,0-3,1-2,0-1,16-3,36-13,0-5,-2-3,18-10,-15 5,-48 15,1 3,1 1,0 3,0 2,0 2,11 3,78 7,-1 6,0 6,40 15,-153-30,41 11,1-3,0-2,1-4,15-2,411-7,-464 0,-1-2,0 0,0-2,-1-1,8-4,56-13,38 2,-115 21</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8.925"/>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43,'567'-1,"-261"-38,-208 37,0 4,0 5,28 8,-63-6,0-4,0-2,0-3,0-2,17-6,-10-1,1 2,0 4,-1 3,1 3,39 7,14 2,1-7,27-5,-100 0,154 33,5-33,-100 16,-80-16,-17 0</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2.627"/>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40,'486'0,"-299"16,-102 9,-79-23,-1 0,1 0,0-1,0 0,0 0,0 0,0 0,0-1,0 0,0-1,0 1,0-1,0 0,0-1,0 1,0-1,0 0,-1-1,1 1,-1-1,0 0,0 0,4-4,92-38,-90 37,0 1</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4.902"/>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37,'35'-16,"-11"10,0 1,0 1,1 1,-1 1,1 2,-1 0,14 3,20-2,680-1,-724 0</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9.28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0,'401'0,"-238"16,217-16,-342-9,-31 2</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9.250"/>
    </inkml:context>
    <inkml:brush xml:id="br0">
      <inkml:brushProperty name="width" value="0.05" units="cm"/>
      <inkml:brushProperty name="height" value="0.05" units="cm"/>
      <inkml:brushProperty name="color" value="#E71224"/>
    </inkml:brush>
  </inkml:definitions>
  <inkml:trace contextRef="#ctx0" brushRef="#br0">180 593 10664 0 0,'0'0'232'0'0,"-2"-1"-14"0"0,-1-1-237 0 0,-23 2 644 0 0,21 5-471 0 0,4-3-129 0 0,1-1-1 0 0,-1 0 1 0 0,0 0-1 0 0,0 0 1 0 0,1 0-1 0 0,-1 0 0 0 0,0 0 1 0 0,0-1-1 0 0,0 1 1 0 0,0 0-1 0 0,0 0 0 0 0,0-1 1 0 0,0 1-1 0 0,0 0 1 0 0,0-1-1 0 0,0 1 1 0 0,-1-1-1 0 0,1 1 0 0 0,0-1 1 0 0,0 0-1 0 0,0 0 1 0 0,-1 1-1 0 0,1-1 1 0 0,0 0-1 0 0,0 0 0 0 0,-1 0 1 0 0,1 0-1 0 0,0 0-24 0 0,-22-9 232 0 0,-6-16 530 0 0,22 17-619 0 0,1 0 1 0 0,0 0 0 0 0,0-1 0 0 0,1 0 0 0 0,0 0 0 0 0,0 0 0 0 0,1-1-1 0 0,0 0 1 0 0,1 0 0 0 0,0 0 0 0 0,1 0 0 0 0,0 0 0 0 0,0-1-1 0 0,1 1 1 0 0,0 0 0 0 0,1-1 0 0 0,0 1 0 0 0,2-10-144 0 0,14-46 608 0 0,8-16-259 0 0,18-18-229 0 0,24 43 77 0 0,34-10 11 0 0,-97 65-201 0 0,-1 1-1 0 0,0-1 1 0 0,1 1-1 0 0,-1 0 1 0 0,1 0-1 0 0,-1 0 1 0 0,1 0-1 0 0,0 0 1 0 0,-1 0-1 0 0,1 0 1 0 0,0 1-1 0 0,-1 0 0 0 0,1-1 1 0 0,0 1-1 0 0,0 0 1 0 0,0 0-1 0 0,-1 1 1 0 0,1-1-1 0 0,0 1 1 0 0,0-1-1 0 0,-1 1 1 0 0,1 0-1 0 0,-1 0 1 0 0,1 0-1 0 0,0 0 0 0 0,-1 0-6 0 0,36 19 0 0 0,9 31 83 0 0,-1 67 24 0 0,-38-108-97 0 0,-6-10-5 0 0,-1 1 0 0 0,0-1-1 0 0,1 1 1 0 0,-1 0 0 0 0,0-1-1 0 0,0 1 1 0 0,1 0-1 0 0,-1 0 1 0 0,0 0 0 0 0,0 0-1 0 0,0 0 1 0 0,0 0 0 0 0,0 0-1 0 0,0 1 1 0 0,0-1 0 0 0,-1 0-1 0 0,1 0 1 0 0,0 1-1 0 0,-1-1 1 0 0,1 0 0 0 0,-1 1-1 0 0,1-1 1 0 0,-1 1 0 0 0,0-1-1 0 0,1 0 1 0 0,-1 1-1 0 0,0-1 1 0 0,0 1 0 0 0,0-1-1 0 0,0 1 1 0 0,0-1 0 0 0,0 1-1 0 0,-1-1 1 0 0,1 1-5 0 0,0 13 34 0 0,0-12-26 0 0,3 16 0 0 0,-1-1 0 0 0,0 0 0 0 0,-2 1 0 0 0,0 0 0 0 0,-2-1 0 0 0,0 0 0 0 0,-1 3-8 0 0,0-9 50 0 0,-1 0 0 0 0,-1-1-1 0 0,0 1 1 0 0,0-1 0 0 0,-1 0-1 0 0,-1 0 1 0 0,0-1-1 0 0,0 0 1 0 0,-9 9-50 0 0,-22 15 367 0 0,-75 24-71 0 0,5-16-80 0 0,105-41-197 0 0,0 0 1 0 0,0-1 0 0 0,0 0 0 0 0,0 0-1 0 0,0 0 1 0 0,0 0 0 0 0,0 0 0 0 0,0 0-1 0 0,0-1 1 0 0,1 0 0 0 0,-1 1-1 0 0,0-1 1 0 0,0 0 0 0 0,0-1 0 0 0,1 1-1 0 0,-1 0 1 0 0,0-1 0 0 0,1 1 0 0 0,0-1-1 0 0,-1 0 1 0 0,1 0 0 0 0,0 0-1 0 0,0 0 1 0 0,-1-1-20 0 0,-46-63 522 0 0,42 55-537 0 0,-3-52-3105 0 0,10 49 1719 0 0</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6.198"/>
    </inkml:context>
    <inkml:brush xml:id="br0">
      <inkml:brushProperty name="width" value="0.05" units="cm"/>
      <inkml:brushProperty name="height" value="0.05" units="cm"/>
      <inkml:brushProperty name="color" value="#E71224"/>
    </inkml:brush>
  </inkml:definitions>
  <inkml:trace contextRef="#ctx0" brushRef="#br0">22 199 1848 0 0,'0'0'77'0'0,"0"0"-43"0"0,0 0-132 0 0,0 0-10 0 0,0 0 38 0 0,0 0 108 0 0,0 0 33 0 0,0 0-26 0 0,0 0-106 0 0</inkml:trace>
  <inkml:trace contextRef="#ctx0" brushRef="#br0" timeOffset="768.479">38 160 6416 0 0,'0'0'184'0'0,"0"0"-24"0"0,0 0-211 0 0,0 0-33 0 0,0 0 11 0 0,0 0 39 0 0,0 0 165 0 0,0 0 77 0 0,0 0 15 0 0,0 0 18 0 0,0 0 74 0 0,0 0 34 0 0,0 0 10 0 0,0 0-1 0 0,0 0-4 0 0,0 0-2 0 0,0 0 0 0 0,0 0-26 0 0,0 0-106 0 0,0 0-48 0 0,0 0-10 0 0,0 0 11 0 0,0 0 56 0 0,0 0 25 0 0,0 0 2 0 0,0 0-28 0 0,0 0-111 0 0,0 0-12 0 0,0 0 42 0 0,0 0-2 0 0,0 0-7 0 0,0 0 23 0 0,0 0 106 0 0,0 0 42 0 0,0 0 10 0 0,0 0-21 0 0,0 0-90 0 0,-1 1-42 0 0,-1 4-246 0 0,-2 4 908 0 0,1-13-112 0 0,3 2-499 0 0,26 2-174 0 0,49 0 739 0 0,-21-14 135 0 0,7 6-245 0 0,35 15-421 0 0,-76-14-186 0 0,-17 7-17 0 0,19 7-36 0 0,-15-6 0 0 0,-4-2 36 0 0,1-1-25 0 0,-3 1-20 0 0,-1 1-194 0 0,0 0-56 0 0,0 0-1 0 0,0 0-161 0 0,0 0-679 0 0,0 0-294 0 0</inkml:trace>
  <inkml:trace contextRef="#ctx0" brushRef="#br0" timeOffset="1568.447">5 112 11088 0 0,'0'0'234'0'0,"0"0"6"0"0,0-1-149 0 0,-4-34 1240 0 0,4 34-1203 0 0,0 1-22 0 0,16-20-84 0 0,11-18 554 0 0,5 32-322 0 0,-29 4-170 0 0,0 1-1 0 0,0 0 1 0 0,0-1-1 0 0,0 1 1 0 0,0 0-1 0 0,1 1 0 0 0,-1-1 1 0 0,0 0-1 0 0,0 1 1 0 0,1 0-1 0 0,-1 0 1 0 0,0 0-1 0 0,1 0 1 0 0,-1 0-1 0 0,0 1 1 0 0,1-1-1 0 0,1 2-83 0 0,32 0 771 0 0,49 2-397 0 0,-27-3-169 0 0,-21 19-239 0 0,-15-24 196 0 0,-3 12-135 0 0,-9-17-956 0 0,-11 9-312 0 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2.784"/>
    </inkml:context>
    <inkml:brush xml:id="br0">
      <inkml:brushProperty name="width" value="0.05" units="cm"/>
      <inkml:brushProperty name="height" value="0.05" units="cm"/>
      <inkml:brushProperty name="color" value="#E71224"/>
    </inkml:brush>
  </inkml:definitions>
  <inkml:trace contextRef="#ctx0" brushRef="#br0">0 147 8104 0 0,'0'0'170'0'0,"0"-1"6"0"0,0-6-122 0 0,0 6 20 0 0,0 1-4 0 0,0 0-6 0 0,10-29-236 0 0,-10-18 4340 0 0,0 46-4072 0 0,0 1-28 0 0,0-2-4 0 0,0-6-26 0 0,7-21-72 0 0,-2 16 423 0 0,-5 11-133 0 0,0 2-16 0 0,0 0-95 0 0,0 0-45 0 0,0 0-10 0 0,0 0 40 0 0,0 0 180 0 0,3-7 302 0 0,0 7 2217 0 0,23 61-2489 0 0,-16-10 118 0 0,-3 3-6 0 0,-7 119 488 0 0,4-41-486 0 0,-14-60 292 0 0,-5-29-450 0 0,9-32-224 0 0,5-10-152 0 0,1-1-16 0 0,0 0 32 0 0,0 0 134 0 0,0 0 55 0 0,0 0 16 0 0,0 0-138 0 0,0 0-595 0 0,0 0-264 0 0,0 0-51 0 0</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9.822"/>
    </inkml:context>
    <inkml:brush xml:id="br0">
      <inkml:brushProperty name="width" value="0.05" units="cm"/>
      <inkml:brushProperty name="height" value="0.05" units="cm"/>
      <inkml:brushProperty name="color" value="#E71224"/>
    </inkml:brush>
  </inkml:definitions>
  <inkml:trace contextRef="#ctx0" brushRef="#br0">0 25 10640 0 0,'0'0'230'0'0,"0"0"37"0"0,0 0 44 0 0,0 0 10 0 0,0 0 6 0 0,0 0-27 0 0,0 0-118 0 0,0 0-48 0 0,0 0-8 0 0,2 1-24 0 0,18 22 38 0 0,-19-23 94 0 0,-1 0 20 0 0,0 0 2 0 0,0 0 1 0 0,0 0 6 0 0,0 0 1 0 0,10-24 1734 0 0,-10 24-1641 0 0,1-2-33 0 0,-1 2-302 0 0,0-1 0 0 0,0 1 0 0 0,0 0 0 0 0,0-1 0 0 0,0 1 0 0 0,1 0 0 0 0,-1-1 0 0 0,0 1-1 0 0,0 0 1 0 0,0 0 0 0 0,0-1 0 0 0,1 1 0 0 0,-1 0 0 0 0,0-1 0 0 0,0 1 0 0 0,1 0 0 0 0,-1 0-1 0 0,0-1 1 0 0,1 1 0 0 0,-1 0 0 0 0,0 0 0 0 0,0 0 0 0 0,1 0 0 0 0,-1-1 0 0 0,0 1 0 0 0,1 0-1 0 0,-1 0 1 0 0,0 0 0 0 0,1 0 0 0 0,-1 0 0 0 0,1 0 0 0 0,-1 0 0 0 0,0 0 0 0 0,1 0-1 0 0,-1 0 1 0 0,0 0 0 0 0,1 0 0 0 0,-1 0 0 0 0,0 0 0 0 0,1 0 0 0 0,-1 0 0 0 0,0 1 0 0 0,1-1-1 0 0,-1 0 1 0 0,0 0 0 0 0,1 0 0 0 0,-1 1 0 0 0,0-1 0 0 0,1 0 0 0 0,-1 0 0 0 0,0 0 0 0 0,0 1-1 0 0,1-1-21 0 0,0 1 146 0 0,42-5 36 0 0,6 9-118 0 0,-2-2 230 0 0,-40-3-284 0 0,36 0 172 0 0,-23 1-268 0 0,5-11-1331 0 0,-16 4-1569 0 0,-5-3 1078 0 0</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0.815"/>
    </inkml:context>
    <inkml:brush xml:id="br0">
      <inkml:brushProperty name="width" value="0.05" units="cm"/>
      <inkml:brushProperty name="height" value="0.05" units="cm"/>
      <inkml:brushProperty name="color" value="#E71224"/>
    </inkml:brush>
  </inkml:definitions>
  <inkml:trace contextRef="#ctx0" brushRef="#br0">1 129 12992 0 0,'0'0'381'0'0,"0"0"-6"0"0,0-1-242 0 0,6-15-65 0 0,-5 13-70 0 0,-1 0 1 0 0,1 0-1 0 0,-1 1 1 0 0,1-1-1 0 0,0 0 1 0 0,0 0-1 0 0,0 0 0 0 0,1 1 1 0 0,-1-1-1 0 0,1 1 1 0 0,-1-1-1 0 0,1 1 1 0 0,0-1-1 0 0,0 1 0 0 0,0 0 1 0 0,0 0-1 0 0,0 0 1 0 0,1 0-1 0 0,-1 1 1 0 0,1-1-1 0 0,-1 0 1 0 0,1 1-1 0 0,-1 0 0 0 0,1-1 1 0 0,0 1-1 0 0,0 0 1 0 0,0 1-1 0 0,0-1 1 0 0,1 0 1 0 0,13-8 0 0 0,31-33 221 0 0,-47 42-212 0 0,0 0 0 0 0,-1 0 1 0 0,1 0-1 0 0,0 0 0 0 0,-1 0 0 0 0,1 0 0 0 0,0 0 1 0 0,-1 0-1 0 0,1 0 0 0 0,0 1 0 0 0,-1-1 0 0 0,1 0 1 0 0,0 0-1 0 0,-1 0 0 0 0,1 1 0 0 0,-1-1 0 0 0,1 0 1 0 0,0 1-1 0 0,-1-1 0 0 0,1 1 0 0 0,-1-1 0 0 0,1 0 1 0 0,-1 1-1 0 0,1-1 0 0 0,-1 1 0 0 0,0-1 0 0 0,1 1 1 0 0,-1 0-1 0 0,1-1 0 0 0,-1 1 0 0 0,0-1 0 0 0,0 1 1 0 0,1 0-1 0 0,-1-1 0 0 0,0 1 0 0 0,0 0-9 0 0,4 5 105 0 0,-2-4-58 0 0,-1 0 12 0 0,0-1 1 0 0,0 1 0 0 0,0-1-1 0 0,0 1 1 0 0,1-1-1 0 0,-1 1 1 0 0,1-1-1 0 0,-1 0 1 0 0,1 1 0 0 0,-1-1-1 0 0,1 0 1 0 0,0 0-1 0 0,-1 0 1 0 0,1 0-1 0 0,0-1 1 0 0,0 1 0 0 0,0 0-1 0 0,0-1 1 0 0,0 1-1 0 0,0-1 1 0 0,0 0-1 0 0,0 0 1 0 0,0 0 0 0 0,-1 0-1 0 0,1 0 1 0 0,0 0-1 0 0,0 0 1 0 0,0 0 0 0 0,1-1-60 0 0,67-4 847 0 0,-24 9-407 0 0,-44-4-296 0 0,15-2-292 0 0,-6-18 246 0 0,-7 15-102 0 0,-3 4-68 0 0,10 14-280 0 0,6 6-323 0 0,-8-18 445 0 0</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1.316"/>
    </inkml:context>
    <inkml:brush xml:id="br0">
      <inkml:brushProperty name="width" value="0.05" units="cm"/>
      <inkml:brushProperty name="height" value="0.05" units="cm"/>
      <inkml:brushProperty name="color" value="#E71224"/>
    </inkml:brush>
  </inkml:definitions>
  <inkml:trace contextRef="#ctx0" brushRef="#br0">146 1 8352 0 0,'0'0'177'0'0,"0"0"110"0"0,0 0 311 0 0,0 0 136 0 0,0 0 30 0 0,0 0-54 0 0,0 0-239 0 0,0 0-102 0 0,0 0-17 0 0,0 0-30 0 0,0 0-102 0 0,0 0-42 0 0,0 0-8 0 0,0 0-14 0 0,0 0-52 0 0,0 0-28 0 0,0 0-4 0 0,0 0 14 0 0,0 0 64 0 0,0 0 30 0 0,0 0 4 0 0,0 0 4 0 0,0 0 17 0 0,0 0 10 0 0,-5 6 207 0 0,-11 34 331 0 0,5-15-306 0 0,-4 28 60 0 0,-8 13 291 0 0,20-60-740 0 0,0 0-1 0 0,0 0 1 0 0,0 0-1 0 0,1 1 1 0 0,0-1-1 0 0,0 1 1 0 0,0-1-1 0 0,1 1 0 0 0,0 0 1 0 0,1 0-1 0 0,-1 6-57 0 0,-2 15 119 0 0,-19 234 429 0 0,7-166-71 0 0,9-55-459 0 0,1 5 352 0 0,4-18-359 0 0,1-28-458 0 0</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2.810"/>
    </inkml:context>
    <inkml:brush xml:id="br0">
      <inkml:brushProperty name="width" value="0.05" units="cm"/>
      <inkml:brushProperty name="height" value="0.05" units="cm"/>
      <inkml:brushProperty name="color" value="#E71224"/>
    </inkml:brush>
  </inkml:definitions>
  <inkml:trace contextRef="#ctx0" brushRef="#br0">1 0 12992 0 0,'0'0'381'0'0,"0"0"-6"0"0,0 0-262 0 0,0 0-205 0 0,0 0-61 0 0,0 0-9 0 0,0 0 12 0 0,2 0 74 0 0,38 5 536 0 0,-10-5 1660 0 0,54 0 701 0 0,-13 15-2731 0 0,32-5-107 0 0,-82-14-404 0 0,-10 3-1839 0 0,-11 1 759 0 0</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3.783"/>
    </inkml:context>
    <inkml:brush xml:id="br0">
      <inkml:brushProperty name="width" value="0.05" units="cm"/>
      <inkml:brushProperty name="height" value="0.05" units="cm"/>
      <inkml:brushProperty name="color" value="#E71224"/>
    </inkml:brush>
  </inkml:definitions>
  <inkml:trace contextRef="#ctx0" brushRef="#br0">1 92 13128 0 0,'0'0'282'0'0,"0"0"-2"0"0,1-1-181 0 0,30-19-8 0 0,87-22 277 0 0,-28 13-347 0 0,105 55 1598 0 0,-76-18-1315 0 0,-39 1-1430 0 0,-72-10 33 0 0,1-3-312 0 0</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4.207"/>
    </inkml:context>
    <inkml:brush xml:id="br0">
      <inkml:brushProperty name="width" value="0.05" units="cm"/>
      <inkml:brushProperty name="height" value="0.05" units="cm"/>
      <inkml:brushProperty name="color" value="#E71224"/>
    </inkml:brush>
  </inkml:definitions>
  <inkml:trace contextRef="#ctx0" brushRef="#br0">94 1 8720 0 0,'0'0'398'0'0,"0"0"-3"0"0,0 0-218 0 0,0 0 17 0 0,0 0 35 0 0,0 0 10 0 0,0 0-3 0 0,0 0-18 0 0,0 0-8 0 0,0 0-2 0 0,0 0-7 0 0,0 0-28 0 0,0 0-11 0 0,0 0-2 0 0,0 0 14 0 0,0 0 61 0 0,0 2 21 0 0,-17 58 1735 0 0,11-31-1679 0 0,1 4-99 0 0,0 6-32 0 0,-1 14 225 0 0,-12 227 252 0 0,5-163-189 0 0,-4-12 1059 0 0,11-85-3164 0 0,6-20 473 0 0</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27.57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1 100,'370'6,"-244"2,-67-6,0 2,-1 3,48 13,-67-12,0-2,0-2,39 0,38 3,207 47,-301-48,-1-2,1 0,0-1,0-2,0 0,0-1,14-2,234-41,-92 33,79 11,33-1,104-45,21 42,-287-19,-38 3,274 6,297 3,-437 11,369-1,-342 14,-102-7,-61-1,1-4,0-4,15-5,305-27,-101 31,-180-28,-106 26,0 0,0 1,0 2,1 0,15 2,49-5,17-4,1 5,23 6,-15-1,13 24,-29-2,-81-21</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35.5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82,'257'0,"-61"39,118-17,123-13,-87 1,-202-5,44-27,-49 6,72-21,-85 27,-51 9,29-39,-75 23,34-6,140 24,-193-1</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01.898"/>
    </inkml:context>
    <inkml:brush xml:id="br0">
      <inkml:brushProperty name="width" value="0.05" units="cm"/>
      <inkml:brushProperty name="height" value="0.05" units="cm"/>
      <inkml:brushProperty name="color" value="#E71224"/>
    </inkml:brush>
  </inkml:definitions>
  <inkml:trace contextRef="#ctx0" brushRef="#br0">33 58 9568 0 0,'0'0'202'0'0,"0"0"34"0"0,0 0-28 0 0,0 0-14 0 0,0 0-2 0 0,0 0 9 0 0,0 0 39 0 0,-1-1 15 0 0,-15-3 257 0 0,1 9 1080 0 0,15-5-1211 0 0,0 0-145 0 0,0 0-63 0 0,0 0-11 0 0,0 0 6 0 0,0 0 33 0 0,0 0 14 0 0,0 0 1 0 0,0 0 1 0 0,0 0 7 0 0,0 0 7 0 0,0 0 1 0 0,0 0-4 0 0,0 0-18 0 0,0 0-9 0 0,0 0-1 0 0,0 0-6 0 0,0 0-30 0 0,11-10 261 0 0,37-17-32 0 0,-33 17-259 0 0,-14 9-127 0 0,1 0 1 0 0,-1 0 0 0 0,1 0-1 0 0,-1 0 1 0 0,1 0 0 0 0,-1 0-1 0 0,1 0 1 0 0,0 1-1 0 0,-1-1 1 0 0,1 1 0 0 0,0-1-1 0 0,-1 1 1 0 0,1 0 0 0 0,0-1-1 0 0,0 1 1 0 0,-1 0 0 0 0,1 0-1 0 0,0 1 1 0 0,0-1-1 0 0,-1 0 1 0 0,1 0 0 0 0,0 1-1 0 0,-1-1 1 0 0,1 1 0 0 0,0-1-1 0 0,-1 1 1 0 0,1 0-1 0 0,-1 0 1 0 0,1 0 0 0 0,-1 0-8 0 0,4 1 16 0 0,21 8 37 0 0,-8 0 35 0 0,-3 4 2 0 0,6 13 356 0 0,-20-10-255 0 0,-7 30 414 0 0,-25 15-649 0 0,-35 33 218 0 0,13-37 159 0 0,20-13 62 0 0,17-9 667 0 0,31-25-834 0 0,29 8 226 0 0,4-9-326 0 0,13 0-54 0 0,40 3 353 0 0,3-17-160 0 0,-31-1 271 0 0,-58 3-462 0 0,-1-1-1 0 0,1 0 1 0 0,-1-1-1 0 0,0-1 0 0 0,0 0 1 0 0,-1-1-1 0 0,9-4-75 0 0,-7 4 11 0 0,-11 3 42 0 0,-3 2 11 0 0,-1 1 0 0 0,0 0 6 0 0,0 0 15 0 0,0 0-14 0 0,0 0-1 0 0,0 0 2 0 0,0 0 0 0 0,0 0 3 0 0,0 0 10 0 0,0 0 3 0 0,0 0 0 0 0,0 0 10 0 0,0 0 39 0 0,0 0 20 0 0,0 0 3 0 0,0 0-56 0 0,0 0-234 0 0,0 0-102 0 0,0 0-22 0 0,0 0-130 0 0,0 0-537 0 0,0 0-235 0 0,0 0-47 0 0</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05.805"/>
    </inkml:context>
    <inkml:brush xml:id="br0">
      <inkml:brushProperty name="width" value="0.05" units="cm"/>
      <inkml:brushProperty name="height" value="0.05" units="cm"/>
      <inkml:brushProperty name="color" value="#E71224"/>
    </inkml:brush>
  </inkml:definitions>
  <inkml:trace contextRef="#ctx0" brushRef="#br0">22 77 10416 0 0,'0'0'225'0'0,"-1"-1"-8"0"0,-2-6-110 0 0,2 5 202 0 0,1 2 74 0 0,0 0 8 0 0,-12-14 1491 0 0,8 7-1852 0 0,4 5 75 0 0,0 2 116 0 0,0 0 21 0 0,0 0-2 0 0,0 0 4 0 0,0 0 17 0 0,0 0 10 0 0,0 0 1 0 0,0 0-20 0 0,0 0-84 0 0,0 0-38 0 0,5-16 399 0 0,-2 14-491 0 0,0-1-1 0 0,0 1 0 0 0,0 0 1 0 0,0 0-1 0 0,0 0 0 0 0,0 1 1 0 0,0-1-1 0 0,1 1 0 0 0,-1 0 1 0 0,1-1-1 0 0,-1 1 0 0 0,1 1 1 0 0,-1-1-1 0 0,1 1 0 0 0,-1-1 1 0 0,1 1-1 0 0,0 0 0 0 0,0 0-37 0 0,50-5 424 0 0,17 14-424 0 0,-35-2 72 0 0,-8 12-8 0 0,-7 4 0 0 0,-20-17 3 0 0,0 12 3 0 0,-1-17-67 0 0,0 1-1 0 0,1 0 1 0 0,-1-1 0 0 0,0 1 0 0 0,0 0 0 0 0,0 0 0 0 0,0-1-1 0 0,0 1 1 0 0,-1 0 0 0 0,1 0 0 0 0,-1-1 0 0 0,1 1-1 0 0,-1 0 1 0 0,1-1 0 0 0,-1 1 0 0 0,0-1 0 0 0,0 1 0 0 0,0 0-1 0 0,0-1 1 0 0,0 0 0 0 0,0 1 0 0 0,0-1 0 0 0,0 0-1 0 0,-1 1-2 0 0,-41 45 204 0 0,0-6 10 0 0,-20 28 620 0 0,35-22-520 0 0,27-45-373 0 0,-2 1 58 0 0,2 12 307 0 0,1-6-275 0 0,0-8 38 0 0,4 12 567 0 0,7 6-302 0 0,-3-3 63 0 0,2-12-219 0 0,1 0 0 0 0,-1-1 0 0 0,1-1 1 0 0,0 1-1 0 0,0-2 0 0 0,0 0 0 0 0,0 0 0 0 0,9-1-178 0 0,262 0 988 0 0,-213-5-988 0 0,40 0 175 0 0,-10-9-126 0 0,-75 10-38 0 0,-15 3 32 0 0,-1 1-33 0 0,-1 0 2 0 0,-5 0 48 0 0,-2 0 11 0 0,0 0-35 0 0,0 0-116 0 0,0 0-19 0 0,0 0 3 0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3.787"/>
    </inkml:context>
    <inkml:brush xml:id="br0">
      <inkml:brushProperty name="width" value="0.05" units="cm"/>
      <inkml:brushProperty name="height" value="0.05" units="cm"/>
      <inkml:brushProperty name="color" value="#E71224"/>
    </inkml:brush>
  </inkml:definitions>
  <inkml:trace contextRef="#ctx0" brushRef="#br0">97 115 11024 0 0,'0'0'234'0'0,"0"0"6"0"0,0 0-70 0 0,0 0 247 0 0,0 0 126 0 0,0 0 29 0 0,0 0-39 0 0,0-12 606 0 0,-3-6-932 0 0,1 5 2991 0 0,6-10-2728 0 0,-2 20-452 0 0,0-1-1 0 0,-1 1 1 0 0,1 0-1 0 0,1 0 1 0 0,-1 0-1 0 0,0 0 1 0 0,1 0-1 0 0,0 1 1 0 0,0-1-1 0 0,0 1 1 0 0,0-1-1 0 0,0 1 1 0 0,0 0-1 0 0,0 0 1 0 0,1 1-1 0 0,-1-1 0 0 0,1 1 1 0 0,-1-1-1 0 0,1 1-17 0 0,76 0 256 0 0,-22 10-340 0 0,-47-6-18 0 0,-10-3 99 0 0,0 1-1 0 0,1-1 1 0 0,-1 0-1 0 0,0 0 0 0 0,1 1 1 0 0,-1-1-1 0 0,0 1 0 0 0,0-1 1 0 0,0 1-1 0 0,1 0 1 0 0,-1-1-1 0 0,0 1 0 0 0,0 0 1 0 0,0 0-1 0 0,0 0 1 0 0,0-1-1 0 0,0 1 0 0 0,-1 0 1 0 0,1 1-1 0 0,0-1 0 0 0,0 0 1 0 0,-1 0-1 0 0,1 0 1 0 0,0 0-1 0 0,-1 0 0 0 0,1 2 4 0 0,12 45 64 0 0,-13-43-40 0 0,0 1-1 0 0,-1-1 1 0 0,1 1-1 0 0,-1-1 1 0 0,0 1-1 0 0,0-1 0 0 0,-1 1 1 0 0,0-1-1 0 0,0 0 1 0 0,0 0-1 0 0,-1 0 1 0 0,1 0-1 0 0,-1-1 0 0 0,0 1 1 0 0,-1-1-1 0 0,1 1 1 0 0,-1-1-1 0 0,0 0 0 0 0,0 0-22 0 0,-8 11 391 0 0,-118 104-54 0 0,64-59-284 0 0,19-9 20 0 0,21-27 288 0 0,25-23-252 0 0,0 0 2 0 0,-9 11-13 0 0,10-11-120 0 0,-5 4 681 0 0,10 25-280 0 0,10-17-170 0 0,24 6-130 0 0,15-14 152 0 0,161-5-77 0 0,-112-5-94 0 0,-33 14-358 0 0,-54-5-552 0 0,-16-4 483 0 0</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16.109"/>
    </inkml:context>
    <inkml:brush xml:id="br0">
      <inkml:brushProperty name="width" value="0.05" units="cm"/>
      <inkml:brushProperty name="height" value="0.05" units="cm"/>
      <inkml:brushProperty name="color" value="#E71224"/>
    </inkml:brush>
  </inkml:definitions>
  <inkml:trace contextRef="#ctx0" brushRef="#br0">556 441 10184 0 0,'-11'1'872'0'0,"-55"14"528"0"0,-20 17-1272 0 0,22 11 1736 0 0,16-5-235 0 0,36-27-1448 0 0,-25 31 434 0 0,15 25 438 0 0,-10 9-1169 0 0,0 16 351 0 0,16 3 183 0 0,11-17 118 0 0,15 3-338 0 0,7 39-188 0 0,-2-58 65 0 0,28 57 42 0 0,-9-61 75 0 0,-29-48-120 0 0,2-1-1 0 0,-1 0 1 0 0,1 0-1 0 0,1-1 0 0 0,0 1 1 0 0,0-2-1 0 0,0 1 0 0 0,1-1 1 0 0,0-1-1 0 0,1 1 1 0 0,-1-2-1 0 0,1 1 0 0 0,4 0-71 0 0,62 32 440 0 0,15-14-133 0 0,-26-24-62 0 0,12-9 235 0 0,-68 7-449 0 0,1 1 0 0 0,-1-2 0 0 0,0 1 0 0 0,0-1 0 0 0,0 0 0 0 0,0-1 0 0 0,0 0 0 0 0,-1 0 0 0 0,4-3-31 0 0,-11 6 9 0 0,42-12 173 0 0,39-42-44 0 0,-64 42-113 0 0,-1-1 0 0 0,0-1 0 0 0,-1-1-1 0 0,0 0 1 0 0,9-15-25 0 0,-22 28 4 0 0,62-85 60 0 0,-9-28 150 0 0,-42 88-197 0 0,-2 0 0 0 0,-1-1 1 0 0,-1 0-1 0 0,-1-1 0 0 0,4-27-17 0 0,16-66 344 0 0,-25 88-195 0 0,-2 1 0 0 0,-1 0-1 0 0,-2 0 1 0 0,-1 0 0 0 0,-1 0-1 0 0,-5-16-148 0 0,-41-155 432 0 0,46 196-406 0 0,0-1-1 0 0,-1 1 1 0 0,-1 0 0 0 0,0 0-1 0 0,0 0 1 0 0,-1 0-1 0 0,0 1 1 0 0,0 0 0 0 0,-1 1-1 0 0,-2-4-25 0 0,-84-112 2 0 0,19 46 140 0 0,26 34-142 0 0,20 24 0 0 0,18 11 0 0 0,-2 0 0 0 0,1 1 0 0 0,-1 0 0 0 0,0 1 0 0 0,0 1 0 0 0,0-1 0 0 0,-1 2 0 0 0,0 0 0 0 0,-10-2 0 0 0,-52-4 0 0 0,-53 20 0 0 0,52 22 0 0 0,-38 21 0 0 0,46 5 0 0 0,7 14 0 0 0,51-60-25 0 0,1 1-1 0 0,1 0 1 0 0,-1 0 0 0 0,2 0-1 0 0,0 1 1 0 0,-4 13 25 0 0,-19 36-64 0 0,-30 99 64 0 0,49-99 0 0 0,-10 37 0 0 0,-6 63 0 0 0,27 0 0 0 0,3-130 0 0 0,1 0 0 0 0,2 0 0 0 0,1 0 0 0 0,2-1 0 0 0,1 0 0 0 0,1-1 0 0 0,2 0 0 0 0,6 8 0 0 0,18 13 0 0 0,22 35 216 0 0,0-15-216 0 0,53 52 0 0 0,-100-113 0 0 0,0-1 0 0 0,1 0 0 0 0,0-1 0 0 0,0 0 0 0 0,1-1 0 0 0,0 0 0 0 0,13 4 0 0 0,-9-3 0 0 0,-7-5-1 0 0,0-1 0 0 0,0 0 0 0 0,0-1 0 0 0,0-1 0 0 0,1 0-1 0 0,-1 0 1 0 0,0-1 0 0 0,0 0 0 0 0,1-1 0 0 0,-1 0 0 0 0,0-1 0 0 0,0 0 0 0 0,5-3 1 0 0,137-43-1563 0 0,-112 25 36 0 0</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23.758"/>
    </inkml:context>
    <inkml:brush xml:id="br0">
      <inkml:brushProperty name="width" value="0.05" units="cm"/>
      <inkml:brushProperty name="height" value="0.05" units="cm"/>
      <inkml:brushProperty name="color" value="#E71224"/>
    </inkml:brush>
  </inkml:definitions>
  <inkml:trace contextRef="#ctx0" brushRef="#br0">249 102 5368 0 0,'5'-24'2465'0'0,"-4"19"-746"0"0,0-2 7774 0 0,-8 6-10661 0 0,7 1 1098 0 0,-2 0 17 0 0,-7 0 42 0 0,-29 17 11 0 0,18-7 0 0 0,-13 25 103 0 0,16-7 170 0 0,-21 24-361 0 0,12 10 342 0 0,-19 20 150 0 0,36-59-291 0 0,3 6 226 0 0,1 20-81 0 0,24 19-91 0 0,-5-35 166 0 0,34 19-193 0 0,-1-4 212 0 0,-29-42-133 0 0,2-1 86 0 0,4-5-77 0 0,23-10 451 0 0,-25-10-428 0 0,-1-4-162 0 0,17-19 18 0 0,17-33 79 0 0,-39 51-170 0 0,-1-3-16 0 0,7-26 15 0 0,-5 12 202 0 0,-2-20 127 0 0,-10 22-254 0 0,-5-31 764 0 0,-10 5-922 0 0,3 49 410 0 0,-2-19 39 0 0,7 35-316 0 0,-6-4-11 0 0,1-3-44 0 0,-7-2-26 0 0,11 9-48 0 0,-22-8 48 0 0,18 4 16 0 0,-3 1 0 0 0,-1 3 0 0 0,-18-4-168 0 0,21 6 152 0 0,-3 2 16 0 0,0-1 0 0 0,4 2 0 0 0,-2 1 0 0 0,2-1 0 0 0,0 0-45 0 0,0 0 0 0 0,0 1 0 0 0,1-1 0 0 0,-1 1 0 0 0,1 1 0 0 0,0-1 0 0 0,0 1 0 0 0,1 0-1 0 0,0 0 1 0 0,0 1 0 0 0,-1 2 45 0 0,-53 78-2394 0 0,52-72 1836 0 0</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35.167"/>
    </inkml:context>
    <inkml:brush xml:id="br0">
      <inkml:brushProperty name="width" value="0.05" units="cm"/>
      <inkml:brushProperty name="height" value="0.05" units="cm"/>
      <inkml:brushProperty name="color" value="#E71224"/>
    </inkml:brush>
  </inkml:definitions>
  <inkml:trace contextRef="#ctx0" brushRef="#br0">22 87 4224 0 0,'0'0'259'0'0,"0"0"346"0"0,0 0 149 0 0,0 0 29 0 0,0 0-24 0 0,0 0-134 0 0,0 0-60 0 0,0 0-11 0 0,0 0-41 0 0,0 0-164 0 0,0 0-77 0 0,0 0-14 0 0,0 0-2 0 0,0 0 0 0 0,0 0 0 0 0,0 0 0 0 0,0 0-14 0 0,0 0-55 0 0,0 0-26 0 0,0 0-7 0 0,0 0-6 0 0,0 0-16 0 0,0 0-4 0 0,0 0 0 0 0,0 0 14 0 0,0 0 61 0 0,0 0 21 0 0,0 0 7 0 0,0 0-17 0 0,0 0-74 0 0,0 0-38 0 0,0 0-6 0 0,0 0 20 0 0,0 0 82 0 0,-4 4 103 0 0,4-3 5042 0 0,42-1-4087 0 0,-9 6-1415 0 0,-17-2 31 0 0,36-9 688 0 0,9-10-152 0 0,-24 5-408 0 0,-22 6 1115 0 0,-20-4-1112 0 0,-5 2-46 0 0,0 2 32 0 0,2-1 1 0 0,-30-16-198 0 0,7 13-36 0 0,16 3 168 0 0,12 4 33 0 0,-6 1 32 0 0,-22-9 11 0 0,24 9 0 0 0,-1 0-10 0 0,4 0-33 0 0,-4 0 32 0 0,-14 9 11 0 0,17-5-10 0 0,2-3-33 0 0,-4-1 43 0 0,3 1 43 0 0,-4 3-47 0 0,1 1-55 0 0,-1 0 44 0 0,6 1 15 0 0,-1 1 14 0 0,1-4 39 0 0,-4 1-40 0 0,0 16 47 0 0,2 93 280 0 0,8-42 892 0 0,1-44-1141 0 0,2-1 106 0 0,-5-11-197 0 0,17 29 262 0 0,19-15 18 0 0,-11-20-174 0 0,53-14 286 0 0,-72 5-368 0 0,0-1 0 0 0,0 0 1 0 0,0-1-1 0 0,-1 1 0 0 0,1-1 0 0 0,-1-1 0 0 0,1 0 0 0 0,-1 0 0 0 0,0 0 1 0 0,4-3-25 0 0,32-21 462 0 0,-35 24-1274 0 0,-22 20-913 0 0,4-9 142 0 0</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7.301"/>
    </inkml:context>
    <inkml:brush xml:id="br0">
      <inkml:brushProperty name="width" value="0.05" units="cm"/>
      <inkml:brushProperty name="height" value="0.05" units="cm"/>
      <inkml:brushProperty name="color" value="#E71224"/>
    </inkml:brush>
  </inkml:definitions>
  <inkml:trace contextRef="#ctx0" brushRef="#br0">366 42 3368 0 0,'0'0'69'0'0,"0"0"93"0"0,0 0 302 0 0,0 0 133 0 0,0 0 31 0 0,0 0-24 0 0,0 0-118 0 0,0 0-50 0 0,0 0-10 0 0,0 0-25 0 0,0 0-94 0 0,0 0-41 0 0,0 0-8 0 0,0 0 19 0 0,0 0 91 0 0,0 0 43 0 0,0 0 5 0 0,0 0-10 0 0,0 0-38 0 0,0 0-14 0 0,0 0-2 0 0,0 0-26 0 0,0 0-106 0 0,0 0-48 0 0,0 0-10 0 0,0 0-10 0 0,0 0-35 0 0,0 0-18 0 0,-1-1-3 0 0,-13-9 969 0 0,13 8-926 0 0,1 2-41 0 0,0 0-8 0 0,-23-9 514 0 0,18 8-539 0 0,-34-13 1332 0 0,24 19-1274 0 0,-11 4-48 0 0,-16 24-75 0 0,20 0 90 0 0,1-9-21 0 0,-28 57 403 0 0,17-31 396 0 0,3 31-1050 0 0,14-33 406 0 0,1 4 0 0 0,-3 19 336 0 0,17 21 506 0 0,22-6-394 0 0,10-33-256 0 0,-29-51-392 0 0,0 0-1 0 0,-1 0 1 0 0,1 0-1 0 0,0 0 1 0 0,0-1 0 0 0,0 1-1 0 0,0-1 1 0 0,0 0-1 0 0,0 0 1 0 0,0 0-1 0 0,0 0 1 0 0,1 0-1 0 0,-1-1 1 0 0,0 0-1 0 0,1 1 1 0 0,-1-1-1 0 0,3-1-23 0 0,45-23 165 0 0,-37 14-58 0 0,-1 0-29 0 0,0 1 0 0 0,-1-1 0 0 0,-1-1 0 0 0,0 0 0 0 0,0-1 0 0 0,7-11-78 0 0,-15 19-9 0 0,23-50 62 0 0,41-90-229 0 0,-31 63 176 0 0,-25 19 0 0 0,-11-37 271 0 0,-17 23-268 0 0,-3 36-10 0 0,-3-3 124 0 0,19 35-129 0 0,-4 1-128 0 0,-28 4-620 0 0,32 5 667 0 0,0 0-1 0 0,0 1 0 0 0,0 0 1 0 0,1-1-1 0 0,-1 1 1 0 0,1 1-1 0 0,0-1 0 0 0,0 0 1 0 0,0 1-1 0 0,0 0 0 0 0,0 0 1 0 0,1 0-1 0 0,0 0 0 0 0,0 0 1 0 0,-1 2 93 0 0,-6 10-566 0 0,-1 3 56 0 0</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8.521"/>
    </inkml:context>
    <inkml:brush xml:id="br0">
      <inkml:brushProperty name="width" value="0.05" units="cm"/>
      <inkml:brushProperty name="height" value="0.05" units="cm"/>
      <inkml:brushProperty name="color" value="#E71224"/>
    </inkml:brush>
  </inkml:definitions>
  <inkml:trace contextRef="#ctx0" brushRef="#br0">49 5 9928 0 0,'0'0'210'0'0,"2"0"0"0"0,23-5 254 0 0,-10 10 2109 0 0,-13-5-2302 0 0,-2 0 1 0 0,0 0 24 0 0,0 0 101 0 0,5 11 3381 0 0,5 34-2767 0 0,-10-44-891 0 0,5 8 165 0 0,-3 34-301 0 0,-25 30 240 0 0,12-30-80 0 0,-5 20-232 0 0,-4 4 88 0 0,2 29 182 0 0,-2-15-252 0 0,13-42 134 0 0,13-12-64 0 0,-5-21 0 0 0,-1 0 15 0 0,0 0 57 0 0,0-5-27 0 0,0-1-153 0 0,0 0-69 0 0,0 0-14 0 0,0 0-99 0 0,0 0-416 0 0,0 0-182 0 0,0 0-36 0 0</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9.298"/>
    </inkml:context>
    <inkml:brush xml:id="br0">
      <inkml:brushProperty name="width" value="0.05" units="cm"/>
      <inkml:brushProperty name="height" value="0.05" units="cm"/>
      <inkml:brushProperty name="color" value="#E71224"/>
    </inkml:brush>
  </inkml:definitions>
  <inkml:trace contextRef="#ctx0" brushRef="#br0">38 164 9936 0 0,'-6'-6'2464'0'0,"3"4"-2235"0"0,1-1 1 0 0,-1 0-1 0 0,1 0 1 0 0,0 0-1 0 0,0-1 1 0 0,0 1-1 0 0,0 0 1 0 0,0-1-1 0 0,1 0 1 0 0,0 1-1 0 0,0-1 1 0 0,0 0-1 0 0,0 1 1 0 0,0-1-1 0 0,1 0 1 0 0,-1-3-230 0 0,13-24 777 0 0,-11 28-663 0 0,0 0 1 0 0,0 0-1 0 0,1 0 0 0 0,-1 0 1 0 0,1 0-1 0 0,-1 0 1 0 0,1 0-1 0 0,0 0 0 0 0,0 1 1 0 0,1-1-1 0 0,-1 1 0 0 0,1 0 1 0 0,-1-1-1 0 0,1 1 1 0 0,-1 0-1 0 0,1 1 0 0 0,0-1 1 0 0,0 0-1 0 0,1 0-114 0 0,131-13 417 0 0,-132 15-433 0 0,0 0 0 0 0,0 1-1 0 0,0 0 1 0 0,-1-1 0 0 0,1 1-1 0 0,0 0 1 0 0,0 0 0 0 0,-1 0-1 0 0,1 1 1 0 0,-1-1-1 0 0,1 1 1 0 0,-1-1 0 0 0,1 1-1 0 0,-1 0 1 0 0,0 0 0 0 0,0 0-1 0 0,0 0 1 0 0,0 0 0 0 0,0 1-1 0 0,-1-1 1 0 0,1 0-1 0 0,-1 1 17 0 0,16 30-280 0 0,-15-25 272 0 0,0-1-1 0 0,-1 1 1 0 0,1 0-1 0 0,-1 0 1 0 0,-1 1-1 0 0,0-1 1 0 0,0 0-1 0 0,-1 0 1 0 0,1 0-1 0 0,-2 0 1 0 0,1 0-1 0 0,-1 0 1 0 0,0-1-1 0 0,-1 1 0 0 0,-1 3 9 0 0,-22 42 160 0 0,-35 18 328 0 0,-14-9-144 0 0,62-49-260 0 0,0 1 0 0 0,1 0 0 0 0,0 1 0 0 0,1 0 0 0 0,1 0 0 0 0,-7 14-84 0 0,16-28 36 0 0,0 0 0 0 0,1 1 0 0 0,-1-1 0 0 0,0 1 0 0 0,0-1 0 0 0,1 1 0 0 0,-1-1 0 0 0,0 1 0 0 0,1-1 0 0 0,0 1 0 0 0,-1-1 0 0 0,1 1 0 0 0,0 0 0 0 0,0-1 0 0 0,0 1 0 0 0,0 0 0 0 0,0-1 0 0 0,0 1 0 0 0,0-1 0 0 0,1 1 0 0 0,-1 0 0 0 0,1-1 0 0 0,-1 1 0 0 0,1-1 0 0 0,0 1 0 0 0,-1-1 0 0 0,1 1 0 0 0,0-1 0 0 0,0 0 0 0 0,0 1 0 0 0,0-1 0 0 0,0 0 0 0 0,0 0 0 0 0,0 0 0 0 0,1 0 0 0 0,-1 1 0 0 0,0-2 0 0 0,1 1 0 0 0,-1 0 0 0 0,2 1-36 0 0,60 16 840 0 0,-7-13-813 0 0,77-23 152 0 0,-19-1-169 0 0,-23 14-10 0 0,0 5-758 0 0,-90 0 395 0 0,-1 0-12 0 0</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0.650"/>
    </inkml:context>
    <inkml:brush xml:id="br0">
      <inkml:brushProperty name="width" value="0.05" units="cm"/>
      <inkml:brushProperty name="height" value="0.05" units="cm"/>
      <inkml:brushProperty name="color" value="#E71224"/>
    </inkml:brush>
  </inkml:definitions>
  <inkml:trace contextRef="#ctx0" brushRef="#br0">108 9 8360 0 0,'0'0'304'0'0,"0"0"-128"0"0,0 0 221 0 0,0-8 378 0 0,-1 8 5547 0 0,-1 4-6198 0 0,1 1 1 0 0,0 0-1 0 0,-1 0 0 0 0,1 0 0 0 0,1 0 0 0 0,-1 0 1 0 0,1 0-1 0 0,0 0 0 0 0,0 0 0 0 0,0 0 0 0 0,1 0 1 0 0,0 0-1 0 0,0 3-124 0 0,-6 106 10 0 0,-15-43-10 0 0,-46 97 395 0 0,55-126-14 0 0,13-21-1255 0 0,8-21 428 0 0</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1.687"/>
    </inkml:context>
    <inkml:brush xml:id="br0">
      <inkml:brushProperty name="width" value="0.05" units="cm"/>
      <inkml:brushProperty name="height" value="0.05" units="cm"/>
      <inkml:brushProperty name="color" value="#E71224"/>
    </inkml:brush>
  </inkml:definitions>
  <inkml:trace contextRef="#ctx0" brushRef="#br0">136 102 8904 0 0,'0'0'325'0'0,"0"0"-108"0"0,-6-6 1866 0 0,-19-14 705 0 0,11 11-2505 0 0,7 3-219 0 0,6 4 0 0 0,1 2 29 0 0,0 0 123 0 0,0 0 52 0 0,0 0 11 0 0,0 0-27 0 0,0 0-118 0 0,0 0-50 0 0,0-1-10 0 0,9-16 51 0 0,-3 12-97 0 0,1 1 0 0 0,0 0 0 0 0,0 1 1 0 0,0 0-1 0 0,0 0 0 0 0,1 1 0 0 0,-1-1 1 0 0,1 2-1 0 0,0-1 0 0 0,-1 1 0 0 0,7 0-28 0 0,-9 0 1 0 0,82-4 133 0 0,-80 4-145 0 0,0 0-1 0 0,1 1 1 0 0,-1-1 0 0 0,0 2-1 0 0,1-1 1 0 0,-1 1-1 0 0,0 0 1 0 0,1 0 0 0 0,-1 1-1 0 0,0 0 1 0 0,3 2 11 0 0,-8-3-1 0 0,0 1 1 0 0,0 0-1 0 0,0 0 0 0 0,-1 0 1 0 0,1 0-1 0 0,-1 0 1 0 0,1 0-1 0 0,-1 0 0 0 0,0 0 1 0 0,0 1-1 0 0,0-1 1 0 0,0 0-1 0 0,0 1 0 0 0,0-1 1 0 0,-1 1-1 0 0,1-1 1 0 0,-1 1-1 0 0,1-1 0 0 0,-1 1 1 0 0,0-1-1 0 0,0 1 1 0 0,-1-1-1 0 0,2 5 37 0 0,-1-1-1 0 0,-1 0 1 0 0,1 1-1 0 0,-1-1 1 0 0,0 0-1 0 0,-1 1 0 0 0,0-1 1 0 0,0 0-1 0 0,0 0 1 0 0,0 0-1 0 0,-1-1 1 0 0,0 1-1 0 0,0-1 0 0 0,-2 2-35 0 0,-22 41 296 0 0,-59 38 616 0 0,-34 0-429 0 0,67-66-416 0 0,-13 27 103 0 0,58-42-132 0 0,6-4 148 0 0,2-1 38 0 0,0 27 1112 0 0,3-24-1268 0 0,-1 0-1 0 0,1 0 0 0 0,0-1 1 0 0,0 1-1 0 0,0-1 1 0 0,0 1-1 0 0,0-1 0 0 0,0 0 1 0 0,1 0-1 0 0,-1-1 0 0 0,1 1 1 0 0,-1-1-1 0 0,1 1 1 0 0,0-1-1 0 0,0 0 0 0 0,-1-1 1 0 0,1 1-1 0 0,0-1 0 0 0,2 1-67 0 0,38 4 0 0 0,97 5 0 0 0,-60-11-80 0 0,-44 6 134 0 0,6 1-2657 0 0,-37-3 720 0 0</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2.346"/>
    </inkml:context>
    <inkml:brush xml:id="br0">
      <inkml:brushProperty name="width" value="0.05" units="cm"/>
      <inkml:brushProperty name="height" value="0.05" units="cm"/>
      <inkml:brushProperty name="color" value="#E71224"/>
    </inkml:brush>
  </inkml:definitions>
  <inkml:trace contextRef="#ctx0" brushRef="#br0">72 158 7224 0 0,'-7'-5'770'0'0,"-17"-12"-239"0"0,16 8 648 0 0,-23-16 2755 0 0,31 24-3468 0 0,0 1-21 0 0,0 0-80 0 0,0 0-39 0 0,0 0-6 0 0,0-2-173 0 0,-1 1-127 0 0,1-1 1 0 0,0 1-1 0 0,0 0 0 0 0,0-1 1 0 0,-1 1-1 0 0,1 0 1 0 0,1-1-1 0 0,-1 1 1 0 0,0 0-1 0 0,0-1 0 0 0,0 1 1 0 0,1 0-1 0 0,-1-1 1 0 0,1 1-1 0 0,-1 0 1 0 0,1 0-1 0 0,-1 0 0 0 0,1 0 1 0 0,0-1-1 0 0,0 1 1 0 0,-1 0-1 0 0,1 0 1 0 0,0 0-1 0 0,0 0 0 0 0,0 0 1 0 0,0 1-1 0 0,0-1 1 0 0,0 0-1 0 0,0 0 1 0 0,1 1-21 0 0,20-21 117 0 0,38-8 537 0 0,-16 15 193 0 0,9 19-552 0 0,-11 11-497 0 0,-30-3 202 0 0,-9-10 3 0 0,-1 0 0 0 0,1 1 0 0 0,-1-1 0 0 0,1 1 0 0 0,-1 0-1 0 0,0-1 1 0 0,0 1 0 0 0,-1 0 0 0 0,1 0 0 0 0,-1 0 0 0 0,0 1-1 0 0,0-1 1 0 0,0 0 0 0 0,-1 0 0 0 0,1 1 0 0 0,-1-1 0 0 0,0 0-1 0 0,0 1 1 0 0,-1-1 0 0 0,1 0 0 0 0,-1 0 0 0 0,0 1 0 0 0,0-1-1 0 0,-1 1-2 0 0,-24 39 564 0 0,-30-7-31 0 0,20-19-446 0 0,-23 8 27 0 0,54-22-81 0 0,4-3 84 0 0,1-1 39 0 0,0 0 4 0 0,0 0-56 0 0,0 0-234 0 0,0 0-102 0 0,18 0-278 0 0,73 28 538 0 0,-18 15 168 0 0,-65-37-215 0 0,0 0-1 0 0,0 0 0 0 0,-1 0 0 0 0,1 1 0 0 0,-2 0 0 0 0,1 1 0 0 0,-1 0 1 0 0,0-1-1 0 0,1 4 20 0 0,-4-3 42 0 0,0-1 0 0 0,0 1 0 0 0,-1 0 1 0 0,0 0-1 0 0,-1 0 0 0 0,0 0 0 0 0,0 0 1 0 0,0 0-1 0 0,-2 8-42 0 0,1-13 47 0 0,0-1 0 0 0,-1 1 0 0 0,0 0 0 0 0,0 0 1 0 0,0-1-1 0 0,0 1 0 0 0,0 0 0 0 0,0-1 0 0 0,-1 1 0 0 0,1-1 0 0 0,-1 1 1 0 0,0-1-1 0 0,1 0 0 0 0,-1 0 0 0 0,0 0 0 0 0,0 0 0 0 0,-1 0 1 0 0,1 0-1 0 0,0-1 0 0 0,-1 1 0 0 0,-1 0-47 0 0,-19 19 440 0 0,-38 21 639 0 0,-19-9-534 0 0,44-22-403 0 0,-20 2-510 0 0,29-7-351 0 0,17-2 304 0 0</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5.036"/>
    </inkml:context>
    <inkml:brush xml:id="br0">
      <inkml:brushProperty name="width" value="0.05" units="cm"/>
      <inkml:brushProperty name="height" value="0.05" units="cm"/>
      <inkml:brushProperty name="color" value="#E71224"/>
    </inkml:brush>
  </inkml:definitions>
  <inkml:trace contextRef="#ctx0" brushRef="#br0">469 35 11720 0 0,'0'0'532'0'0,"0"0"-4"0"0,0 0-284 0 0,-7-6 764 0 0,0 3-778 0 0,-2-1 8 0 0,0 0 1 0 0,0 0-1 0 0,-1 1 0 0 0,1 0 1 0 0,-1 1-1 0 0,0 0 0 0 0,0 0 1 0 0,-7 1-239 0 0,-49 5 1542 0 0,-14 1-534 0 0,38 5-278 0 0,19-5-89 0 0,-11 5-520 0 0,15-6-242 0 0,13-2 110 0 0,2 3 11 0 0,-2 8-225 0 0,5-13 57 0 0,-4 34-183 0 0,-7 19 351 0 0,12-41 8 0 0,-1-1 0 0 0,0 1 0 0 0,-1 0 0 0 0,0-1 0 0 0,-1 1 0 0 0,0-1 0 0 0,-1 0 0 0 0,-1 1-8 0 0,-5 23 24 0 0,-6 6 576 0 0,10-35-600 0 0,1 0 0 0 0,32-7-425 0 0,3-15 156 0 0,-25 12 220 0 0,0 1 0 0 0,0 0-1 0 0,1 0 1 0 0,-1 1-1 0 0,1-1 1 0 0,0 1 0 0 0,-1 0-1 0 0,1 1 1 0 0,0 0-1 0 0,0 0 1 0 0,5-1 49 0 0,-6 2-7 0 0,1 1-1 0 0,-1-1 0 0 0,0 1 1 0 0,1 0-1 0 0,-1 0 1 0 0,0 0-1 0 0,1 1 0 0 0,-1 0 1 0 0,0 0-1 0 0,0 0 1 0 0,-1 1-1 0 0,1-1 1 0 0,0 1-1 0 0,-1 0 0 0 0,1 1 1 0 0,-1-1-1 0 0,0 1 1 0 0,0 0-1 0 0,-1 0 8 0 0,80 48 815 0 0,-63-37-460 0 0,-13-11-346 0 0,0 0 1 0 0,0 1-1 0 0,0 1 1 0 0,-1-1-1 0 0,1 1 1 0 0,-1 0-1 0 0,-1 0 1 0 0,1 1-1 0 0,-1-1 1 0 0,0 1-1 0 0,-1 0 1 0 0,0 1-1 0 0,1 1-9 0 0,4 14 0 0 0,-7-19 0 0 0,0-1 0 0 0,0 1 0 0 0,-1 0 0 0 0,1 0 0 0 0,-1 0 0 0 0,0 0 0 0 0,0 0 0 0 0,-1 0 0 0 0,1 0 0 0 0,-1 0 0 0 0,0 0 0 0 0,0 0 0 0 0,0 0 0 0 0,-1 0 0 0 0,1 1 0 0 0,-43 71 664 0 0,0-38 448 0 0,6-13-384 0 0,-36 8 695 0 0,33-18-854 0 0,10 0-268 0 0,24-11-259 0 0,0 0 0 0 0,-1-1 0 0 0,1 0 0 0 0,-1 0 0 0 0,0 0 0 0 0,1-1-1 0 0,-1 0 1 0 0,0-1 0 0 0,0 1 0 0 0,-4-1-42 0 0,1-1 12 0 0,7 0-37 0 0,0-1-1 0 0,0 1 1 0 0,0 0 0 0 0,0 0 0 0 0,0 1 0 0 0,0-1 0 0 0,0 0 0 0 0,0 1-1 0 0,1 0 1 0 0,-1 0 0 0 0,0 0 0 0 0,0 0 0 0 0,1 0 0 0 0,-1 1 0 0 0,0-1-1 0 0,1 1 1 0 0,-1-1 25 0 0,-20 9-1717 0 0,15-14 858 0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5.202"/>
    </inkml:context>
    <inkml:brush xml:id="br0">
      <inkml:brushProperty name="width" value="0.05" units="cm"/>
      <inkml:brushProperty name="height" value="0.05" units="cm"/>
      <inkml:brushProperty name="color" value="#E71224"/>
    </inkml:brush>
  </inkml:definitions>
  <inkml:trace contextRef="#ctx0" brushRef="#br0">59 104 9664 0 0,'0'0'208'0'0,"-1"-2"54"0"0,-14-11 1572 0 0,-1-1-1156 0 0,-9-9 858 0 0,23 23-1141 0 0,2 0 12 0 0,0 0 1 0 0,0 0-27 0 0,0 0-112 0 0,0 0-49 0 0,0 0-10 0 0,0 0 12 0 0,0 0 63 0 0,0 0 31 0 0,0 0 4 0 0,0 0-34 0 0,38-29 60 0 0,48 10-282 0 0,28 15 0 0 0,-106 6-64 0 0,3-1 0 0 0,0 1 0 0 0,0 1 0 0 0,0-1 0 0 0,-1 2 0 0 0,1 0 0 0 0,-1 0 0 0 0,0 1 0 0 0,0 0 0 0 0,0 1 0 0 0,44 36 118 0 0,-52-40-103 0 0,0 0 0 0 0,-1-1 1 0 0,1 1-1 0 0,0 0 0 0 0,-1 0 0 0 0,1 1 1 0 0,-1-1-1 0 0,0 0 0 0 0,1 0 0 0 0,-1 1 1 0 0,0-1-1 0 0,-1 1 0 0 0,1-1 0 0 0,0 1 1 0 0,-1-1-1 0 0,1 1 0 0 0,-1-1 1 0 0,0 1-1 0 0,0-1 0 0 0,0 1 0 0 0,0 0 1 0 0,0-1-1 0 0,0 1 0 0 0,-1-1 0 0 0,0 1 1 0 0,1-1-1 0 0,-1 1 0 0 0,0-1 0 0 0,-1 3-15 0 0,-30 31 699 0 0,-33-5-104 0 0,-30-3-401 0 0,47-13-194 0 0,20-6 11 0 0,19-6 39 0 0,17-2-124 0 0,1-3 74 0 0,1 1 1 0 0,0 1-1 0 0,0-1 1 0 0,0 1-1 0 0,0 1 1 0 0,0 0-1 0 0,0 0 0 0 0,8 3 0 0 0,-9-2-14 0 0,63 13-39 0 0,8 27-32 0 0,-77-39 88 0 0,0-1 4 0 0,-1 0 0 0 0,1 0 0 0 0,0 0 0 0 0,-1 1 0 0 0,1-1 0 0 0,-1 1 0 0 0,0-1 0 0 0,0 1 0 0 0,0 0 0 0 0,0 0-1 0 0,-1 0 1 0 0,1 0 0 0 0,-1 0 0 0 0,1 1 0 0 0,-1-1 0 0 0,0 0 0 0 0,-1 1 0 0 0,1 1-7 0 0,-2 0 73 0 0,-1 0 1 0 0,0 0-1 0 0,0 1 1 0 0,0-2-1 0 0,0 1 1 0 0,-1 0 0 0 0,0 0-1 0 0,0-1 1 0 0,-1 0-1 0 0,1 0 1 0 0,-1 0-1 0 0,0 0 1 0 0,0 0 0 0 0,0-1-1 0 0,0 1 1 0 0,-1-1-1 0 0,1 0 1 0 0,-1-1-1 0 0,0 1 1 0 0,0-1-1 0 0,0 0 1 0 0,0 0 0 0 0,0 0-1 0 0,0-1 1 0 0,-1 0-1 0 0,-1 0-73 0 0,-24 12 164 0 0,-81 34 482 0 0,63-32-884 0 0,19-5-1566 0 0,19-6-438 0 0,9-3 974 0 0</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3.367"/>
    </inkml:context>
    <inkml:brush xml:id="br0">
      <inkml:brushProperty name="width" value="0.05" units="cm"/>
      <inkml:brushProperty name="height" value="0.05" units="cm"/>
      <inkml:brushProperty name="color" value="#E71224"/>
    </inkml:brush>
  </inkml:definitions>
  <inkml:trace contextRef="#ctx0" brushRef="#br0">216 1 8360 0 0,'0'0'304'0'0,"0"0"-86"0"0,0 0 401 0 0,0 0 197 0 0,0 0 43 0 0,0 0-58 0 0,0 0-262 0 0,0 0-113 0 0,0 0-18 0 0,0 0-28 0 0,0 0-90 0 0,0 0-40 0 0,0 0-8 0 0,0 0 3 0 0,0 0 23 0 0,0 0 11 0 0,0 0 1 0 0,-2 1-11 0 0,-2 1-103 0 0,0 0-1 0 0,0 0 1 0 0,0 0 0 0 0,1 1 0 0 0,-1 0 0 0 0,1 0-1 0 0,-1 0 1 0 0,1 0 0 0 0,0 0 0 0 0,0 1 0 0 0,0-1 0 0 0,1 1-1 0 0,-1 0 1 0 0,-1 3-166 0 0,-14 21 361 0 0,-20 30-190 0 0,-8 27 202 0 0,2 41 251 0 0,29-74-304 0 0,14 9 456 0 0,6-31 414 0 0,10-7-1084 0 0,-12-20-92 0 0,-1-1 0 0 0,1 0 0 0 0,-1 0 0 0 0,1 0 0 0 0,0 0 1 0 0,0-1-1 0 0,0 1 0 0 0,0-1 0 0 0,0 0 0 0 0,1 0 0 0 0,-1 0 0 0 0,0 0 0 0 0,0 0 0 0 0,1-1 0 0 0,-1 0 0 0 0,0 1 0 0 0,1-1 0 0 0,-1 0 0 0 0,0-1 0 0 0,1 1 0 0 0,-1 0 0 0 0,3-2-14 0 0,8 2 22 0 0,44-11 223 0 0,2 2-106 0 0,69-8 114 0 0,-115 12-159 0 0,21 9-89 0 0,-26-2 814 0 0,-9-2-2303 0 0,1 2-6468 0 0,-1-2 6015 0 0</inkml:trace>
  <inkml:trace contextRef="#ctx0" brushRef="#br0" timeOffset="884.511">335 202 17687 0 0,'0'0'382'0'0,"0"0"-6"0"0,6 10-200 0 0,8 48 592 0 0,-13-53-777 0 0,0 0 0 0 0,-1 0 1 0 0,0 0-1 0 0,0 1 0 0 0,0-1 0 0 0,-1 0 1 0 0,0 0-1 0 0,0 0 0 0 0,0 0 1 0 0,-1 0-1 0 0,1 0 0 0 0,-1-1 0 0 0,0 1 1 0 0,0 0-1 0 0,-2 0 9 0 0,-7 25 208 0 0,-5 28 951 0 0,3 2-1 0 0,-5 57-1158 0 0,12-55 256 0 0,5 38 38 0 0,17-57-1781 0 0,-11-38-542 0 0,2 0 267 0 0</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4.12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1,'92'1,"1"4,-1 4,11 7,470 82,-207-13,-61-11,188 15,-345-65,70 0,-40 2,-105 3,-57-18,-14-10,0 0,0 0,0 0,0 0,-1 1,1-1,-1 0,1 1,-1-1,1 1,-1 0,0-1,0 1,1 0,-1 0,-1 0,1 0,0 0,0 0,-1 0,1 0,-1 0,2 21,-3-21,1 0,-1-1,1 1,0-1,-1 1,1 0,0-1,0 1,0 0,0-1,0 1,0-1,1 1,-1 0,0-1,1 1,0-1,-1 1,1-1,0 1,-1-1,1 1,0-1,0 0,0 1,0-1,1 0,-1 0,0 0,0 0,1 0,-1 0,1 0,-1 0,1-1,-1 1,1-1,-1 1,1-1,-1 1,1-1,0 0,-1 0,1 0,0 0,-1 0,1 0,-1 0,1 0,0-1,4-1,1-1,-1 0,0-1,0 1,-1-1,1 0,-1 0,0-1,0 0,0 0,-1 0,1 0,1-4,-2 2,1 1,0 1,0-1,1 0,0 1,0 0,0 1,0-1,1 1,-1 1,2-1,19-4,-17 8</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5.886"/>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0,'57'4,"-1"1,0 4,41 12,-33-8,193 31,118 25,236 71,-597-138,69 15,1-4,0-3,0-5,17-3,-59-5,71 5,-19 21,82 13,147-32,-233 10,-77-13</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6.079"/>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0,'246'24,"256"15,182-37,-574 5,1 4,71 19,-77-15,2-4,15-6,83 9,301 52,70 6,-486-62,-48-3,0-3,1-2,0-1,16-3,36-13,0-5,-2-3,18-10,-15 5,-48 15,1 3,1 1,0 3,0 2,0 2,11 3,78 7,-1 6,0 6,40 15,-153-30,41 11,1-3,0-2,1-4,15-2,411-7,-464 0,-1-2,0 0,0-2,-1-1,8-4,56-13,38 2,-115 21</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8.925"/>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43,'567'-1,"-261"-38,-208 37,0 4,0 5,28 8,-63-6,0-4,0-2,0-3,0-2,17-6,-10-1,1 2,0 4,-1 3,1 3,39 7,14 2,1-7,27-5,-100 0,154 33,5-33,-100 16,-80-16,-17 0</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6.198"/>
    </inkml:context>
    <inkml:brush xml:id="br0">
      <inkml:brushProperty name="width" value="0.05" units="cm"/>
      <inkml:brushProperty name="height" value="0.05" units="cm"/>
      <inkml:brushProperty name="color" value="#E71224"/>
    </inkml:brush>
  </inkml:definitions>
  <inkml:trace contextRef="#ctx0" brushRef="#br0">22 199 1848 0 0,'0'0'77'0'0,"0"0"-43"0"0,0 0-132 0 0,0 0-10 0 0,0 0 38 0 0,0 0 108 0 0,0 0 33 0 0,0 0-26 0 0,0 0-106 0 0</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2.810"/>
    </inkml:context>
    <inkml:brush xml:id="br0">
      <inkml:brushProperty name="width" value="0.05" units="cm"/>
      <inkml:brushProperty name="height" value="0.05" units="cm"/>
      <inkml:brushProperty name="color" value="#E71224"/>
    </inkml:brush>
  </inkml:definitions>
  <inkml:trace contextRef="#ctx0" brushRef="#br0">1 0 12992 0 0,'0'0'381'0'0,"0"0"-6"0"0,0 0-262 0 0,0 0-205 0 0,0 0-61 0 0,0 0-9 0 0,0 0 12 0 0,2 0 74 0 0,38 5 536 0 0,-10-5 1660 0 0,54 0 701 0 0,-13 15-2731 0 0,32-5-107 0 0,-82-14-404 0 0,-10 3-1839 0 0,-11 1 759 0 0</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3.783"/>
    </inkml:context>
    <inkml:brush xml:id="br0">
      <inkml:brushProperty name="width" value="0.05" units="cm"/>
      <inkml:brushProperty name="height" value="0.05" units="cm"/>
      <inkml:brushProperty name="color" value="#E71224"/>
    </inkml:brush>
  </inkml:definitions>
  <inkml:trace contextRef="#ctx0" brushRef="#br0">1 92 13128 0 0,'0'0'282'0'0,"0"0"-2"0"0,1-1-181 0 0,30-19-8 0 0,87-22 277 0 0,-28 13-347 0 0,105 55 1598 0 0,-76-18-1315 0 0,-39 1-1430 0 0,-72-10 33 0 0,1-3-312 0 0</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27.57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1 100,'370'6,"-244"2,-67-6,0 2,-1 3,48 13,-67-12,0-2,0-2,39 0,38 3,207 47,-301-48,-1-2,1 0,0-1,0-2,0 0,0-1,14-2,234-41,-92 33,79 11,33-1,104-45,21 42,-287-19,-38 3,274 6,297 3,-437 11,369-1,-342 14,-102-7,-61-1,1-4,0-4,15-5,305-27,-101 31,-180-28,-106 26,0 0,0 1,0 2,1 0,15 2,49-5,17-4,1 5,23 6,-15-1,13 24,-29-2,-81-21</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35.5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82,'257'0,"-61"39,118-17,123-13,-87 1,-202-5,44-27,-49 6,72-21,-85 27,-51 9,29-39,-75 23,34-6,140 24,-193-1</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8.296"/>
    </inkml:context>
    <inkml:brush xml:id="br0">
      <inkml:brushProperty name="width" value="0.05" units="cm"/>
      <inkml:brushProperty name="height" value="0.05" units="cm"/>
      <inkml:brushProperty name="color" value="#E71224"/>
    </inkml:brush>
  </inkml:definitions>
  <inkml:trace contextRef="#ctx0" brushRef="#br0">449 10 8360 0 0,'0'0'304'0'0,"0"0"-98"0"0,0 0 349 0 0,0 0 169 0 0,0 0 39 0 0,0 0-86 0 0,0 0-378 0 0,0 0-161 0 0,0 0-36 0 0,0 0 3 0 0,0 0 39 0 0,0 0 15 0 0,0 0 1 0 0,0 0 24 0 0,0 0 101 0 0,0 0 47 0 0,0 0 11 0 0,0 0 11 0 0,0 0 45 0 0,0 0 17 0 0,0 0 7 0 0,0 0-35 0 0,-2-1-152 0 0,-101-3 2549 0 0,-45 4-339 0 0,83-5-2030 0 0,32 14-54 0 0,24-8-470 0 0,7-1 0 0 0,2 0 48 0 0,0 0 146 0 0,-6 6 189 0 0,-3 7-70 0 0,7-11-167 0 0,-2 5-56 0 0,3-5 61 0 0,-3 1-14 0 0,4-2 47 0 0,0-1-1 0 0,0 0-10 0 0,0 2-11 0 0,-1 4-44 0 0,-6 49 51 0 0,8-38 22 0 0,6 37 413 0 0,2 19-704 0 0,-9-38 1464 0 0,0-34-1164 0 0,0-1-17 0 0,0 0-10 0 0,-5 7 191 0 0,1 10-128 0 0,19-17-34 0 0,6-19-84 0 0,19-8 118 0 0,28-8-192 0 0,-34 17-64 0 0,25-6 0 0 0,-50 19 128 0 0,0 1 0 0 0,0 1 0 0 0,1-1 0 0 0,-1 2 0 0 0,1-1 0 0 0,0 1 0 0 0,0 1 0 0 0,-1 0 0 0 0,1 0 0 0 0,0 1 0 0 0,0 0 0 0 0,6 1 0 0 0,4-1 0 0 0,61 21 0 0 0,-77-20-6 0 0,-1 1 0 0 0,1 0-1 0 0,-1 0 1 0 0,0 0-1 0 0,1 1 1 0 0,-1-1 0 0 0,0 1-1 0 0,-1 0 1 0 0,1 0 0 0 0,0 0-1 0 0,-1 0 1 0 0,1 0 0 0 0,-1 0-1 0 0,0 1 1 0 0,0-1 0 0 0,-1 1-1 0 0,1-1 1 0 0,-1 1 0 0 0,1 0-1 0 0,-1 0 1 0 0,0 1 6 0 0,9 18-283 0 0,-9 3 207 0 0,-8 60 135 0 0,-30-21 206 0 0,-6-18-137 0 0,-32 25 602 0 0,-2-12-18 0 0,29-23-423 0 0,43-33-252 0 0,0 0 0 0 0,0 0 0 0 0,0-1 0 0 0,-1 0 0 0 0,1 0 1 0 0,-1 0-1 0 0,0-1 0 0 0,0 0 0 0 0,0 0 0 0 0,0 0 0 0 0,0-1 0 0 0,-3 0-37 0 0,6 0 6 0 0,0-1 1 0 0,0 1-1 0 0,0-1 0 0 0,0 1 1 0 0,0 0-1 0 0,0 0 0 0 0,0 0 0 0 0,0 1 1 0 0,0-1-1 0 0,0 1 0 0 0,1-1 0 0 0,-1 1 1 0 0,1 0-1 0 0,-1 0 0 0 0,1 0 1 0 0,0 0-1 0 0,-1 1 0 0 0,1-1 0 0 0,0 1 1 0 0,1-1-1 0 0,-1 1 0 0 0,-1 2-6 0 0,1-2 0 0 0,0 0-1 0 0,0 0 0 0 0,0 0 1 0 0,-1 0-1 0 0,1 0 1 0 0,-1-1-1 0 0,0 1 0 0 0,1-1 1 0 0,-1 1-1 0 0,0-1 1 0 0,-1 0-1 0 0,1 0 1 0 0,0-1-1 0 0,-1 1 0 0 0,1-1 1 0 0,0 0-1 0 0,-3 1 1 0 0,2-2-14 0 0,0 0 0 0 0,0 0 0 0 0,0-1-1 0 0,0 1 1 0 0,1-1 0 0 0,-1 0 0 0 0,0 0-1 0 0,0 0 1 0 0,1-1 0 0 0,-1 1 0 0 0,1-1 0 0 0,-1 0-1 0 0,1 0 1 0 0,0 0 0 0 0,0 0 14 0 0,-41-17-395 0 0,27 18 219 0 0</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5:37.259"/>
    </inkml:context>
    <inkml:brush xml:id="br0">
      <inkml:brushProperty name="width" value="0.05" units="cm"/>
      <inkml:brushProperty name="height" value="0.05" units="cm"/>
      <inkml:brushProperty name="color" value="#E71224"/>
    </inkml:brush>
  </inkml:definitions>
  <inkml:trace contextRef="#ctx0" brushRef="#br0">174 196 3464 0 0,'0'0'192'0'0,"0"0"201"0"0,0 0 89 0 0,0 0 19 0 0,0 0-28 0 0,0 0-129 0 0,0 0-59 0 0,0 0-11 0 0,0 0-1 0 0,0 0 6 0 0,0 0 1 0 0,0 0 0 0 0,0 0-7 0 0,-7-6 695 0 0,-33 11 2157 0 0,18 5-1491 0 0,0 9-1314 0 0,5 6-104 0 0,6-11-8 0 0,-16 25 192 0 0,6 14-144 0 0,19-42-137 0 0,0 1 1 0 0,0 0 0 0 0,2-1 0 0 0,-1 1 0 0 0,1 0 0 0 0,1 0 0 0 0,0 0-1 0 0,1-1 1 0 0,0 1 0 0 0,4 10-120 0 0,4 46 593 0 0,2 7 463 0 0,11-24 235 0 0,-15-39-926 0 0,-5-10-321 0 0,0-1 0 0 0,0 1-1 0 0,0-1 1 0 0,0 0 0 0 0,0 0-1 0 0,0 0 1 0 0,0 0-1 0 0,0 0 1 0 0,0-1 0 0 0,0 1-1 0 0,1-1 1 0 0,-1 0-1 0 0,0 0 1 0 0,0 0 0 0 0,1 0-1 0 0,-1-1 1 0 0,0 1 0 0 0,0-1-1 0 0,0 0 1 0 0,0 0-1 0 0,0 0 1 0 0,0 0 0 0 0,0 0-1 0 0,0-1 1 0 0,0 0 0 0 0,0 1-1 0 0,-1-1 1 0 0,3-2-44 0 0,3 0-2 0 0,1-1 35 0 0,0-1 0 0 0,-1 0 0 0 0,0 0-1 0 0,0-1 1 0 0,-1 0 0 0 0,1-1 0 0 0,-2 0-1 0 0,1 0 1 0 0,5-8-33 0 0,20-23 152 0 0,37-69-83 0 0,-46 57-69 0 0,-2-5 0 0 0,-17 24 262 0 0,-13-30-604 0 0,-15-16 758 0 0,-2 15 164 0 0,6 40-568 0 0,-14-27-268 0 0,14 33 104 0 0,13 11 99 0 0,-18-8 42 0 0,18 10 22 0 0,-20-5 106 0 0,16 9-106 0 0,6 2-49 0 0,1 1-1 0 0,-1 0 1 0 0,1 0 0 0 0,-1 0-1 0 0,1 1 1 0 0,0 0 0 0 0,0 0-1 0 0,1 0 1 0 0,-1 0 0 0 0,1 0-1 0 0,0 1 1 0 0,0-1 0 0 0,0 1-1 0 0,1 0 1 0 0,-1 0 0 0 0,1 0 0 0 0,0 0-1 0 0,1 1 1 0 0,-1-1 0 0 0,0 4 38 0 0,-4 9-74 0 0,-11 30-731 0 0,7-20 343 0 0</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50.834"/>
    </inkml:context>
    <inkml:brush xml:id="br0">
      <inkml:brushProperty name="width" value="0.05" units="cm"/>
      <inkml:brushProperty name="height" value="0.05" units="cm"/>
      <inkml:brushProperty name="color" value="#E71224"/>
    </inkml:brush>
  </inkml:definitions>
  <inkml:trace contextRef="#ctx0" brushRef="#br0">7 149 1968 0 0,'0'0'104'0'0,"0"0"-17"0"0,0 0 51 0 0,0 0 21 0 0,0 0 1 0 0,0 0-9 0 0,0 0-39 0 0,0 0-15 0 0,0 0-1 0 0,0 0 9 0 0,0 0 39 0 0,0 0 15 0 0,0 0 1 0 0,0 0 43 0 0,0 0 181 0 0,0 0 85 0 0,0 0 12 0 0,0 0-25 0 0,0 0-128 0 0,0 0-59 0 0,0 0-11 0 0,0 0-4 0 0,0 0-6 0 0,0 0-6 0 0,0 0-2 0 0,0 0 2 0 0,0 0 12 0 0,0 0 2 0 0,0 0 0 0 0,0 0 25 0 0,0 0 107 0 0,0 0 48 0 0,0 0 11 0 0,0 0-5 0 0,0 0-20 0 0,0 0-6 0 0,0 0 0 0 0,0 0-4 0 0,0 0-18 0 0,0 0-8 0 0,0 0-2 0 0,0 0-26 0 0,0 0-106 0 0,0 0-48 0 0,0 0-10 0 0,0 0-24 0 0,0 0-82 0 0,0 0-8 0 0,0 0 14 0 0,0 0 2 0 0,0 0 5 0 0,0 0 16 0 0,0 0-17 0 0,0 0-10 0 0,0 0 0 0 0,0 0 13 0 0,0 0 8 0 0,0 0 1 0 0,0 0 0 0 0,0 0 0 0 0,0 0 0 0 0,0 0 0 0 0,0 0 5 0 0,0 0 23 0 0,0 0 10 0 0,0 0 2 0 0,0 0 2 0 0,0 0 4 0 0,0 0 2 0 0,0 0 0 0 0,0 0 3 0 0,0 0 12 0 0,0 0 7 0 0,0 0 2 0 0,0 0-9 0 0,0 0-38 0 0,0 0-10 0 0,0 0-6 0 0,0 0-2 0 0,0 0-6 0 0,0 0-1 0 0,0 0 0 0 0,0 0-8 0 0,0 0-32 0 0,0 0-2 0 0,0 0 19 0 0,0 0-1 0 0,0 0-7 0 0,0 0-1 0 0,0 0 6 0 0,0 0 22 0 0,0 0 10 0 0,0 0 2 0 0,0 0 2 0 0,0 0 6 0 0,0 0 6 0 0,0 0 2 0 0,1 1-5 0 0,20 21 416 0 0,5-7-185 0 0,3-10 110 0 0,-14-1-360 0 0,12-4-112 0 0,59-19 352 0 0,-40-8-98 0 0,-21-8-188 0 0,-16 13 65 0 0,-8 9 13 0 0,-2 5-131 0 0,-2-2-13 0 0,2 1 0 0 0,1 0 11 0 0,0 8 42 0 0,0 1 11 0 0,0 0 0 0 0,-2-2 0 0 0,-7-5-24 0 0,2-1-82 0 0,-2 2 28 0 0,2 1 14 0 0,-1 1 15 0 0,6 3 57 0 0,0 0-4 0 0,-6-3-55 0 0,-22-1 105 0 0,22 6-96 0 0,-1 2 42 0 0,-18 2 264 0 0,24-4-280 0 0,-6 0-25 0 0,-2 7 42 0 0,-17 20 193 0 0,12-12-117 0 0,-4 3-48 0 0,8 6-93 0 0,6-17 0 0 0,-20 25 11 0 0,24-31 32 0 0,-1 6-33 0 0,-13 29 684 0 0,9 3-1002 0 0,8-7 234 0 0,-1-32 74 0 0,0 5 14 0 0,0 0 0 0 0,0 0 0 0 0,0 0 0 0 0,1 0-1 0 0,0 0 1 0 0,0 0 0 0 0,0 0 0 0 0,1-1 0 0 0,0 1-1 0 0,0 0 1 0 0,3 4-14 0 0,1 19 206 0 0,7 6 427 0 0,17 3-618 0 0,8-13 225 0 0,-15-16-174 0 0,19-4-66 0 0,39-1 0 0 0,20-14 190 0 0,-88 2-126 0 0,12 7-43 0 0,-20-2 85 0 0,-5 1-3032 0 0,-10 2 1383 0 0</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57.439"/>
    </inkml:context>
    <inkml:brush xml:id="br0">
      <inkml:brushProperty name="width" value="0.05" units="cm"/>
      <inkml:brushProperty name="height" value="0.05" units="cm"/>
      <inkml:brushProperty name="color" value="#E71224"/>
    </inkml:brush>
  </inkml:definitions>
  <inkml:trace contextRef="#ctx0" brushRef="#br0">814 787 5864 0 0,'0'0'314'0'0,"0"0"282"0"0,0 0 127 0 0,0 0 21 0 0,0 0-25 0 0,0 0-134 0 0,0 0-60 0 0,0 0-11 0 0,0 0-13 0 0,0 0-46 0 0,0 0-27 0 0,0 0-4 0 0,0 0-18 0 0,0 0-71 0 0,0 0-30 0 0,0 0-7 0 0,0 0-12 0 0,0 0-39 0 0,0 0-20 0 0,0 0-3 0 0,0 0 1 0 0,0 0 6 0 0,0 0 1 0 0,0 0 0 0 0,0 0-2 0 0,0 0-6 0 0,0 0-6 0 0,0 0-3 0 0,0 0 13 0 0,0 0 50 0 0,0 0 18 0 0,0 0 6 0 0,0 0-12 0 0,0 0-64 0 0,0 0-30 0 0,0 0-4 0 0,0 0 12 0 0,0 0 51 0 0,0 0 22 0 0,0 0 3 0 0,0 0-9 0 0,0 0-38 0 0,1-2-10 0 0,13-10 694 0 0,-12 11-663 0 0,-2 1 8 0 0,0 0-26 0 0,6 8-28 0 0,-6-8-201 0 0,0 0 0 0 0,0-1 1 0 0,0 1-1 0 0,0 0 0 0 0,0 0 1 0 0,0-1-1 0 0,0 1 0 0 0,0 0 0 0 0,0 0 1 0 0,0 0-1 0 0,0-1 0 0 0,1 1 0 0 0,-1 0 1 0 0,0 0-1 0 0,0 0 0 0 0,0-1 0 0 0,0 1 1 0 0,0 0-1 0 0,0 0 0 0 0,1 0 0 0 0,-1-1 1 0 0,0 1-1 0 0,0 0 0 0 0,0 0 0 0 0,1 0 1 0 0,-1 0-1 0 0,0 0 0 0 0,0 0 1 0 0,0-1-1 0 0,1 1 0 0 0,-1 0 0 0 0,0 0 1 0 0,0 0-1 0 0,1 0 0 0 0,-1 0 0 0 0,0 0 1 0 0,0 0-1 0 0,0 0 0 0 0,1 0 0 0 0,-1 0 1 0 0,0 0-1 0 0,0 0 0 0 0,1 0 0 0 0,-1 0 1 0 0,0 0-1 0 0,0 0 0 0 0,1 0 0 0 0,-1 1 1 0 0,0-1-1 0 0,0 0 0 0 0,0 0 1 0 0,1 0-1 0 0,-1 0 0 0 0,0 0 0 0 0,0 0 1 0 0,0 1-1 0 0,0-1 0 0 0,1 0 0 0 0,-1 0-7 0 0,5-22 231 0 0,-5 21-134 0 0,0 1-1 0 0,10-26 1026 0 0,-9 24-1053 0 0,-1 2-4 0 0,0 0-1 0 0,0-1-10 0 0,0-2-33 0 0,0 2 32 0 0,0 1 11 0 0,-16-54 832 0 0,14 53-842 0 0,-5-2-60 0 0,-22-12 634 0 0,3 1-584 0 0,-27-14-258 0 0,30 22 355 0 0,-42-27-52 0 0,38 15-89 0 0,-16-12 288 0 0,21 12-288 0 0,7 7 64 0 0,-24-31 0 0 0,33 36-64 0 0,-3 0 0 0 0,-40-36 192 0 0,-15-25-128 0 0,37 43 128 0 0,20 18-138 0 0,-26-29-44 0 0,-15 0-10 0 0,-5 3 192 0 0,25 11-128 0 0,19 16-64 0 0,3 0 0 0 0,0 1 0 0 0,-41-21 0 0 0,40 20 0 0 0,-3 2-14 0 0,-17-12 4 0 0,22 11 0 0 0,3 2-33 0 0,-1-1 22 0 0,2 2-33 0 0,0 0 1 0 0,-4-7 42 0 0,-4 3 11 0 0,2 0 0 0 0,-2 1-13 0 0,7 3-51 0 0,2 1-3 0 0,0 1 14 0 0,-5 3 42 0 0,-2 11-42 0 0,3 17 42 0 0,4-12 11 0 0,5 5-10 0 0,7 7-44 0 0,6 14 54 0 0,6 34-64 0 0,-18-48 64 0 0,-1 8 0 0 0,-1-21 0 0 0,3 5 0 0 0,-6-15 0 0 0,-1 0 0 0 0,5-4 0 0 0,-1-1 11 0 0,2-22-24 0 0,-5-54 47 0 0,-1-129-178 0 0,5 138 80 0 0,-5 50 64 0 0,-16-64 0 0 0,11 57 64 0 0,5 12-74 0 0,0 6-49 0 0,0 2-26 0 0,0 0 37 0 0,0 1 80 0 0,5 3-22 0 0,0 1-10 0 0,23 9 0 0 0,-9-8 0 0 0,47 21 0 0 0,68 8 0 0 0,-8-11 0 0 0,-107-24-50 0 0,-18 0 143 0 0,-1 0-17 0 0,0 0-11 0 0,-1-1-11 0 0,-4-2-44 0 0,-5 1-10 0 0,-22-7 12 0 0,-11 0 102 0 0,-1 13-168 0 0,29-4 54 0 0,-38-28-1557 0 0,28 26 3050 0 0,-27-11-1477 0 0,41 12-16 0 0,0-1 0 0 0,3 1 12 0 0,5 0 36 0 0,-1-2-49 0 0,1 2-52 0 0,-4 3 39 0 0,-10 19 14 0 0,17-21 0 0 0,0 0 0 0 0,0-1 0 0 0,0 1 0 0 0,0 0 0 0 0,0 0 0 0 0,0 0 0 0 0,0-1 0 0 0,-1 1 0 0 0,1 0 0 0 0,0 0 0 0 0,0 0 0 0 0,0-1 0 0 0,0 1 0 0 0,-1 0 0 0 0,1 0 0 0 0,0 0 0 0 0,0 0 0 0 0,0 0 0 0 0,-1-1 0 0 0,1 1 0 0 0,0 0 0 0 0,0 0 0 0 0,-1 0 0 0 0,1 0 0 0 0,0 0 0 0 0,0 0 0 0 0,-1 0 0 0 0,1 0 0 0 0,0 0 0 0 0,0 0 0 0 0,-1 0 0 0 0,1 0 0 0 0,0 0 0 0 0,0 0 0 0 0,-1 0 0 0 0,1 0 0 0 0,0 0 0 0 0,0 0 0 0 0,-1 1 0 0 0,1-1 0 0 0,0 0 0 0 0,0 0 0 0 0,0 0 0 0 0,-1 0 0 0 0,1 0 0 0 0,0 0 0 0 0,0 1 0 0 0,0-1 0 0 0,-1 0 0 0 0,1 0 0 0 0,0 0 0 0 0,0 1 0 0 0,0-1 0 0 0,0 0 0 0 0,0 0 0 0 0,0 1 0 0 0,-1-1 0 0 0,1 0 0 0 0,0 0 0 0 0,0 1 0 0 0,0-1 0 0 0,0 0 0 0 0,0 0 0 0 0,0 1 0 0 0,0-1 0 0 0,0 0 0 0 0,-6-11 0 0 0,-9-7 11 0 0,14 17 16 0 0,1 1-93 0 0,0 0-8 0 0,0 0 8 0 0,-1 1 13 0 0,-2 2 32 0 0,0 0-94 0 0,1 0 1 0 0,0 0-1 0 0,0 0 1 0 0,0 0-1 0 0,0 0 1 0 0,0 1-1 0 0,1-1 1 0 0,0 0-1 0 0,0 1 1 0 0,-1-1-1 0 0,2 1 1 0 0,-1-1-1 0 0,0 1 1 0 0,1 0-1 0 0,0 3 115 0 0,-16 13-662 0 0,-6 14-116 0 0,11-20-2879 0 0,11-4 2818 0 0</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12.940"/>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1,'16'0,"3"-1,0 2,-1-1,1 2,0 1,-1 0,15 5,62 10,-14-3,46 1,150-16,-268 1,0 1,0 0,0 1,0 0,0 0,-1 1,1 0,-1 0,1 2,59 23,27 4,4-10,-74-16,1-1,0-1,1-1,25 1,60 11,-97-16,-2 1</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21.808"/>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0,'144'10,"78"4,100 11,-109 5,7 5,-16-8,71 30,-237-51,0-2,-1-1,1-2,34-4,0 2,122-15,131 16,-298-4,-1 0,-1-1,1-2,-1-1,13-5,75-21,95-4,-197 37,1 1,0 0,0 1,0 0,0 0,-1 2,1-1,0 2,5 2,180 48,-45 7,-140-56</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24.886"/>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1,'548'0,"-408"31,59-14,-194-18,1 2,-1-1,1 0,-1 1,1 0,-1 0,0 1,0 0,1-1,-1 2,0-1,3 3,1-1,0-1,1 0,-1-1,0 0,1 0,0-1,-1 0,1-1,0 0,-1 0,1-1,1-1,24 1,-33 1,3-1,-1 1,1-1,0 1,0 0,-1 1,1-1,0 1,-1 0,1 0,-1 1,1-1,-1 1,0 0,0 0,1 0,-1 1,-1-1,3 3,-1 3</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14.229"/>
    </inkml:context>
    <inkml:brush xml:id="br0">
      <inkml:brushProperty name="width" value="0.05" units="cm"/>
      <inkml:brushProperty name="height" value="0.05" units="cm"/>
      <inkml:brushProperty name="color" value="#E71224"/>
    </inkml:brush>
  </inkml:definitions>
  <inkml:trace contextRef="#ctx0" brushRef="#br0">59 202 3224 0 0,'0'0'143'0'0,"0"0"54"0"0,0 0 124 0 0,0 0 51 0 0,0 0 11 0 0,0 0 28 0 0,0 0 112 0 0,0 0 56 0 0,0 0 12 0 0,0 0-1 0 0,0 0-4 0 0,0 0-2 0 0,0 0 0 0 0,0 0-56 0 0,0 0-236 0 0,0 0-107 0 0,0 0-22 0 0,0 0-14 0 0,0 0-46 0 0,0 0-27 0 0,0 0-4 0 0,0 0 36 0 0,0 0 152 0 0,0 0 69 0 0,0 0 14 0 0,0 0-21 0 0,0 0-88 0 0,-7-6 1664 0 0,-11-15 272 0 0,17 19-2074 0 0,1 2-1 0 0,0 0 3 0 0,-7-6 299 0 0,3-1-369 0 0,3 4 15 0 0,18-53 230 0 0,9 29 168 0 0,22-17 131 0 0,3 34-378 0 0,0-9-109 0 0,-39 18 32 0 0,-11 1-53 0 0,1 0-10 0 0,5 1-44 0 0,5 8-10 0 0,-3 10 0 0 0,-2 6 0 0 0,-6 18-24 0 0,-1 9 24 0 0,-8-29 0 0 0,-5 7 0 0 0,-42 108 0 0 0,28-94 54 0 0,-10 23-44 0 0,3-18-10 0 0,7 4 54 0 0,-20 17 134 0 0,31-46 234 0 0,15-23-346 0 0,1-1 51 0 0,0 0 22 0 0,0 0 3 0 0,0 0-14 0 0,0 0-58 0 0,0 0-6 0 0,0 0 14 0 0,0 0-13 0 0,0 0-10 0 0,0 0-1 0 0,0 0 0 0 0,0 0 0 0 0,0 0 0 0 0,0 0 3 0 0,0 0 10 0 0,17 14 17 0 0,3-4 84 0 0,46-9 798 0 0,9-11-448 0 0,59-5 268 0 0,-31 5-288 0 0,-59 5-561 0 0,46-4 117 0 0,-84 4-200 0 0,-6 5-1107 0 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17.555"/>
    </inkml:context>
    <inkml:brush xml:id="br0">
      <inkml:brushProperty name="width" value="0.05" units="cm"/>
      <inkml:brushProperty name="height" value="0.05" units="cm"/>
      <inkml:brushProperty name="color" value="#E71224"/>
    </inkml:brush>
  </inkml:definitions>
  <inkml:trace contextRef="#ctx0" brushRef="#br0">1 95 11760 0 0,'0'0'429'0'0,"0"0"-261"0"0,0 0-45 0 0,0 0 5 0 0,0 0 0 0 0,0 0 1 0 0,1-2 7 0 0,8-19 295 0 0,27-37 219 0 0,-35 57-284 0 0,-1 1 76 0 0,27-12 796 0 0,65 11-557 0 0,-50 9-267 0 0,-14-12-100 0 0,38 9 132 0 0,-40-1-459 0 0,1-8-64 0 0,-5 8-682 0 0,-22-4 424 0 0</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18.327"/>
    </inkml:context>
    <inkml:brush xml:id="br0">
      <inkml:brushProperty name="width" value="0.05" units="cm"/>
      <inkml:brushProperty name="height" value="0.05" units="cm"/>
      <inkml:brushProperty name="color" value="#E71224"/>
    </inkml:brush>
  </inkml:definitions>
  <inkml:trace contextRef="#ctx0" brushRef="#br0">0 68 12216 0 0,'37'-4'1224'0'0,"13"-7"-347"0"0,4-11-712 0 0,-1 7-151 0 0,-21 6-14 0 0,11 3 0 0 0,-40 8 63 0 0,0-1 0 0 0,0 0-1 0 0,1 0 1 0 0,-1-1 0 0 0,0 1 0 0 0,0-1 0 0 0,0 1 0 0 0,0-1 0 0 0,1 0 0 0 0,-1 0 0 0 0,0 0 0 0 0,0-1 0 0 0,0 1 0 0 0,1-1 0 0 0,-1 0 0 0 0,0 0 0 0 0,2-1-63 0 0,-5 2 3 0 0,1 0-1 0 0,0 0 1 0 0,-1-1-1 0 0,1 1 1 0 0,-1 0-1 0 0,1 0 1 0 0,0 0-1 0 0,-1 0 1 0 0,1 0 0 0 0,0 0-1 0 0,-1 0 1 0 0,1 0-1 0 0,0 0 1 0 0,-1 0-1 0 0,1 0 1 0 0,0 1-1 0 0,-1-1 1 0 0,1 0-1 0 0,0 0 1 0 0,-1 1-1 0 0,1-1 1 0 0,-1 0-1 0 0,1 1 1 0 0,-1-1 0 0 0,1 0-1 0 0,-1 1 1 0 0,1-1-1 0 0,-1 1 1 0 0,1-1-1 0 0,-1 1 1 0 0,1-1-1 0 0,-1 1 1 0 0,0-1-1 0 0,1 1 1 0 0,-1 0-1 0 0,0-1 1 0 0,0 1-1 0 0,1-1 1 0 0,-1 1 0 0 0,0 0-3 0 0,7 7-268 0 0,-7-8 148 0 0</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19.501"/>
    </inkml:context>
    <inkml:brush xml:id="br0">
      <inkml:brushProperty name="width" value="0.05" units="cm"/>
      <inkml:brushProperty name="height" value="0.05" units="cm"/>
      <inkml:brushProperty name="color" value="#E71224"/>
    </inkml:brush>
  </inkml:definitions>
  <inkml:trace contextRef="#ctx0" brushRef="#br0">76 126 8712 0 0,'0'0'185'0'0,"0"-1"-1"0"0,0-69 4575 0 0,4 58-2767 0 0,-8-6-1615 0 0,9-5-11 0 0,-5 22-235 0 0,0 1 12 0 0,0 0 7 0 0,0 0 2 0 0,0 0 2 0 0,0 0 6 0 0,0 0 6 0 0,0 0 2 0 0,0 0-5 0 0,0 0-23 0 0,0 0-11 0 0,0 0-1 0 0,0 0-4 0 0,0 0-17 0 0,0 0-10 0 0,0 0-1 0 0,0 0-29 0 0,0 0-115 0 0,-5 19-19 0 0,9 88 67 0 0,2-9 75 0 0,-4-85-41 0 0,-1-1-1 0 0,0 0 1 0 0,-1 1 0 0 0,-1-1-1 0 0,0 0 1 0 0,-1 1 0 0 0,0-1-1 0 0,-1 2-33 0 0,-7 42 118 0 0,-12 57 508 0 0,7-59-284 0 0,15-53-252 0 0,-22 26 380 0 0,21-26-366 0 0,1-1 9 0 0,0 0-8 0 0,-9 14 14 0 0,8-13-50 0 0,1-1-23 0 0,0 0-116 0 0,2-1-107 0 0,5-3-42 0 0,0-1-5 0 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6.096"/>
    </inkml:context>
    <inkml:brush xml:id="br0">
      <inkml:brushProperty name="width" value="0.05" units="cm"/>
      <inkml:brushProperty name="height" value="0.05" units="cm"/>
      <inkml:brushProperty name="color" value="#E71224"/>
    </inkml:brush>
  </inkml:definitions>
  <inkml:trace contextRef="#ctx0" brushRef="#br0">118 40 10120 0 0,'0'0'298'0'0,"0"0"-4"0"0,0 0-148 0 0,0 0 98 0 0,0 0 63 0 0,0 0 12 0 0,0 0-31 0 0,0-12 62 0 0,5-14 3453 0 0,-3 25-3728 0 0,-2 1 7 0 0,0 0 0 0 0,0 0-3 0 0,0 0 1 0 0,17 0 276 0 0,-1 10-102 0 0,-14 28 806 0 0,-5-19-843 0 0,-8 32 446 0 0,-10 14-509 0 0,-28 54 582 0 0,10-18-376 0 0,28-73-156 0 0,-9 19-128 0 0,15-19 1356 0 0,5-27-1352 0 0,0-1 15 0 0,0 1-20 0 0,2 1-66 0 0,0-1 1 0 0,1 0 0 0 0,-1 0-1 0 0,0 1 1 0 0,0-1 0 0 0,1-1 0 0 0,-1 1-1 0 0,1 0 1 0 0,-1 0 0 0 0,0-1-1 0 0,1 0 1 0 0,-1 1 0 0 0,1-1 0 0 0,-1 0-1 0 0,1 0 1 0 0,-1 0 0 0 0,1-1-1 0 0,-1 1 1 0 0,3-1-10 0 0,8 0 105 0 0,48-14-20 0 0,-9 10-85 0 0,25 1 0 0 0,57-2 0 0 0,-113 11-216 0 0,0-4-841 0 0,-20-1 674 0 0,-1 0-9 0 0,0 0-34 0 0,0 0-20 0 0,0 0-2 0 0,0 0-16 0 0,0 0-69 0 0,0 0-38 0 0,0 0-5 0 0,0 0-8 0 0,0 0-34 0 0,0-2-19 0 0,0-5-3 0 0</inkml:trace>
  <inkml:trace contextRef="#ctx0" brushRef="#br0" timeOffset="759.04">366 206 13824 0 0,'0'0'298'0'0,"0"0"-3"0"0,0 0-172 0 0,0 0-31 0 0,0 0 4 0 0,0 0 0 0 0,0 2 21 0 0,-10 59 846 0 0,4-22-571 0 0,-4 18 817 0 0,-1 39 1201 0 0,16-10-1976 0 0,5-4-360 0 0,-5-45-74 0 0,-4-13-16 0 0,-1-11-166 0 0,0-10-2242 0 0,0-3 1158 0 0</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35.697"/>
    </inkml:context>
    <inkml:brush xml:id="br0">
      <inkml:brushProperty name="width" value="0.05" units="cm"/>
      <inkml:brushProperty name="height" value="0.05" units="cm"/>
      <inkml:brushProperty name="color" value="#E71224"/>
    </inkml:brush>
  </inkml:definitions>
  <inkml:trace contextRef="#ctx0" brushRef="#br0">2297 1765 7384 0 0,'-8'5'538'0'0,"-61"-24"996"0"0,38 3-222 0 0,-24-22 1878 0 0,51 35-3094 0 0,-7-6 89 0 0,0 0 1 0 0,1-1 0 0 0,1-1-1 0 0,0 1 1 0 0,0-2-1 0 0,1 1 1 0 0,-5-10-186 0 0,-9-14 641 0 0,20 33-565 0 0,-8-7 58 0 0,2 2 1 0 0,-1-1 0 0 0,2 0 1 0 0,-1-1-1 0 0,1 0 0 0 0,0 0 1 0 0,1-1-1 0 0,0 0 1 0 0,0 0-1 0 0,1 0 0 0 0,1-1 1 0 0,-1 0-1 0 0,2 0 0 0 0,-2-5-135 0 0,2 3 109 0 0,0 0-1 0 0,1 0 0 0 0,0 0 1 0 0,1 0-1 0 0,0 0 0 0 0,1 0 0 0 0,1-1 1 0 0,0 1-1 0 0,1 0 0 0 0,0-1-108 0 0,4-43 199 0 0,15-63 259 0 0,-5 59-314 0 0,18-45-12 0 0,30-38-109 0 0,-33 82 46 0 0,-8 27 60 0 0,42-47 190 0 0,70-32-23 0 0,-82 76-216 0 0,27 4-80 0 0,-35 21 33 0 0,24 1-2 0 0,-31 18-31 0 0,21 15 0 0 0,32 40 0 0 0,-25-14 0 0 0,-30-13 74 0 0,-20-19-59 0 0,-1 0 1 0 0,0 1 0 0 0,-2 1 0 0 0,0 0 0 0 0,0 0-1 0 0,-2 1 1 0 0,0 1 0 0 0,-1 0 0 0 0,-2 1 0 0 0,1 0-1 0 0,-2 0 1 0 0,-1 0 0 0 0,0 1 0 0 0,-2 0 0 0 0,2 20-16 0 0,-1-22 60 0 0,10 76 57 0 0,-9 2-3 0 0,5 24 388 0 0,-11-7-502 0 0,-18 1 184 0 0,15-99-94 0 0,-2 1-1 0 0,0-1 0 0 0,-1-1 1 0 0,0 1-1 0 0,-1-1 0 0 0,-7 9-89 0 0,-38 44 648 0 0,-3-5 0 0 0,-5-11-16 0 0,-43 5 354 0 0,27-38-108 0 0,-63-39-286 0 0,-82-26-556 0 0,207 47-244 0 0,0-1 1 0 0,0 2-1 0 0,0 0 0 0 0,0 1 0 0 0,0 0 0 0 0,1 1 1 0 0,-2 1 207 0 0,-9 4-866 0 0,-2 1-34 0 0</inkml:trace>
  <inkml:trace contextRef="#ctx0" brushRef="#br0" timeOffset="33139.621">27 792 4456 0 0,'0'0'95'0'0,"0"0"101"0"0,0 0 321 0 0,0 0 143 0 0,0 0 32 0 0,0 0-2 0 0,0 0-22 0 0,0 0-10 0 0,0 0-2 0 0,1-1-51 0 0,-6-25 2686 0 0,4 24-2979 0 0,1 2-34 0 0,0 0-139 0 0,0 0-62 0 0,0 0-11 0 0,0 0-1 0 0,0 0 6 0 0,0 0 1 0 0,0 0 0 0 0,0 0 8 0 0,0 0 33 0 0,-6-11 982 0 0,-4-11-531 0 0,5-9-492 0 0,10 1 23 0 0,16-11 97 0 0,6 9-180 0 0,16-22-12 0 0,-27 38 0 0 0,0 1 0 0 0,1 0 0 0 0,0 2 0 0 0,1 0 0 0 0,17-9 0 0 0,73-47 0 0 0,-11 26 0 0 0,76-13 0 0 0,-130 45 0 0 0,55-17 203 0 0,-18 14 62 0 0,75 6 59 0 0,-100 3-324 0 0,67 0-234 0 0,-25-5 404 0 0,-40 5-42 0 0,34 0 192 0 0,-34 0-56 0 0,35-5-56 0 0,16 5-208 0 0,21 9 147 0 0,27-8 174 0 0,-63-11 53 0 0,-75 16-298 0 0,-12-1-65 0 0,-1 1-1 0 0,1-1 1 0 0,-1 0-1 0 0,1 0 0 0 0,-1-1 1 0 0,0 0-1 0 0,1 0 1 0 0,-1 0-1 0 0,0 0 1 0 0,1-1-1 0 0,-1 0 0 0 0,0 0 1 0 0,4-3-11 0 0,40-27 10 0 0,16-20 44 0 0,-50 36 44 0 0,-10 2 454 0 0,-5 13-626 0 0,0 1-28 0 0,1-2 22 0 0,4-8 86 0 0,-4 8 96 0 0,-1 2 5 0 0,0 0-36 0 0,0 0-115 0 0,0 0-55 0 0,0 0-12 0 0,0 0-5 0 0,0 0-17 0 0,0 0-10 0 0,0-2-1 0 0,0-5 14 0 0,0 6 78 0 0,47 50 114 0 0,57 8-62 0 0,-34-37 0 0 0,16 12-72 0 0,-28-16 72 0 0,66 13 64 0 0,-63-15-64 0 0,234-14 60 0 0,-230-5-48 0 0,-22 0-12 0 0,39 0 0 0 0,-34 0 11 0 0,15-9 42 0 0,19 9-53 0 0,-40 0 91 0 0,-14 0-38 0 0,-21 4-53 0 0,24-7 568 0 0,27 7-860 0 0,-25 1 659 0 0,11 15-667 0 0,-17-5 621 0 0,-7-1-261 0 0,80 0 112 0 0,-15-13-172 0 0,-25 8 0 0 0,-11-2 114 0 0,69 35-60 0 0,-98-32-54 0 0,6 0 0 0 0,19 10 14 0 0,36 27 212 0 0,-15-33-236 0 0,-23-4-130 0 0,14 11 122 0 0,-19-3 18 0 0,48 16 0 0 0,-33 5 0 0 0,-44-31 0 0 0,0 1 0 0 0,-1 0 0 0 0,1 0 0 0 0,-1 1 0 0 0,0 0 0 0 0,0 0 0 0 0,0 1 0 0 0,-1 0 0 0 0,0 1 0 0 0,1 1 0 0 0,40 41 64 0 0,12-2-64 0 0,3 5 64 0 0,1 20-64 0 0,-19-18 0 0 0,-30-18-342 0 0,-14-34-640 0 0,-1-2-318 0 0</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10.542"/>
    </inkml:context>
    <inkml:brush xml:id="br0">
      <inkml:brushProperty name="width" value="0.05" units="cm"/>
      <inkml:brushProperty name="height" value="0.05" units="cm"/>
      <inkml:brushProperty name="color" value="#E71224"/>
    </inkml:brush>
  </inkml:definitions>
  <inkml:trace contextRef="#ctx0" brushRef="#br0">32 182 9808 0 0,'-24'-33'2106'0'0,"22"32"-1899"0"0,2 1 8 0 0,0 0 19 0 0,0 0 80 0 0,0 0 35 0 0,-1-1 10 0 0,0 0-277 0 0,1 0 0 0 0,-1 0 0 0 0,1 0 1 0 0,-1 0-1 0 0,1 0 0 0 0,-1 0 0 0 0,1 0 0 0 0,0 0 1 0 0,0 0-1 0 0,-1-1 0 0 0,1 1 0 0 0,0 0 1 0 0,0 0-1 0 0,0 0 0 0 0,0 0 0 0 0,0 0 1 0 0,1 0-1 0 0,-1 0 0 0 0,0 0 0 0 0,0 0 1 0 0,1-1-1 0 0,-1 1 0 0 0,0 0 0 0 0,1 0 0 0 0,-1 0 1 0 0,1 1-1 0 0,0-1 0 0 0,0-1-82 0 0,47-38 793 0 0,6 11-303 0 0,-5 10-305 0 0,3 5 402 0 0,18 0-921 0 0,-11 38 548 0 0,-55-22-211 0 0,-1 0 0 0 0,1 0 1 0 0,-1 1-1 0 0,0-1 0 0 0,0 1 0 0 0,0 0 1 0 0,0 0-1 0 0,0 0 0 0 0,-1 0 0 0 0,0 0 0 0 0,1 1 1 0 0,-1-1-1 0 0,0 1 0 0 0,-1-1 0 0 0,1 1 1 0 0,0 0-1 0 0,-1-1 0 0 0,0 1 0 0 0,0 0 1 0 0,0 0-1 0 0,-1 0 0 0 0,1 0 0 0 0,-1 3-3 0 0,-10 52 16 0 0,-55 49-192 0 0,36-68 230 0 0,-25 12 10 0 0,-45 53 330 0 0,86-90-394 0 0,-8 8-198 0 0,15-3 388 0 0,6-11-190 0 0,1-3 0 0 0,4 3 11 0 0,44 29 682 0 0,-22-24-85 0 0,-18-11-506 0 0,0 0-1 0 0,1-1 0 0 0,-1 0 0 0 0,1-1 1 0 0,0 0-1 0 0,-1 0 0 0 0,1-1 0 0 0,0 0 0 0 0,8-2-101 0 0,14 1 272 0 0,122 1 369 0 0,-61-15-362 0 0,-9 1 8 0 0,-3 9-173 0 0,-64 1-98 0 0,27-9 360 0 0,-34 12-300 0 0,-4 0 4 0 0,0-2-22 0 0,3 2-48 0 0,-4 1 1 0 0,-3 0 44 0 0,2 0-7 0 0,-3 0-91 0 0,-1 0-28 0 0,0 0-33 0 0,0 0-134 0 0,0 0-61 0 0,0 0-12 0 0,0 0-161 0 0,0 0-672 0 0,0 0-288 0 0</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20.019"/>
    </inkml:context>
    <inkml:brush xml:id="br0">
      <inkml:brushProperty name="width" value="0.05" units="cm"/>
      <inkml:brushProperty name="height" value="0.05" units="cm"/>
      <inkml:brushProperty name="color" value="#E71224"/>
    </inkml:brush>
  </inkml:definitions>
  <inkml:trace contextRef="#ctx0" brushRef="#br0">17 646 13616 0 0,'0'0'297'0'0,"0"0"-9"0"0,0 0-176 0 0,0 0-41 0 0,0 0 1 0 0,0 0 0 0 0,0 0-2 0 0,0 0-4 0 0,0-3-2 0 0,5-30 74 0 0,-5 31-84 0 0,6 13 20 0 0,4 7-20 0 0,-7-16-59 0 0,9 5-4 0 0,43-7 2682 0 0,26-6-1621 0 0,-12 21-604 0 0,-66-14-443 0 0,-1-1-1 0 0,0 0 1 0 0,0 0-1 0 0,0 0 0 0 0,0 0 1 0 0,1 0-1 0 0,-1 0 0 0 0,0-1 1 0 0,0 1-1 0 0,0-1 1 0 0,0 1-1 0 0,0-1 0 0 0,0 0 1 0 0,0 0-1 0 0,0 0 0 0 0,0 0 1 0 0,0 0-1 0 0,0 0 1 0 0,-1-1-1 0 0,1 1 0 0 0,0-1 1 0 0,-1 1-1 0 0,1-1 0 0 0,-1 1 1 0 0,0-1-1 0 0,1 0 1 0 0,-1 0-1 0 0,0 0 0 0 0,0 0 1 0 0,0 0-1 0 0,0 0-4 0 0,12-13 167 0 0,-12 15-149 0 0,1 0 0 0 0,-1 0-1 0 0,0 0 1 0 0,1 0 0 0 0,-1 1-1 0 0,1-1 1 0 0,-1 1 0 0 0,1-1 0 0 0,-1 1-1 0 0,0-1 1 0 0,1 1 0 0 0,-1 0-1 0 0,0-1 1 0 0,0 1 0 0 0,1 0 0 0 0,-1 0-1 0 0,0 0 1 0 0,0 0 0 0 0,0 0 0 0 0,0 0-1 0 0,0 0 1 0 0,0 1 0 0 0,-1-1-1 0 0,1 0-17 0 0,1 1-74 0 0,10 21-158 0 0,-12-22 30 0 0,5 8 668 0 0,-5-5-3022 0 0,0-4 915 0 0</inkml:trace>
  <inkml:trace contextRef="#ctx0" brushRef="#br0" timeOffset="298.924">0 388 15400 0 0,'0'0'333'0'0,"0"0"0"0"0,1-2-213 0 0,4-15-106 0 0,6 8-14 0 0,31 8-15 0 0,11 10 38 0 0,13-24 1434 0 0,5 11 131 0 0,-60 4-1538 0 0,-1 2 0 0 0,1-1 0 0 0,-1 2 0 0 0,0-1 1 0 0,1 1-1 0 0,-1 1 0 0 0,-1 0 0 0 0,1 0 0 0 0,0 1 0 0 0,-1 0 0 0 0,0 1 1 0 0,0 0-1 0 0,1 2-50 0 0,18-13-712 0 0,-18 6 357 0 0,0 3-12 0 0</inkml:trace>
  <inkml:trace contextRef="#ctx0" brushRef="#br0" timeOffset="63714.43">874 450 15288 0 0,'0'0'432'0'0</inkml:trace>
  <inkml:trace contextRef="#ctx0" brushRef="#br0" timeOffset="64839.898">944 138 9144 0 0,'-11'-22'444'0'0,"10"21"-348"0"0,1 1 2 0 0,1-2-8 0 0,15-33 780 0 0,-16 33-531 0 0,0 2 12 0 0,0 0-10 0 0,0 0-42 0 0,0 0-13 0 0,-6-16 1284 0 0,-20 12-641 0 0,25 4-722 0 0,-16 10 263 0 0,-20 25 289 0 0,-10 65-628 0 0,23-35 30 0 0,19-56-120 0 0,0 0 0 0 0,0 0 0 0 0,1 0 1 0 0,0 0-1 0 0,1 1 0 0 0,0 0 0 0 0,0 0 0 0 0,1-1 1 0 0,0 2-1 0 0,1 1-41 0 0,-16 54 925 0 0,12 40-586 0 0,22-34 167 0 0,-5-43 160 0 0,7-5-135 0 0,-17-21-539 0 0,0 1 0 0 0,0-1 1 0 0,1 0-1 0 0,-1 0 0 0 0,1 0 1 0 0,0 0-1 0 0,0 0 1 0 0,0 0-1 0 0,0-1 0 0 0,0 1 1 0 0,0-1-1 0 0,1 0 0 0 0,-1 0 1 0 0,1 0-1 0 0,-1-1 0 0 0,1 1 1 0 0,0-1-1 0 0,3 1 8 0 0,68 33 224 0 0,-71-35-208 0 0,0 0 1 0 0,0 0-1 0 0,0-1 0 0 0,-1 1 1 0 0,1-1-1 0 0,0 1 0 0 0,0-1 1 0 0,-1-1-1 0 0,1 1 0 0 0,-1 0 0 0 0,1-1 1 0 0,-1 0-1 0 0,1 0 0 0 0,-1 0 1 0 0,0 0-1 0 0,0 0 0 0 0,0 0 1 0 0,0-1-1 0 0,0-1-16 0 0,14-7 143 0 0,59-65 292 0 0,-66 67-400 0 0,-1-1 0 0 0,0 0 0 0 0,0 0 0 0 0,-1-1 0 0 0,-1 0 0 0 0,0 0 0 0 0,0-1 0 0 0,-1 0 0 0 0,0 0 0 0 0,-1-1 0 0 0,2-7-35 0 0,-6 16 12 0 0,3-8 101 0 0,-1 0 0 0 0,-1 0 0 0 0,0-1 0 0 0,-1 1 0 0 0,0-1 0 0 0,-1 0 0 0 0,0 1 0 0 0,-2-6-113 0 0,1-16 91 0 0,1 15-78 0 0,-5 4-13 0 0,-39-106 11 0 0,28 89 17 0 0,-42-70-91 0 0,49 92 14 0 0,7 7 46 0 0,0 0 0 0 0,1 0-1 0 0,-1 0 1 0 0,-1 1 0 0 0,1-1 0 0 0,0 1-1 0 0,-1-1 1 0 0,1 1 0 0 0,-1 0 0 0 0,0 0-1 0 0,1 0 1 0 0,-1 0 0 0 0,0 1 0 0 0,0-1-1 0 0,0 1 1 0 0,-1 0 0 0 0,1 0 0 0 0,0 0-1 0 0,0 0 1 0 0,-1 0 0 0 0,1 1 0 0 0,0-1-1 0 0,-3 1 4 0 0,-58 19-228 0 0,-23 29-76 0 0,-5 13-320 0 0,56-36 336 0 0</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27.875"/>
    </inkml:context>
    <inkml:brush xml:id="br0">
      <inkml:brushProperty name="width" value="0.05" units="cm"/>
      <inkml:brushProperty name="height" value="0.05" units="cm"/>
      <inkml:brushProperty name="color" value="#E71224"/>
    </inkml:brush>
  </inkml:definitions>
  <inkml:trace contextRef="#ctx0" brushRef="#br0">64 11 5744 0 0,'0'0'124'0'0,"0"0"20"0"0,0 0 21 0 0,0 0 10 0 0,0 0 1 0 0,0 0 24 0 0,0 0 100 0 0,5-4 205 0 0,-3 1 3754 0 0,-2-1 991 0 0,1 13-4164 0 0,2 16-1255 0 0,-3 42 681 0 0,-4-13-48 0 0,-8 73 120 0 0,-5 24 246 0 0,8-91-673 0 0,2-12 3 0 0,3 7 53 0 0,-8 1-186 0 0,7-33 38 0 0,5-21-6 0 0,-4 10 6 0 0,3-7-315 0 0,6-10 104 0 0,5-10-95 0 0,-9 14 190 0 0,0 0-133 0 0</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33.988"/>
    </inkml:context>
    <inkml:brush xml:id="br0">
      <inkml:brushProperty name="width" value="0.05" units="cm"/>
      <inkml:brushProperty name="height" value="0.05" units="cm"/>
      <inkml:brushProperty name="color" value="#E71224"/>
    </inkml:brush>
  </inkml:definitions>
  <inkml:trace contextRef="#ctx0" brushRef="#br0">1 131 6776 0 0,'0'0'198'0'0,"0"0"14"0"0,0 0-50 0 0,0 0-30 0 0,0 0-4 0 0,0 0-7 0 0,0 0-25 0 0,0 0 0 0 0,0 0 7 0 0,0 0 37 0 0,0 0 149 0 0,0 0 60 0 0,0 0 17 0 0,0 0 27 0 0,0 0 107 0 0,0 0 48 0 0,0 0 11 0 0,0 0-53 0 0,0 0-223 0 0,0 0-99 0 0,0 0-21 0 0,0 0-1 0 0,0 0 12 0 0,0 0 2 0 0,0 0 0 0 0,0 0-3 0 0,0 0-10 0 0,0 0-3 0 0,0 0 0 0 0,0 0-12 0 0,6-6 16 0 0,20-14 268 0 0,13 7 441 0 0,75-35-282 0 0,14 10-311 0 0,-121 36-276 0 0,-4 1-1 0 0,0 0-1 0 0,0 1 1 0 0,0-1-1 0 0,0 1 1 0 0,0-1-1 0 0,0 1 1 0 0,0 0 0 0 0,0 0-1 0 0,0 0 1 0 0,0 1-1 0 0,0-1 1 0 0,-1 1-1 0 0,1 0 1 0 0,0-1 0 0 0,0 1-1 0 0,0 0 1 0 0,0 1-1 0 0,-1-1 1 0 0,2 1-3 0 0,13 9 64 0 0,-15-10-8 0 0,0 0 0 0 0,0 1 0 0 0,0-1 0 0 0,0 1 0 0 0,-1-1 0 0 0,1 1 0 0 0,-1 0 0 0 0,1 0 0 0 0,-1 0 0 0 0,0 0 1 0 0,1 0-1 0 0,-1 0 0 0 0,0 0 0 0 0,0 0 0 0 0,-1 0 0 0 0,1 1 0 0 0,0-1 0 0 0,-1 0 0 0 0,1 0 0 0 0,-1 1 0 0 0,0-1 0 0 0,0 0 0 0 0,0 1 0 0 0,0-1 0 0 0,0 1 0 0 0,0-1 0 0 0,-1 0 1 0 0,1 1-57 0 0,0 7 219 0 0,-26 25 394 0 0,15-25-562 0 0,-76 53 1361 0 0,28-40-945 0 0,26-8-106 0 0,21-10-83 0 0,14-5 335 0 0,6-2-636 0 0,0 0 0 0 0,0 1-1 0 0,1 0 1 0 0,-1 1 0 0 0,0-1 0 0 0,1 2 0 0 0,-1-1 0 0 0,0 1 0 0 0,0 0 0 0 0,2 1 23 0 0,26 4-463 0 0,73 28 318 0 0,-98-29 123 0 0,-1 0 0 0 0,1 1 0 0 0,-1 1-1 0 0,-1 0 1 0 0,1 0 0 0 0,-1 1 0 0 0,0 0 0 0 0,4 5 22 0 0,13 25-70 0 0,-10 2 70 0 0,-10-7 0 0 0,-12-18 0 0 0,3-10 77 0 0,-1 0 1 0 0,0 0-1 0 0,0 0 0 0 0,0-1 0 0 0,-1 0 0 0 0,0 0 0 0 0,0 0 0 0 0,0 0 0 0 0,0-1 0 0 0,0 0 0 0 0,-5 2-77 0 0,-23 15 471 0 0,8-10-203 0 0,18-7-223 0 0,-1 0 1 0 0,1 0-1 0 0,0-1 0 0 0,-1 1 0 0 0,1-2 0 0 0,-1 1 0 0 0,0-1 0 0 0,1 0 0 0 0,-1-1 0 0 0,0 0 0 0 0,0 0 0 0 0,0 0-45 0 0,-98 4 1307 0 0,8 2-974 0 0,87-6-333 0 0,1 0-14 0 0,9 0-98 0 0,-14 9-1454 0 0,14-5 297 0 0,-5 1-306 0 0</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50.530"/>
    </inkml:context>
    <inkml:brush xml:id="br0">
      <inkml:brushProperty name="width" value="0.05" units="cm"/>
      <inkml:brushProperty name="height" value="0.05" units="cm"/>
      <inkml:brushProperty name="color" value="#E71224"/>
    </inkml:brush>
  </inkml:definitions>
  <inkml:trace contextRef="#ctx0" brushRef="#br0">1 601 4400 0 0,'0'0'93'0'0,"0"0"67"0"0,0 0 196 0 0,0 0 86 0 0,0 0 19 0 0,0 0-20 0 0,0 0-94 0 0,0 0-41 0 0,0 0-8 0 0,0 0-25 0 0,0 0-96 0 0,0 0-45 0 0,0 0-10 0 0,0 0 7 0 0,0 0 40 0 0,0 0 21 0 0,8-4 2360 0 0,-3 6-2567 0 0,-7-11 7686 0 0,-3-23-7320 0 0,5 31-269 0 0,0-2 3 0 0,0-8 10 0 0,0 3 1 0 0,6-13 68 0 0,5-7-98 0 0,4 3-52 0 0,7 3 192 0 0,0 5-14 0 0,-18 14-169 0 0,3 1 22 0 0,2-2-33 0 0,-2 0-10 0 0,2 4 0 0 0,-3 4 0 0 0,0 1 0 0 0,-1 1 0 0 0,0 2 0 0 0,1-2 11 0 0,-1-1 32 0 0,1 0-33 0 0,20 35 161 0 0,-25-38-118 0 0,-1 21 210 0 0,4-6 65 0 0,-8 3 81 0 0,-16 10 399 0 0,-8-14-408 0 0,-5 11-244 0 0,32-26-96 0 0,1-1 12 0 0,0 0 0 0 0,0 0 0 0 0,0 0 0 0 0,0 0 7 0 0,0 0 28 0 0,0 0 11 0 0,-1-1 2 0 0,-6-2-5 0 0,6 2-23 0 0,-1 0-24 0 0,-8-3-55 0 0,1 0-2 0 0,5 2 32 0 0,-4-5-33 0 0,2-3-10 0 0,1 2 11 0 0,0-25-254 0 0,5 30 155 0 0,0 3-32 0 0,0 0-9 0 0,0-14-249 0 0,0 10-3917 0 0,0 4 2353 0 0</inkml:trace>
  <inkml:trace contextRef="#ctx0" brushRef="#br0" timeOffset="1473.331">195 79 2064 0 0,'0'0'132'0'0,"0"0"184"0"0,0 0 79 0 0,0 0 18 0 0,0 0 12 0 0,0 0 39 0 0,0-8 211 0 0,0 4 7154 0 0,-3-17-3710 0 0,1 1-4249 0 0,2 19 199 0 0,0 1-1 0 0,0 0-4 0 0,0 0 3 0 0,0 0 10 0 0,0 0 3 0 0,0 0 0 0 0,0 0 20 0 0,0 0 84 0 0,0 0 38 0 0,0 0 8 0 0,0 0-15 0 0,0 0-72 0 0,0 0-30 0 0,0 0-8 0 0,0-2-7 0 0,0-7-24 0 0,0 6 6 0 0,0 0-8 0 0,0 2 11 0 0,0 1 2 0 0,0 0 11 0 0,0 0-13 0 0,1-7 1027 0 0,2 15 419 0 0,-1-1-1919 0 0,2 1 413 0 0,-3 8 498 0 0,4 67-225 0 0,0-7-232 0 0,-9 52-13 0 0,-1-83 170 0 0,-2 98 659 0 0,13-120-416 0 0,-6 11-304 0 0,5-11-146 0 0,-5-21 50 0 0,0-2 2 0 0,0 0-2 0 0,0 0-24 0 0,0 0-72 0 0,0 0 74 0 0,0 0 28 0 0,0 0 6 0 0,0 1 16 0 0,0 2-1 0 0,0 26-4071 0 0,0-15 2269 0 0</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42.801"/>
    </inkml:context>
    <inkml:brush xml:id="br0">
      <inkml:brushProperty name="width" value="0.05" units="cm"/>
      <inkml:brushProperty name="height" value="0.05" units="cm"/>
      <inkml:brushProperty name="color" value="#E71224"/>
    </inkml:brush>
  </inkml:definitions>
  <inkml:trace contextRef="#ctx0" brushRef="#br0">108 2 7320 0 0,'0'0'158'0'0,"0"0"68"0"0,0 0 174 0 0,0 0 74 0 0,0 0 20 0 0,0 0-34 0 0,0 0-152 0 0,0 0-70 0 0,0 0-12 0 0,0 0 11 0 0,0 0 56 0 0,0 0 25 0 0,0 0 2 0 0,0 0-6 0 0,0 0-20 0 0,0 0-6 0 0,0 0 0 0 0,0 0 4 0 0,0 0 16 0 0,0 0 4 0 0,0 0 0 0 0,0 0 1 0 0,0 0 6 0 0,0 0 1 0 0,0 0 0 0 0,0 0-11 0 0,0 0-45 0 0,0 0-21 0 0,0 0-3 0 0,0 0-6 0 0,0 0-22 0 0,0 0-11 0 0,0 0-1 0 0,0 0-10 0 0,0 0-45 0 0,0 0-17 0 0,0 0-7 0 0,1-2-10 0 0,-1 2-35 0 0,0 0 1 0 0,0 1-1 0 0,0-1 0 0 0,0 0 1 0 0,0 0-1 0 0,0 0 0 0 0,0 0 1 0 0,0 0-1 0 0,0 1 0 0 0,1-1 1 0 0,-1 0-1 0 0,0 0 0 0 0,0 0 1 0 0,0 0-1 0 0,0 0 0 0 0,0 0 1 0 0,0 0-1 0 0,1 1 0 0 0,-1-1 1 0 0,0 0-1 0 0,0 0 0 0 0,0 0 1 0 0,0 0-1 0 0,0 0 0 0 0,1 0 1 0 0,-1 0-1 0 0,0 0 0 0 0,0 0 1 0 0,0 0-1 0 0,0 0 0 0 0,0 0 1 0 0,1 0-1 0 0,-1 0 0 0 0,0 0 1 0 0,0 0-1 0 0,0 0 0 0 0,0 0 1 0 0,1 0-1 0 0,-1 0 0 0 0,0 0 1 0 0,0 0-1 0 0,0 0 0 0 0,0-1 1 0 0,0 1-1 0 0,0 0 0 0 0,1 0-76 0 0,3 14 53 0 0,0 10 210 0 0,-14 92 495 0 0,-6-44-743 0 0,15-53 50 0 0,1 0 0 0 0,0 0 0 0 0,1 0-1 0 0,1 0 1 0 0,1-1 0 0 0,3 12-65 0 0,-2-7 20 0 0,8 38 47 0 0,-3-7 120 0 0,-4 12 450 0 0,-5-66-651 0 0,0-1-1 0 0,-1 1 1 0 0,1 0 0 0 0,0 0 0 0 0,-1 0-1 0 0,1 0 1 0 0,0 0 0 0 0,-1 0 0 0 0,1 0-1 0 0,0 0 1 0 0,-1 0 0 0 0,1 0 0 0 0,0 0-1 0 0,-1 0 1 0 0,1 0 0 0 0,0 0 0 0 0,-1 0-1 0 0,1 0 1 0 0,0 1 0 0 0,0-1 0 0 0,-1 0-1 0 0,1 0 1 0 0,0 0 0 0 0,-1 0 0 0 0,1 1-1 0 0,0-1 1 0 0,0 0 0 0 0,-1 0 0 0 0,1 0-1 0 0,0 1 1 0 0,0-1 0 0 0,0 0 0 0 0,-1 0-1 0 0,1 1 1 0 0,0-1 0 0 0,0 0 0 0 0,0 1-1 0 0,0-1 1 0 0,0 0 0 0 0,0 1 0 0 0,-1-1-1 0 0,1 0 1 0 0,0 1 0 0 0,0-1 0 0 0,0 0-1 0 0,0 1 1 0 0,0-1 0 0 0,0 0 0 0 0,0 1-1 0 0,0-1 1 0 0,0 0 0 0 0,1 0 0 0 0,-1 1-1 0 0,0-1 1 0 0,0 0 0 0 0,0 1 0 0 0,0-1-1 0 0,0 0 1 0 0,1 1 0 0 0,-1-1 0 0 0,0 0 14 0 0,-11-5-2062 0 0</inkml:trace>
  <inkml:trace contextRef="#ctx0" brushRef="#br0" timeOffset="17543.519">75 49 8480 0 0,'0'0'248'0'0,"0"0"-6"0"0,0 0-108 0 0,0 0 98 0 0,0 0 65 0 0,0 0 14 0 0,0 0-19 0 0,0 0-83 0 0,0 0-32 0 0,0 0-7 0 0,0 0 3 0 0,0 0 23 0 0,0 0 11 0 0,0 0 1 0 0,1-11 524 0 0,8-24 2146 0 0,-9 34-2824 0 0,0 1-16 0 0,0 0-96 0 0,0 0-10 0 0,0 0 4 0 0,0 0 21 0 0,0 0 90 0 0,0 0 34 0 0,0 0-8 0 0,-1 0-7 0 0,-33 14 530 0 0,31-6-530 0 0,-12 11 288 0 0,9-13-354 0 0,1 0 0 0 0,-6 16 16 0 0,6-7 895 0 0,5-7-899 0 0,0-7 48 0 0,0-1 16 0 0,0 0 22 0 0,0 0 20 0 0,0 0-11 0 0,0 0-10 0 0,0 0 5 0 0,0 0 20 0 0,0 0 6 0 0,0 0 0 0 0,0 0-6 0 0,0 0-29 0 0,0 0-12 0 0,0 0-1 0 0,0 0 0 0 0,0 0 0 0 0,0-2-13 0 0,1-9-43 0 0,2 1 19 0 0,9-22 43 0 0,-11 29-38 0 0,3 0-24 0 0,9-19 782 0 0,-13 24-813 0 0,-2 8-78 0 0,-26 43-1339 0 0,19-40 858 0 0</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2.892"/>
    </inkml:context>
    <inkml:brush xml:id="br0">
      <inkml:brushProperty name="width" value="0.05" units="cm"/>
      <inkml:brushProperty name="height" value="0.05" units="cm"/>
      <inkml:brushProperty name="color" value="#E71224"/>
    </inkml:brush>
  </inkml:definitions>
  <inkml:trace contextRef="#ctx0" brushRef="#br0">56 143 6624 0 0,'0'0'149'0'0,"0"0"23"0"0,0 0 11 0 0,0 0-14 0 0,0 0-62 0 0,0 0-31 0 0,0 0-4 0 0,0 0 0 0 0,0 0 0 0 0,-2 0 0 0 0,-12-4 2713 0 0,13 3-2502 0 0,1 1 33 0 0,0 0 4 0 0,0 0-31 0 0,0 0-128 0 0,0 0-53 0 0,0 0-10 0 0,0 0-2 0 0,0 0 0 0 0,0 0 0 0 0,0 0 0 0 0,0 0-30 0 0,0 0-91 0 0,0 0 90 0 0,0 0 97 0 0,0 0 2 0 0,0 0-4 0 0,0 0 2 0 0,-2 1 12 0 0,-2 12 1962 0 0,11 4-1706 0 0,24 2-175 0 0,-14-13-13 0 0,45-7-34 0 0,5-24-80 0 0,-8-5-53 0 0,-2-19 106 0 0,-56 48-165 0 0,1 1-1 0 0,-1-1 1 0 0,0 0-1 0 0,0 0 1 0 0,0 1-1 0 0,0-1 1 0 0,0 0-1 0 0,0 0 0 0 0,-1 0 1 0 0,1 0-1 0 0,0 0 1 0 0,0 0-1 0 0,-1 0 1 0 0,1-1-1 0 0,0 1 1 0 0,-1 0-1 0 0,1 0 0 0 0,-1 0 1 0 0,0-1-1 0 0,1 1 1 0 0,-1 0-1 0 0,0-1 1 0 0,0 1-1 0 0,0 0 1 0 0,0 0-1 0 0,0-1 0 0 0,0 1 1 0 0,0-1-16 0 0,-1-6 287 0 0,-4-22-152 0 0,-7 22-380 0 0,5 6 249 0 0,0 0 0 0 0,0 0 1 0 0,0 0-1 0 0,-1 1 0 0 0,1 0 1 0 0,-1 1-1 0 0,1 0 0 0 0,0 0 0 0 0,-1 0 1 0 0,1 1-1 0 0,-1 0 0 0 0,1 1 1 0 0,0 0-1 0 0,0 0 0 0 0,0 0 1 0 0,0 1-1 0 0,0 0 0 0 0,-2 1-4 0 0,-73 40 153 0 0,72-35-137 0 0,-47 38 0 0 0,42-34 134 0 0,-3 10 27 0 0,8 37 235 0 0,10-55-407 0 0,0 0-1 0 0,0 0 0 0 0,0 0 1 0 0,1-1-1 0 0,0 1 1 0 0,0 0-1 0 0,0 0 1 0 0,1-1-1 0 0,-1 1 1 0 0,1-1-1 0 0,0 1 0 0 0,3 3-4 0 0,18 32 75 0 0,14-1 154 0 0,8-16-149 0 0,-23-13-80 0 0,11 10 0 0 0,2-9 80 0 0,-21-7-112 0 0,-13-3-145 0 0,-1-1-823 0 0,1 0-3400 0 0,4 0-1454 0 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4.484"/>
    </inkml:context>
    <inkml:brush xml:id="br0">
      <inkml:brushProperty name="width" value="0.05" units="cm"/>
      <inkml:brushProperty name="height" value="0.05" units="cm"/>
      <inkml:brushProperty name="color" value="#E71224"/>
    </inkml:brush>
  </inkml:definitions>
  <inkml:trace contextRef="#ctx0" brushRef="#br0">0 114 8840 0 0,'0'0'197'0'0,"0"0"24"0"0,0 0 19 0 0,0 0 2 0 0,0 0-50 0 0,0 0-28 0 0,0 0-4 0 0,0 0-10 0 0,0 0-38 0 0,0 0-16 0 0,0 0-6 0 0,0 0 20 0 0,0 0 97 0 0,0 0 45 0 0,0 0 11 0 0,2-1-43 0 0,25 1 166 0 0,-26 1-347 0 0,30 29 1858 0 0,14 2-151 0 0,-13-16-739 0 0,3-1-111 0 0,15-10-672 0 0,-13-10-224 0 0,6 0 0 0 0,-41 5 1 0 0,0-1-1 0 0,0 1 0 0 0,0-1 0 0 0,0 0 0 0 0,0 0 0 0 0,0 0 0 0 0,0 0 0 0 0,0 0 0 0 0,-1 0 1 0 0,1 0-1 0 0,0-1 0 0 0,-1 1 0 0 0,1-1 0 0 0,-1 1 0 0 0,1-1 0 0 0,-1 0 0 0 0,0 1 0 0 0,0-1 0 0 0,1-2 1 0 0,10-10-70 0 0,10-14 62 0 0,-11-3 72 0 0,-10 21-65 0 0,-13-38 0 0 0,-10 24-218 0 0,-32 4-438 0 0,34 23 290 0 0,4-3 350 0 0,-5 1-48 0 0,4 4 64 0 0,-6 18-100 0 0,8 5-19 0 0,14-24 127 0 0,0 0 0 0 0,0 0 1 0 0,0 0-1 0 0,0 0 1 0 0,1 0-1 0 0,0 1 1 0 0,0-1-1 0 0,0 0 1 0 0,0 0-1 0 0,1 1 1 0 0,-1-1-1 0 0,1 0 1 0 0,0 0-1 0 0,0 0 0 0 0,1 0 1 0 0,-1 0-1 0 0,1 0 1 0 0,0 0-1 0 0,0-1 1 0 0,1 2-9 0 0,8 45 90 0 0,-6 19 13 0 0,-10-39-39 0 0,0-2 777 0 0,5-7-569 0 0,1 12-272 0 0,3-24 0 0 0,23 23 0 0 0,7-3 0 0 0,-12-20 0 0 0,50 11 0 0 0,-27-16-500 0 0,-30-4 184 0 0,-3-4-4 0 0</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5.481"/>
    </inkml:context>
    <inkml:brush xml:id="br0">
      <inkml:brushProperty name="width" value="0.05" units="cm"/>
      <inkml:brushProperty name="height" value="0.05" units="cm"/>
      <inkml:brushProperty name="color" value="#E71224"/>
    </inkml:brush>
  </inkml:definitions>
  <inkml:trace contextRef="#ctx0" brushRef="#br0">120 560 6272 0 0,'-1'2'182'0'0,"-9"15"28"0"0,0-12-104 0 0,-13 11 2578 0 0,10-22-1046 0 0,-10-11-746 0 0,21 15-624 0 0,2 2-84 0 0,0 0-38 0 0,-18-17 1064 0 0,7-38 110 0 0,11 53-1256 0 0,2 1-11 0 0,14-23-32 0 0,5 1 33 0 0,-18 18-63 0 0,1 1 0 0 0,-1 0 1 0 0,1 0-1 0 0,0 0 0 0 0,0 0 1 0 0,0 1-1 0 0,0-1 1 0 0,1 1-1 0 0,0 0 0 0 0,-1 1 1 0 0,1-1-1 0 0,0 1 1 0 0,0 0-1 0 0,0 0 0 0 0,1 0 1 0 0,-1 1-1 0 0,0 0 0 0 0,1 0 1 0 0,3 0 8 0 0,-4 0-39 0 0,-2 0 32 0 0,0 0 1 0 0,1 0-1 0 0,-1 1 1 0 0,0 0-1 0 0,0-1 1 0 0,1 1-1 0 0,-1 0 1 0 0,0 1-1 0 0,0-1 1 0 0,0 1-1 0 0,1-1 0 0 0,-1 1 1 0 0,0 0-1 0 0,0 0 1 0 0,0 0-1 0 0,0 1 1 0 0,0-1-1 0 0,0 1 1 0 0,-1-1-1 0 0,3 2 7 0 0,6 12 54 0 0,14 42-54 0 0,-1 23-64 0 0,-29-13 808 0 0,-18-20 159 0 0,22-44-885 0 0,-1 0-1 0 0,0 0 0 0 0,0 0 1 0 0,0 0-1 0 0,0 0 0 0 0,0-1 1 0 0,-1 1-1 0 0,1 0 0 0 0,-1-1 1 0 0,0 0-1 0 0,0 0 0 0 0,0 0 1 0 0,0 0-1 0 0,0 0 0 0 0,0 0 1 0 0,0-1-1 0 0,0 0 0 0 0,-3 1-17 0 0,-31 12 430 0 0,-24-14 247 0 0,1-11 112 0 0,56 7-823 0 0,0 0 0 0 0,0-1 0 0 0,1 0 0 0 0,0 1 0 0 0,0-1 0 0 0,0-1 0 0 0,1 1-1 0 0,0 0 1 0 0,0-1 0 0 0,0 1 0 0 0,0-1 0 0 0,1 1 0 0 0,0-1 0 0 0,0 0 0 0 0,1 0 0 0 0,0 1-1 0 0,0-1 1 0 0,0 0 0 0 0,0 0 0 0 0,1 1 0 0 0,0-1 0 0 0,1-4 34 0 0,19-53-1883 0 0,-5 32 493 0 0,-10 17 686 0 0</inkml:trace>
  <inkml:trace contextRef="#ctx0" brushRef="#br0" timeOffset="713.931">379 1 9184 0 0,'0'0'208'0'0,"0"0"33"0"0,0 0 14 0 0,0 0 30 0 0,0 0 124 0 0,0 0 58 0 0,0 0 12 0 0,0 0-59 0 0,-5 7-228 0 0,1-2-120 0 0,3-4 57 0 0,-13 19 247 0 0,0 6-221 0 0,-2 8 801 0 0,15-27-858 0 0,-16 79 832 0 0,-4-8 210 0 0,-13 26-936 0 0,7-21-204 0 0,16-39 0 0 0,6 50-88 0 0,0-32 256 0 0,-1-53-15 0 0,1 72 645 0 0,4-24-902 0 0,1-55 136 0 0,17 26-2619 0 0,-17-26-2713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49155" name="Rectangle 3"/>
          <p:cNvSpPr>
            <a:spLocks noGrp="1" noChangeArrowheads="1"/>
          </p:cNvSpPr>
          <p:nvPr>
            <p:ph type="dt" idx="1"/>
          </p:nvPr>
        </p:nvSpPr>
        <p:spPr bwMode="auto">
          <a:xfrm>
            <a:off x="395605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45060"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500" y="4403725"/>
            <a:ext cx="5588000" cy="41719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49159" name="Rectangle 7"/>
          <p:cNvSpPr>
            <a:spLocks noGrp="1" noChangeArrowheads="1"/>
          </p:cNvSpPr>
          <p:nvPr>
            <p:ph type="sldNum" sz="quarter" idx="5"/>
          </p:nvPr>
        </p:nvSpPr>
        <p:spPr bwMode="auto">
          <a:xfrm>
            <a:off x="395605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CED6B25B-116C-45B1-A57A-272BA3C4CAAD}" type="slidenum">
              <a:rPr lang="en-US"/>
              <a:pPr>
                <a:defRPr/>
              </a:pPr>
              <a:t>‹#›</a:t>
            </a:fld>
            <a:endParaRPr lang="en-US"/>
          </a:p>
        </p:txBody>
      </p:sp>
    </p:spTree>
    <p:extLst>
      <p:ext uri="{BB962C8B-B14F-4D97-AF65-F5344CB8AC3E}">
        <p14:creationId xmlns:p14="http://schemas.microsoft.com/office/powerpoint/2010/main" val="150653911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9DD4AD3F-8A87-48C0-9D75-8D8EA517507F}" type="slidenum">
              <a:rPr lang="en-US" smtClean="0"/>
              <a:pPr/>
              <a:t>1</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63E4416E-7BAC-4C1F-8DE7-D7A541827452}" type="slidenum">
              <a:rPr lang="en-US" smtClean="0"/>
              <a:pPr/>
              <a:t>10</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11</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extLst>
      <p:ext uri="{BB962C8B-B14F-4D97-AF65-F5344CB8AC3E}">
        <p14:creationId xmlns:p14="http://schemas.microsoft.com/office/powerpoint/2010/main" val="14407502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12</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13</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extLst>
      <p:ext uri="{BB962C8B-B14F-4D97-AF65-F5344CB8AC3E}">
        <p14:creationId xmlns:p14="http://schemas.microsoft.com/office/powerpoint/2010/main" val="40106870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B113591C-92FD-4D89-A86C-A7CFE8926B3D}" type="slidenum">
              <a:rPr lang="en-US" smtClean="0"/>
              <a:pPr/>
              <a:t>15</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16</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My Conceptual map - This is the master plan</a:t>
            </a:r>
          </a:p>
          <a:p>
            <a:pPr eaLnBrk="1" hangingPunct="1"/>
            <a:r>
              <a:rPr lang="en-US"/>
              <a:t>Markov Models used for part-of-speech and dialog</a:t>
            </a:r>
          </a:p>
          <a:p>
            <a:pPr eaLnBrk="1" hangingPunct="1"/>
            <a:r>
              <a:rPr lang="en-US"/>
              <a:t>Syntax is the study of formal relationship between words</a:t>
            </a:r>
          </a:p>
          <a:p>
            <a:pPr eaLnBrk="1" hangingPunct="1">
              <a:buFontTx/>
              <a:buChar char="-"/>
            </a:pPr>
            <a:r>
              <a:rPr lang="en-US"/>
              <a:t>How words are clustered into classes (that determine how they group and behave)</a:t>
            </a:r>
          </a:p>
          <a:p>
            <a:pPr eaLnBrk="1" hangingPunct="1">
              <a:buFontTx/>
              <a:buChar char="-"/>
            </a:pPr>
            <a:r>
              <a:rPr lang="en-US"/>
              <a:t>How they group with they neighbors into phrases</a:t>
            </a:r>
          </a:p>
        </p:txBody>
      </p:sp>
    </p:spTree>
    <p:extLst>
      <p:ext uri="{BB962C8B-B14F-4D97-AF65-F5344CB8AC3E}">
        <p14:creationId xmlns:p14="http://schemas.microsoft.com/office/powerpoint/2010/main" val="7767476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17</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r>
              <a:rPr lang="en-CA" dirty="0"/>
              <a:t>Count-based vs Neural</a:t>
            </a:r>
            <a:r>
              <a:rPr lang="en-CA" baseline="0" dirty="0"/>
              <a:t> language Models</a:t>
            </a:r>
            <a:endParaRPr lang="en-CA"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72EE4DFF-0CF2-424E-B165-001C2FBC120B}" type="slidenum">
              <a:rPr lang="en-US" smtClean="0"/>
              <a:pPr/>
              <a:t>18</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a:t>Mental confusions</a:t>
            </a:r>
          </a:p>
          <a:p>
            <a:pPr lvl="1" eaLnBrk="1" hangingPunct="1"/>
            <a:r>
              <a:rPr lang="en-US"/>
              <a:t>Their/they’re/there  To/too/two Weather/whether</a:t>
            </a:r>
          </a:p>
          <a:p>
            <a:pPr eaLnBrk="1" hangingPunct="1"/>
            <a:r>
              <a:rPr lang="en-US"/>
              <a:t>Typos that result in real words Lave for Have</a:t>
            </a:r>
          </a:p>
          <a:p>
            <a:pPr eaLnBrk="1" hangingPunct="1"/>
            <a:r>
              <a:rPr lang="en-US"/>
              <a:t>Similar process for non-word errors</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4B5CFB31-11EF-48C0-A2EA-8137CCD352DD}" type="slidenum">
              <a:rPr lang="en-US" smtClean="0"/>
              <a:pPr/>
              <a:t>19</a:t>
            </a:fld>
            <a:endParaRPr lang="en-US"/>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a:t>Why would you want to assign a probability to a sentence or…</a:t>
            </a:r>
          </a:p>
          <a:p>
            <a:pPr eaLnBrk="1" hangingPunct="1"/>
            <a:r>
              <a:rPr lang="en-US"/>
              <a:t>Why would you want to predict the next word…</a:t>
            </a:r>
          </a:p>
          <a:p>
            <a:pPr eaLnBrk="1" hangingPunct="1"/>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04F3A0BF-3B9A-44E1-B39F-5BDF02D139C7}" type="slidenum">
              <a:rPr lang="en-US" smtClean="0"/>
              <a:pPr/>
              <a:t>20</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2</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r>
              <a:rPr lang="en-CA" sz="1200" b="0" i="0" u="none" strike="noStrike" kern="1200" baseline="0" dirty="0">
                <a:solidFill>
                  <a:schemeClr val="tx1"/>
                </a:solidFill>
                <a:latin typeface="Times New Roman" pitchFamily="18" charset="0"/>
                <a:ea typeface="+mn-ea"/>
                <a:cs typeface="+mn-cs"/>
              </a:rPr>
              <a:t>Edit distance is an algorithm with applications throughout language processing,</a:t>
            </a:r>
          </a:p>
          <a:p>
            <a:r>
              <a:rPr lang="en-CA" sz="1200" b="0" i="0" u="none" strike="noStrike" kern="1200" baseline="0" dirty="0">
                <a:solidFill>
                  <a:schemeClr val="tx1"/>
                </a:solidFill>
                <a:latin typeface="Times New Roman" pitchFamily="18" charset="0"/>
                <a:ea typeface="+mn-ea"/>
                <a:cs typeface="+mn-cs"/>
              </a:rPr>
              <a:t>from spelling correction to speech recognition to </a:t>
            </a:r>
            <a:r>
              <a:rPr lang="en-CA" sz="1200" b="0" i="0" u="none" strike="noStrike" kern="1200" baseline="0" dirty="0" err="1">
                <a:solidFill>
                  <a:schemeClr val="tx1"/>
                </a:solidFill>
                <a:latin typeface="Times New Roman" pitchFamily="18" charset="0"/>
                <a:ea typeface="+mn-ea"/>
                <a:cs typeface="+mn-cs"/>
              </a:rPr>
              <a:t>coreference</a:t>
            </a:r>
            <a:r>
              <a:rPr lang="en-CA" sz="1200" b="0" i="0" u="none" strike="noStrike" kern="1200" baseline="0" dirty="0">
                <a:solidFill>
                  <a:schemeClr val="tx1"/>
                </a:solidFill>
                <a:latin typeface="Times New Roman" pitchFamily="18" charset="0"/>
                <a:ea typeface="+mn-ea"/>
                <a:cs typeface="+mn-cs"/>
              </a:rPr>
              <a:t> resolution.</a:t>
            </a:r>
          </a:p>
          <a:p>
            <a:r>
              <a:rPr lang="en-CA" sz="1200" b="0" i="0" u="none" strike="noStrike" kern="1200" baseline="0" dirty="0">
                <a:solidFill>
                  <a:schemeClr val="tx1"/>
                </a:solidFill>
                <a:latin typeface="Times New Roman" pitchFamily="18" charset="0"/>
                <a:ea typeface="+mn-ea"/>
                <a:cs typeface="+mn-cs"/>
              </a:rPr>
              <a:t>Some of the most commonly used algorithms in natural language processing make</a:t>
            </a:r>
          </a:p>
          <a:p>
            <a:r>
              <a:rPr lang="en-CA" sz="1200" b="0" i="0" u="none" strike="noStrike" kern="1200" baseline="0" dirty="0">
                <a:solidFill>
                  <a:schemeClr val="tx1"/>
                </a:solidFill>
                <a:latin typeface="Times New Roman" pitchFamily="18" charset="0"/>
                <a:ea typeface="+mn-ea"/>
                <a:cs typeface="+mn-cs"/>
              </a:rPr>
              <a:t>use of dynamic programming, such as the Viterbi algorithm (Chapter 8) and the</a:t>
            </a:r>
          </a:p>
          <a:p>
            <a:r>
              <a:rPr lang="en-CA" sz="1200" b="0" i="0" u="none" strike="noStrike" kern="1200" baseline="0" dirty="0">
                <a:solidFill>
                  <a:schemeClr val="tx1"/>
                </a:solidFill>
                <a:latin typeface="Times New Roman" pitchFamily="18" charset="0"/>
                <a:ea typeface="+mn-ea"/>
                <a:cs typeface="+mn-cs"/>
              </a:rPr>
              <a:t>CKY algorithm for parsing (Chapter 11).</a:t>
            </a:r>
            <a:endParaRPr lang="en-CA"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21</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extLst>
      <p:ext uri="{BB962C8B-B14F-4D97-AF65-F5344CB8AC3E}">
        <p14:creationId xmlns:p14="http://schemas.microsoft.com/office/powerpoint/2010/main" val="13724777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22</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71A1F679-29C8-4FB7-BA61-AB13099EAF51}" type="slidenum">
              <a:rPr lang="en-US" smtClean="0"/>
              <a:pPr/>
              <a:t>23</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E3EF2710-3DA8-4DCA-8914-5825D45E9A36}" type="slidenum">
              <a:rPr lang="en-US" smtClean="0"/>
              <a:pPr/>
              <a:t>24</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a:t>That doesn’t help since its unlikely we’ll ever gather the right statistics for the prefixes.</a:t>
            </a:r>
          </a:p>
          <a:p>
            <a:pPr eaLnBrk="1" hangingPunct="1"/>
            <a:r>
              <a:rPr lang="en-US"/>
              <a:t>Markov Assumption</a:t>
            </a:r>
          </a:p>
          <a:p>
            <a:pPr eaLnBrk="1" hangingPunct="1"/>
            <a:r>
              <a:rPr lang="en-US"/>
              <a:t>Assume that the entire prefix history isn’t necessary.</a:t>
            </a:r>
          </a:p>
          <a:p>
            <a:pPr eaLnBrk="1" hangingPunct="1"/>
            <a:r>
              <a:rPr lang="en-US"/>
              <a:t>In other words, an event doesn’t depend on all of its history, just a fixed length near history</a:t>
            </a:r>
          </a:p>
          <a:p>
            <a:pPr eaLnBrk="1" hangingPunct="1"/>
            <a:r>
              <a:rPr lang="en-US"/>
              <a:t>So for each component in the product replace each with its with the approximation (assuming a prefix of N)</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5341A4BD-39C2-4D62-8220-BD366060037C}" type="slidenum">
              <a:rPr lang="en-US" smtClean="0"/>
              <a:pPr/>
              <a:t>25</a:t>
            </a:fld>
            <a:endParaRPr 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90B070E9-30BF-4D59-BD8A-AD9BD49D3E4A}" type="slidenum">
              <a:rPr lang="en-US" smtClean="0"/>
              <a:pPr/>
              <a:t>26</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51B601B-CE6A-4E59-8F48-11EFF3E7D885}" type="slidenum">
              <a:rPr lang="en-US" smtClean="0"/>
              <a:pPr/>
              <a:t>27</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63B5BB5A-977F-438D-BEF0-C6FCEDFBBF61}" type="slidenum">
              <a:rPr lang="en-US" smtClean="0"/>
              <a:pPr/>
              <a:t>28</a:t>
            </a:fld>
            <a:endParaRPr lang="en-US"/>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0E419DC7-E51B-495D-9645-B45235895511}" type="slidenum">
              <a:rPr lang="en-US" smtClean="0"/>
              <a:pPr/>
              <a:t>29</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Berkley Restaurant Project 1994</a:t>
            </a:r>
          </a:p>
          <a:p>
            <a:pPr eaLnBrk="1" hangingPunct="1"/>
            <a:r>
              <a:rPr lang="en-US"/>
              <a:t>~10000 sentences</a:t>
            </a:r>
          </a:p>
          <a:p>
            <a:pPr eaLnBrk="1" hangingPunct="1"/>
            <a:r>
              <a:rPr lang="en-US"/>
              <a:t>Notice that majority of values is 0</a:t>
            </a:r>
          </a:p>
          <a:p>
            <a:pPr eaLnBrk="1" hangingPunct="1"/>
            <a:r>
              <a:rPr lang="en-US"/>
              <a:t>But the full matrix would be even more sparse</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9E307EA-6758-4931-818A-328F9C6403C5}" type="slidenum">
              <a:rPr lang="en-US" smtClean="0"/>
              <a:pPr/>
              <a:t>30</a:t>
            </a:fld>
            <a:endParaRPr lang="en-US"/>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3AFD2C29-2369-4CE1-9EB4-42AECA3E0765}" type="slidenum">
              <a:rPr lang="en-US" smtClean="0"/>
              <a:pPr/>
              <a:t>3</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optimisations to run effectively. </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CC5D42A0-F1CE-419F-9A43-4BB609E62EB7}" type="slidenum">
              <a:rPr lang="en-US" smtClean="0"/>
              <a:pPr/>
              <a:t>31</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a:t>To also train for out of the vocabulary (unknown) words. Substitute in your corpus the first occurrence of every word type with the &lt;UKN&gt; symbol and train to get estimated for that symbol</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4F28D56-5725-489A-91AC-199B805DE01E}" type="slidenum">
              <a:rPr lang="en-US" smtClean="0"/>
              <a:pPr/>
              <a:t>32</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a:t>I want : Because the application is a question answering systems</a:t>
            </a:r>
          </a:p>
          <a:p>
            <a:pPr eaLnBrk="1" hangingPunct="1"/>
            <a:r>
              <a:rPr lang="en-US"/>
              <a:t>Want to: Want often subcategorize for an infinitive</a:t>
            </a:r>
          </a:p>
          <a:p>
            <a:pPr eaLnBrk="1" hangingPunct="1"/>
            <a:r>
              <a:rPr lang="en-US"/>
              <a:t>To eat: the systems is about eating out</a:t>
            </a:r>
          </a:p>
          <a:p>
            <a:pPr eaLnBrk="1" hangingPunct="1"/>
            <a:r>
              <a:rPr lang="en-US"/>
              <a:t>Chinese food: application/cultural</a:t>
            </a:r>
          </a:p>
          <a:p>
            <a:pPr eaLnBrk="1" hangingPunct="1"/>
            <a:r>
              <a:rPr lang="en-US"/>
              <a:t>Eat lunch: semantics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D1AA4C30-3E52-4713-BBE1-F07A18A64CA9}" type="slidenum">
              <a:rPr lang="en-US" smtClean="0"/>
              <a:pPr/>
              <a:t>33</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59F62B22-C0B2-4B42-8036-B1DB83C64B60}" type="slidenum">
              <a:rPr lang="en-US" smtClean="0"/>
              <a:pPr/>
              <a:t>34</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US"/>
              <a:t>You can generate the most likely sentences….</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9E8A2CE1-1D94-41FF-AE4C-0A81EAE5D92A}" type="slidenum">
              <a:rPr lang="en-US" smtClean="0"/>
              <a:pPr/>
              <a:t>35</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a:t>0 for unseen</a:t>
            </a:r>
          </a:p>
          <a:p>
            <a:pPr eaLnBrk="1" hangingPunct="1"/>
            <a:r>
              <a:rPr lang="en-US"/>
              <a:t>This is qualitatively wrong as a prior model because it would never allow n-gram,</a:t>
            </a:r>
          </a:p>
          <a:p>
            <a:pPr eaLnBrk="1" hangingPunct="1"/>
            <a:r>
              <a:rPr lang="en-US"/>
              <a:t>While clearly some of the unseen ngrams will appear in other texts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1848381-7116-4E84-A6AC-CC70523801C6}" type="slidenum">
              <a:rPr lang="en-US" smtClean="0"/>
              <a:pPr/>
              <a:t>36</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C05B6293-53F0-4E3E-BE48-7C332B9F5F57}" type="slidenum">
              <a:rPr lang="en-US" smtClean="0"/>
              <a:pPr/>
              <a:t>37</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lnSpc>
                <a:spcPct val="90000"/>
              </a:lnSpc>
            </a:pPr>
            <a:r>
              <a:rPr lang="en-US"/>
              <a:t>Let’s assume we’re using N-grams</a:t>
            </a:r>
          </a:p>
          <a:p>
            <a:pPr eaLnBrk="1" hangingPunct="1">
              <a:lnSpc>
                <a:spcPct val="90000"/>
              </a:lnSpc>
            </a:pPr>
            <a:r>
              <a:rPr lang="en-US"/>
              <a:t>How can we assign a probability to a sequence where one of the component n-grams has a value of zero</a:t>
            </a:r>
          </a:p>
          <a:p>
            <a:pPr eaLnBrk="1" hangingPunct="1">
              <a:lnSpc>
                <a:spcPct val="90000"/>
              </a:lnSpc>
            </a:pPr>
            <a:r>
              <a:rPr lang="en-US"/>
              <a:t>Assume all the words are known and have been seen</a:t>
            </a:r>
          </a:p>
          <a:p>
            <a:pPr lvl="1" eaLnBrk="1" hangingPunct="1">
              <a:lnSpc>
                <a:spcPct val="90000"/>
              </a:lnSpc>
            </a:pPr>
            <a:r>
              <a:rPr lang="en-US"/>
              <a:t>Go to a lower order n-gram</a:t>
            </a:r>
          </a:p>
          <a:p>
            <a:pPr lvl="1" eaLnBrk="1" hangingPunct="1">
              <a:lnSpc>
                <a:spcPct val="90000"/>
              </a:lnSpc>
            </a:pPr>
            <a:r>
              <a:rPr lang="en-US"/>
              <a:t>Back off from bigrams to unigrams</a:t>
            </a:r>
          </a:p>
          <a:p>
            <a:pPr lvl="1" eaLnBrk="1" hangingPunct="1">
              <a:lnSpc>
                <a:spcPct val="90000"/>
              </a:lnSpc>
            </a:pPr>
            <a:r>
              <a:rPr lang="en-US"/>
              <a:t>Replace the zero with something else</a:t>
            </a:r>
          </a:p>
          <a:p>
            <a:pPr lvl="1" eaLnBrk="1" hangingPunct="1">
              <a:lnSpc>
                <a:spcPct val="90000"/>
              </a:lnSpc>
            </a:pPr>
            <a:r>
              <a:rPr lang="en-US"/>
              <a:t>SOME USEFUL OBSERVATIONS</a:t>
            </a:r>
          </a:p>
          <a:p>
            <a:pPr eaLnBrk="1" hangingPunct="1">
              <a:lnSpc>
                <a:spcPct val="90000"/>
              </a:lnSpc>
            </a:pPr>
            <a:r>
              <a:rPr lang="en-US"/>
              <a:t>A small number of events occur with high frequency</a:t>
            </a:r>
          </a:p>
          <a:p>
            <a:pPr lvl="1" eaLnBrk="1" hangingPunct="1">
              <a:lnSpc>
                <a:spcPct val="90000"/>
              </a:lnSpc>
            </a:pPr>
            <a:r>
              <a:rPr lang="en-US">
                <a:solidFill>
                  <a:schemeClr val="accent2"/>
                </a:solidFill>
              </a:rPr>
              <a:t>You can collect reliable statistics on these events with relatively small samples</a:t>
            </a:r>
          </a:p>
          <a:p>
            <a:pPr eaLnBrk="1" hangingPunct="1">
              <a:lnSpc>
                <a:spcPct val="90000"/>
              </a:lnSpc>
            </a:pPr>
            <a:r>
              <a:rPr lang="en-US"/>
              <a:t>A large number of events occur with small frequency</a:t>
            </a:r>
          </a:p>
          <a:p>
            <a:pPr lvl="1" eaLnBrk="1" hangingPunct="1">
              <a:lnSpc>
                <a:spcPct val="90000"/>
              </a:lnSpc>
            </a:pPr>
            <a:r>
              <a:rPr lang="en-US">
                <a:solidFill>
                  <a:schemeClr val="accent2"/>
                </a:solidFill>
              </a:rPr>
              <a:t>You might have to wait a long time to gather statistics on the low frequency events</a:t>
            </a:r>
            <a:endParaRPr lang="en-US"/>
          </a:p>
          <a:p>
            <a:pPr lvl="1" eaLnBrk="1" hangingPunct="1">
              <a:lnSpc>
                <a:spcPct val="90000"/>
              </a:lnSpc>
            </a:pPr>
            <a:endParaRPr lang="en-US"/>
          </a:p>
          <a:p>
            <a:pPr eaLnBrk="1" hangingPunct="1">
              <a:lnSpc>
                <a:spcPct val="90000"/>
              </a:lnSpc>
            </a:pPr>
            <a:r>
              <a:rPr lang="en-US"/>
              <a:t>Some zeroes are really zeroes</a:t>
            </a:r>
          </a:p>
          <a:p>
            <a:pPr lvl="1" eaLnBrk="1" hangingPunct="1">
              <a:lnSpc>
                <a:spcPct val="90000"/>
              </a:lnSpc>
            </a:pPr>
            <a:r>
              <a:rPr lang="en-US">
                <a:solidFill>
                  <a:srgbClr val="A50021"/>
                </a:solidFill>
              </a:rPr>
              <a:t>Meaning that they represent events that can’t or shouldn’t occur</a:t>
            </a:r>
          </a:p>
          <a:p>
            <a:pPr eaLnBrk="1" hangingPunct="1">
              <a:lnSpc>
                <a:spcPct val="90000"/>
              </a:lnSpc>
            </a:pPr>
            <a:r>
              <a:rPr lang="en-US"/>
              <a:t>On the other hand, some zeroes aren’t really zeroes</a:t>
            </a:r>
          </a:p>
          <a:p>
            <a:pPr lvl="1" eaLnBrk="1" hangingPunct="1">
              <a:lnSpc>
                <a:spcPct val="90000"/>
              </a:lnSpc>
            </a:pPr>
            <a:r>
              <a:rPr lang="en-US">
                <a:solidFill>
                  <a:srgbClr val="A50021"/>
                </a:solidFill>
              </a:rPr>
              <a:t>They represent low frequency events that simply didn’t occur in the corpus</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38</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They’re just events you haven’t seen yet.</a:t>
            </a:r>
          </a:p>
          <a:p>
            <a:pPr eaLnBrk="1" hangingPunct="1"/>
            <a:r>
              <a:rPr lang="en-US"/>
              <a:t>What would have been the count that would have generated P*?</a:t>
            </a:r>
          </a:p>
          <a:p>
            <a:pPr eaLnBrk="1" hangingPunct="1"/>
            <a:r>
              <a:rPr lang="en-US"/>
              <a:t>A related way to view smoothing is as discounting (lowering) some non-zero counts in order to</a:t>
            </a:r>
          </a:p>
          <a:p>
            <a:pPr eaLnBrk="1" hangingPunct="1"/>
            <a:r>
              <a:rPr lang="en-US"/>
              <a:t>get the probability mass that will be assigned to the zero counts.</a:t>
            </a:r>
          </a:p>
          <a:p>
            <a:pPr eaLnBrk="1" hangingPunct="1"/>
            <a:r>
              <a:rPr lang="en-US"/>
              <a:t>Thus instead of referring to the discounted counts c*  we may describe a smoothing algorithm in</a:t>
            </a:r>
          </a:p>
          <a:p>
            <a:pPr eaLnBrk="1" hangingPunct="1"/>
            <a:r>
              <a:rPr lang="en-US"/>
              <a:t>Terms of a relative discount dc the ratio of the discounted counts to the original ones</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39</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They’re just events you haven’t seen yet.</a:t>
            </a:r>
          </a:p>
          <a:p>
            <a:pPr eaLnBrk="1" hangingPunct="1"/>
            <a:r>
              <a:rPr lang="en-US"/>
              <a:t>What would have been the count that would have generated P*?</a:t>
            </a:r>
          </a:p>
          <a:p>
            <a:pPr eaLnBrk="1" hangingPunct="1"/>
            <a:r>
              <a:rPr lang="en-US"/>
              <a:t>A related way to view smoothing is as discounting (lowering) some non-zero counts in order to</a:t>
            </a:r>
          </a:p>
          <a:p>
            <a:pPr eaLnBrk="1" hangingPunct="1"/>
            <a:r>
              <a:rPr lang="en-US"/>
              <a:t>get the probability mass that will be assigned to the zero counts.</a:t>
            </a:r>
          </a:p>
          <a:p>
            <a:pPr eaLnBrk="1" hangingPunct="1"/>
            <a:r>
              <a:rPr lang="en-US"/>
              <a:t>Thus instead of referring to the discounted counts c*  we may describe a smoothing algorithm in</a:t>
            </a:r>
          </a:p>
          <a:p>
            <a:pPr eaLnBrk="1" hangingPunct="1"/>
            <a:r>
              <a:rPr lang="en-US"/>
              <a:t>Terms of a relative discount dc the ratio of the discounted counts to the original ones</a:t>
            </a:r>
          </a:p>
        </p:txBody>
      </p:sp>
    </p:spTree>
    <p:extLst>
      <p:ext uri="{BB962C8B-B14F-4D97-AF65-F5344CB8AC3E}">
        <p14:creationId xmlns:p14="http://schemas.microsoft.com/office/powerpoint/2010/main" val="34428355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7C265D6D-BC4C-46AE-9ACD-F15680B7F419}" type="slidenum">
              <a:rPr lang="en-US" smtClean="0"/>
              <a:pPr/>
              <a:t>40</a:t>
            </a:fld>
            <a:endParaRPr lang="en-US"/>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a:t>Sum up for all the wN and it must add to 1</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18168A0-7578-4C55-8AC7-931BBFA6CF51}" type="slidenum">
              <a:rPr lang="en-US" smtClean="0"/>
              <a:pPr/>
              <a:t>4</a:t>
            </a:fld>
            <a:endParaRPr lang="en-US"/>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optimizations to run effectively. </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06447FCC-EE22-4187-947A-1B145A77A0ED}" type="slidenum">
              <a:rPr lang="en-US" smtClean="0"/>
              <a:pPr/>
              <a:t>41</a:t>
            </a:fld>
            <a:endParaRPr lang="en-US"/>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a:t>0.18</a:t>
            </a:r>
          </a:p>
          <a:p>
            <a:pPr eaLnBrk="1" hangingPunct="1"/>
            <a:endParaRPr lang="en-US"/>
          </a:p>
          <a:p>
            <a:pPr eaLnBrk="1" hangingPunct="1"/>
            <a:r>
              <a:rPr lang="en-US"/>
              <a:t>Factor of 8 for Chinese food</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B378B136-C26D-4A34-B6DC-B636941A043C}" type="slidenum">
              <a:rPr lang="en-US" smtClean="0"/>
              <a:pPr/>
              <a:t>42</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a:t>Reduce the problem by adding smaller values 0.5  … 0.2</a:t>
            </a:r>
          </a:p>
          <a:p>
            <a:pPr eaLnBrk="1" hangingPunct="1"/>
            <a:endParaRPr lang="en-US"/>
          </a:p>
          <a:p>
            <a:pPr eaLnBrk="1" hangingPunct="1"/>
            <a:endParaRPr lang="en-US"/>
          </a:p>
          <a:p>
            <a:pPr eaLnBrk="1" hangingPunct="1"/>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705EC9B6-F3A4-4595-BBE4-DBC37D8546BD}" type="slidenum">
              <a:rPr lang="en-US" smtClean="0"/>
              <a:pPr/>
              <a:t>43</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r>
              <a:rPr lang="en-US" dirty="0"/>
              <a:t>The probability of such an event can be measured in a corpus by just looking at how often it happens.</a:t>
            </a:r>
          </a:p>
          <a:p>
            <a:pPr eaLnBrk="1" hangingPunct="1"/>
            <a:r>
              <a:rPr lang="en-US" dirty="0"/>
              <a:t>Just take the single word case first.</a:t>
            </a:r>
          </a:p>
          <a:p>
            <a:pPr eaLnBrk="1" hangingPunct="1"/>
            <a:r>
              <a:rPr lang="en-US" dirty="0"/>
              <a:t>Assume a corpus of N tokens and T types.</a:t>
            </a:r>
          </a:p>
          <a:p>
            <a:pPr eaLnBrk="1" hangingPunct="1"/>
            <a:r>
              <a:rPr lang="en-US" dirty="0"/>
              <a:t>How many times was an as yet unseen type encountered?</a:t>
            </a:r>
          </a:p>
          <a:p>
            <a:r>
              <a:rPr lang="en-US" b="1" dirty="0" err="1"/>
              <a:t>Backoff</a:t>
            </a:r>
            <a:r>
              <a:rPr lang="en-US" b="1" dirty="0"/>
              <a:t>:</a:t>
            </a:r>
            <a:r>
              <a:rPr lang="en-US" b="1" baseline="0" dirty="0"/>
              <a:t> </a:t>
            </a:r>
            <a:r>
              <a:rPr lang="en-CA" sz="1200" b="0" i="0" u="none" strike="noStrike" kern="1200" baseline="0" dirty="0">
                <a:solidFill>
                  <a:schemeClr val="tx1"/>
                </a:solidFill>
                <a:latin typeface="Times New Roman" pitchFamily="18" charset="0"/>
                <a:ea typeface="+mn-ea"/>
                <a:cs typeface="+mn-cs"/>
              </a:rPr>
              <a:t>In order for a </a:t>
            </a:r>
            <a:r>
              <a:rPr lang="en-CA" sz="1200" b="0" i="0" u="none" strike="noStrike" kern="1200" baseline="0" dirty="0" err="1">
                <a:solidFill>
                  <a:schemeClr val="tx1"/>
                </a:solidFill>
                <a:latin typeface="Times New Roman" pitchFamily="18" charset="0"/>
                <a:ea typeface="+mn-ea"/>
                <a:cs typeface="+mn-cs"/>
              </a:rPr>
              <a:t>backoff</a:t>
            </a:r>
            <a:r>
              <a:rPr lang="en-CA" sz="1200" b="0" i="0" u="none" strike="noStrike" kern="1200" baseline="0" dirty="0">
                <a:solidFill>
                  <a:schemeClr val="tx1"/>
                </a:solidFill>
                <a:latin typeface="Times New Roman" pitchFamily="18" charset="0"/>
                <a:ea typeface="+mn-ea"/>
                <a:cs typeface="+mn-cs"/>
              </a:rPr>
              <a:t> model to give correct probability distribution, we have</a:t>
            </a:r>
          </a:p>
          <a:p>
            <a:r>
              <a:rPr lang="en-CA" sz="1200" b="0" i="0" u="none" strike="noStrike" kern="1200" baseline="0" dirty="0">
                <a:solidFill>
                  <a:schemeClr val="tx1"/>
                </a:solidFill>
                <a:latin typeface="Times New Roman" pitchFamily="18" charset="0"/>
                <a:ea typeface="+mn-ea"/>
                <a:cs typeface="+mn-cs"/>
              </a:rPr>
              <a:t>discount to discount the higher-order N-grams to save some probability mass for the lower</a:t>
            </a:r>
          </a:p>
          <a:p>
            <a:r>
              <a:rPr lang="en-CA" sz="1200" b="0" i="0" u="none" strike="noStrike" kern="1200" baseline="0" dirty="0">
                <a:solidFill>
                  <a:schemeClr val="tx1"/>
                </a:solidFill>
                <a:latin typeface="Times New Roman" pitchFamily="18" charset="0"/>
                <a:ea typeface="+mn-ea"/>
                <a:cs typeface="+mn-cs"/>
              </a:rPr>
              <a:t>order N-grams. Just as with add-one smoothing, if the higher-order N-grams aren’t</a:t>
            </a:r>
          </a:p>
          <a:p>
            <a:r>
              <a:rPr lang="en-CA" sz="1200" b="0" i="0" u="none" strike="noStrike" kern="1200" baseline="0" dirty="0">
                <a:solidFill>
                  <a:schemeClr val="tx1"/>
                </a:solidFill>
                <a:latin typeface="Times New Roman" pitchFamily="18" charset="0"/>
                <a:ea typeface="+mn-ea"/>
                <a:cs typeface="+mn-cs"/>
              </a:rPr>
              <a:t>discounted and we just used the undiscounted MLE probability, then as soon as</a:t>
            </a:r>
          </a:p>
          <a:p>
            <a:r>
              <a:rPr lang="en-CA" sz="1200" b="0" i="0" u="none" strike="noStrike" kern="1200" baseline="0" dirty="0">
                <a:solidFill>
                  <a:schemeClr val="tx1"/>
                </a:solidFill>
                <a:latin typeface="Times New Roman" pitchFamily="18" charset="0"/>
                <a:ea typeface="+mn-ea"/>
                <a:cs typeface="+mn-cs"/>
              </a:rPr>
              <a:t>we replaced an N-gram which has zero probability with a lower-order N-gram, we</a:t>
            </a:r>
          </a:p>
          <a:p>
            <a:r>
              <a:rPr lang="en-CA" sz="1200" b="0" i="0" u="none" strike="noStrike" kern="1200" baseline="0" dirty="0">
                <a:solidFill>
                  <a:schemeClr val="tx1"/>
                </a:solidFill>
                <a:latin typeface="Times New Roman" pitchFamily="18" charset="0"/>
                <a:ea typeface="+mn-ea"/>
                <a:cs typeface="+mn-cs"/>
              </a:rPr>
              <a:t>would be adding probability mass, and the total probability assigned to all possible</a:t>
            </a:r>
          </a:p>
          <a:p>
            <a:r>
              <a:rPr lang="en-CA" sz="1200" b="0" i="0" u="none" strike="noStrike" kern="1200" baseline="0" dirty="0">
                <a:solidFill>
                  <a:schemeClr val="tx1"/>
                </a:solidFill>
                <a:latin typeface="Times New Roman" pitchFamily="18" charset="0"/>
                <a:ea typeface="+mn-ea"/>
                <a:cs typeface="+mn-cs"/>
              </a:rPr>
              <a:t>strings by the language model would be greater than 1! In addition to this explicit</a:t>
            </a:r>
          </a:p>
          <a:p>
            <a:r>
              <a:rPr lang="en-CA" sz="1200" b="0" i="0" u="none" strike="noStrike" kern="1200" baseline="0" dirty="0">
                <a:solidFill>
                  <a:schemeClr val="tx1"/>
                </a:solidFill>
                <a:latin typeface="Times New Roman" pitchFamily="18" charset="0"/>
                <a:ea typeface="+mn-ea"/>
                <a:cs typeface="+mn-cs"/>
              </a:rPr>
              <a:t>discount factor, we’ll need a function a to distribute this probability mass to the</a:t>
            </a:r>
          </a:p>
          <a:p>
            <a:r>
              <a:rPr lang="en-CA" sz="1200" b="0" i="0" u="none" strike="noStrike" kern="1200" baseline="0" dirty="0">
                <a:solidFill>
                  <a:schemeClr val="tx1"/>
                </a:solidFill>
                <a:latin typeface="Times New Roman" pitchFamily="18" charset="0"/>
                <a:ea typeface="+mn-ea"/>
                <a:cs typeface="+mn-cs"/>
              </a:rPr>
              <a:t>lower order N-grams.</a:t>
            </a:r>
          </a:p>
          <a:p>
            <a:pPr eaLnBrk="1" hangingPunct="1"/>
            <a:endParaRPr lang="en-US"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44</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45</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a:t>Google language model</a:t>
            </a:r>
          </a:p>
          <a:p>
            <a:r>
              <a:rPr lang="en-US" b="1" dirty="0"/>
              <a:t>Update (22 Sept. 2006):</a:t>
            </a:r>
            <a:r>
              <a:rPr lang="en-US" dirty="0"/>
              <a:t> The LDC now has the </a:t>
            </a:r>
            <a:r>
              <a:rPr lang="en-US" dirty="0">
                <a:hlinkClick r:id="rId3"/>
              </a:rPr>
              <a:t>data available</a:t>
            </a:r>
            <a:r>
              <a:rPr lang="en-US" dirty="0"/>
              <a:t> in their catalog. The counts are as follows:</a:t>
            </a:r>
            <a:br>
              <a:rPr lang="en-US" dirty="0"/>
            </a:br>
            <a:r>
              <a:rPr lang="en-US" dirty="0"/>
              <a:t>File sizes: approx. 24 GB compressed (</a:t>
            </a:r>
            <a:r>
              <a:rPr lang="en-US" dirty="0" err="1"/>
              <a:t>gzip'ed</a:t>
            </a:r>
            <a:r>
              <a:rPr lang="en-US" dirty="0"/>
              <a:t>) text files</a:t>
            </a:r>
            <a:br>
              <a:rPr lang="en-US" dirty="0"/>
            </a:br>
            <a:br>
              <a:rPr lang="en-US" dirty="0"/>
            </a:br>
            <a:r>
              <a:rPr lang="en-US" dirty="0"/>
              <a:t>Number of tokens: 1,024,908,267,229</a:t>
            </a:r>
            <a:br>
              <a:rPr lang="en-US" dirty="0"/>
            </a:br>
            <a:r>
              <a:rPr lang="en-US" dirty="0"/>
              <a:t>Number of sentences: 95,119,665,584</a:t>
            </a:r>
            <a:br>
              <a:rPr lang="en-US" dirty="0"/>
            </a:br>
            <a:r>
              <a:rPr lang="en-US" dirty="0"/>
              <a:t>Number of unigrams: 13,588,391</a:t>
            </a:r>
            <a:br>
              <a:rPr lang="en-US" dirty="0"/>
            </a:br>
            <a:r>
              <a:rPr lang="en-US" dirty="0"/>
              <a:t>Number of bigrams: 314,843,401</a:t>
            </a:r>
            <a:br>
              <a:rPr lang="en-US" dirty="0"/>
            </a:br>
            <a:r>
              <a:rPr lang="en-US" dirty="0"/>
              <a:t>Number of trigrams: 977,069,902</a:t>
            </a:r>
            <a:br>
              <a:rPr lang="en-US" dirty="0"/>
            </a:br>
            <a:r>
              <a:rPr lang="en-US" dirty="0"/>
              <a:t>Number of </a:t>
            </a:r>
            <a:r>
              <a:rPr lang="en-US" dirty="0" err="1"/>
              <a:t>fourgrams</a:t>
            </a:r>
            <a:r>
              <a:rPr lang="en-US" dirty="0"/>
              <a:t>: 1,313,818,354</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pPr defTabSz="927100"/>
            <a:fld id="{7F208B3A-5C88-4910-A20C-05E46DF5A2C7}" type="slidenum">
              <a:rPr lang="en-US" smtClean="0"/>
              <a:pPr defTabSz="927100"/>
              <a:t>47</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48</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dirty="0">
                <a:sym typeface="Symbol" pitchFamily="18" charset="2"/>
              </a:rPr>
              <a:t>A model is  a function that given a sequence of words</a:t>
            </a:r>
            <a:r>
              <a:rPr lang="en-US" sz="1400" baseline="0" dirty="0">
                <a:sym typeface="Symbol" pitchFamily="18" charset="2"/>
              </a:rPr>
              <a:t> returns its probability</a:t>
            </a:r>
            <a:endParaRPr lang="en-US" dirty="0">
              <a:sym typeface="Symbol" pitchFamily="18" charset="2"/>
            </a:endParaRPr>
          </a:p>
          <a:p>
            <a:pPr eaLnBrk="1" hangingPunct="1"/>
            <a:endParaRPr lang="en-US" dirty="0">
              <a:sym typeface="Symbol" pitchFamily="18" charset="2"/>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49</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EDA2286D-59AC-4CFB-9B47-2CBC85787914}" type="slidenum">
              <a:rPr lang="en-US" smtClean="0"/>
              <a:pPr/>
              <a:t>50</a:t>
            </a:fld>
            <a:endParaRPr lang="en-US"/>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a:t>X not limited to numbers ranges over a set of basic elements</a:t>
            </a:r>
          </a:p>
          <a:p>
            <a:pPr eaLnBrk="1" hangingPunct="1"/>
            <a:r>
              <a:rPr lang="en-US"/>
              <a:t>Can be words part-of-speech</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pPr defTabSz="927100"/>
            <a:fld id="{B083DC6E-961F-42EB-B00F-AB4378456E92}" type="slidenum">
              <a:rPr lang="en-US" smtClean="0"/>
              <a:pPr defTabSz="927100"/>
              <a:t>51</a:t>
            </a:fld>
            <a:endParaRPr lang="en-US"/>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z="1400" dirty="0">
                <a:sym typeface="Symbol" pitchFamily="18" charset="2"/>
              </a:rPr>
              <a:t>Def.</a:t>
            </a:r>
            <a:r>
              <a:rPr lang="en-US" dirty="0">
                <a:sym typeface="Symbol" pitchFamily="18" charset="2"/>
              </a:rPr>
              <a:t> The relative entropy is a </a:t>
            </a:r>
            <a:r>
              <a:rPr lang="en-US" b="1" dirty="0"/>
              <a:t>non-symmetric</a:t>
            </a:r>
            <a:r>
              <a:rPr lang="en-US" dirty="0"/>
              <a:t> </a:t>
            </a:r>
            <a:r>
              <a:rPr lang="en-US" dirty="0">
                <a:sym typeface="Symbol" pitchFamily="18" charset="2"/>
              </a:rPr>
              <a:t>measure of how different two probability distributions (over the same event space) are. average number of bits wasted by encoding events from a distribution p with distribution q.</a:t>
            </a:r>
          </a:p>
          <a:p>
            <a:pPr eaLnBrk="1" hangingPunct="1"/>
            <a:r>
              <a:rPr lang="en-US" dirty="0">
                <a:sym typeface="Symbol" pitchFamily="18" charset="2"/>
              </a:rPr>
              <a:t>I(X,Y) = D(p(</a:t>
            </a:r>
            <a:r>
              <a:rPr lang="en-US" dirty="0" err="1">
                <a:sym typeface="Symbol" pitchFamily="18" charset="2"/>
              </a:rPr>
              <a:t>x,y</a:t>
            </a:r>
            <a:r>
              <a:rPr lang="en-US" dirty="0">
                <a:sym typeface="Symbol" pitchFamily="18" charset="2"/>
              </a:rPr>
              <a:t>)||p(x)p(y))</a:t>
            </a:r>
          </a:p>
          <a:p>
            <a:pPr eaLnBrk="1" hangingPunct="1"/>
            <a:r>
              <a:rPr lang="en-US" dirty="0">
                <a:sym typeface="Symbol" pitchFamily="18" charset="2"/>
              </a:rPr>
              <a:t>0*log0/q=0; p*</a:t>
            </a:r>
            <a:r>
              <a:rPr lang="en-US" dirty="0" err="1">
                <a:sym typeface="Symbol" pitchFamily="18" charset="2"/>
              </a:rPr>
              <a:t>logp</a:t>
            </a:r>
            <a:r>
              <a:rPr lang="en-US" dirty="0">
                <a:sym typeface="Symbol" pitchFamily="18" charset="2"/>
              </a:rPr>
              <a:t>/0=inf.</a:t>
            </a:r>
          </a:p>
          <a:p>
            <a:pPr eaLnBrk="1" hangingPunct="1"/>
            <a:endParaRPr lang="en-US" dirty="0">
              <a:sym typeface="Symbol" pitchFamily="18" charset="2"/>
            </a:endParaRPr>
          </a:p>
          <a:p>
            <a:pPr eaLnBrk="1" hangingPunct="1"/>
            <a:r>
              <a:rPr lang="en-US" dirty="0">
                <a:sym typeface="Symbol" pitchFamily="18" charset="2"/>
              </a:rPr>
              <a:t>P ¼ ¾</a:t>
            </a:r>
          </a:p>
          <a:p>
            <a:pPr eaLnBrk="1" hangingPunct="1"/>
            <a:r>
              <a:rPr lang="en-US" dirty="0">
                <a:sym typeface="Symbol" pitchFamily="18" charset="2"/>
              </a:rPr>
              <a:t>Q ½ ½</a:t>
            </a:r>
          </a:p>
          <a:p>
            <a:pPr eaLnBrk="1" hangingPunct="1"/>
            <a:r>
              <a:rPr lang="en-US" dirty="0">
                <a:sym typeface="Symbol" pitchFamily="18" charset="2"/>
              </a:rPr>
              <a:t>Distance (¼ * log ¼ / ½)  + ( ¾ * log ¾ / ½)   (log 3/2 = ~0.6)</a:t>
            </a:r>
          </a:p>
          <a:p>
            <a:pPr eaLnBrk="1" hangingPunct="1"/>
            <a:r>
              <a:rPr lang="en-US" dirty="0"/>
              <a:t>is a non-symmetric measure of the difference between two probability distributions </a:t>
            </a:r>
            <a:r>
              <a:rPr lang="en-US" i="1" dirty="0"/>
              <a:t>P</a:t>
            </a:r>
            <a:r>
              <a:rPr lang="en-US" dirty="0"/>
              <a:t> and </a:t>
            </a:r>
            <a:r>
              <a:rPr lang="en-US" i="1" dirty="0"/>
              <a:t>Q</a:t>
            </a:r>
            <a:r>
              <a:rPr lang="en-US" dirty="0"/>
              <a:t>. KL measures the expected number of extra bits required to code samples from </a:t>
            </a:r>
            <a:r>
              <a:rPr lang="en-US" i="1" dirty="0"/>
              <a:t>P</a:t>
            </a:r>
            <a:r>
              <a:rPr lang="en-US" dirty="0"/>
              <a:t> when using a code based on </a:t>
            </a:r>
            <a:r>
              <a:rPr lang="en-US" i="1" dirty="0"/>
              <a:t>Q</a:t>
            </a:r>
            <a:r>
              <a:rPr lang="en-US" dirty="0"/>
              <a:t>, rather than using a code based on </a:t>
            </a:r>
            <a:r>
              <a:rPr lang="en-US" i="1" dirty="0"/>
              <a:t>P</a:t>
            </a:r>
            <a:r>
              <a:rPr lang="en-US" dirty="0"/>
              <a:t>. Typically </a:t>
            </a:r>
            <a:r>
              <a:rPr lang="en-US" i="1" dirty="0"/>
              <a:t>P</a:t>
            </a:r>
            <a:r>
              <a:rPr lang="en-US" dirty="0"/>
              <a:t> represents the "true" distribution of data, observations, or a precise calculated theoretical distribution. The measure </a:t>
            </a:r>
            <a:r>
              <a:rPr lang="en-US" i="1" dirty="0"/>
              <a:t>Q</a:t>
            </a:r>
            <a:r>
              <a:rPr lang="en-US" dirty="0"/>
              <a:t> typically represents a theory, model, description, or approximation of </a:t>
            </a:r>
            <a:r>
              <a:rPr lang="en-US" i="1" dirty="0"/>
              <a:t>P</a:t>
            </a:r>
            <a:r>
              <a:rPr lang="en-US" dirty="0"/>
              <a:t>.</a:t>
            </a:r>
            <a:endParaRPr lang="en-US" dirty="0">
              <a:sym typeface="Symbol" pitchFamily="18" charset="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5</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337216636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pPr defTabSz="927100"/>
            <a:fld id="{98F92530-CB2D-49B2-9176-1191B48C1B91}" type="slidenum">
              <a:rPr lang="en-US" smtClean="0"/>
              <a:pPr defTabSz="927100"/>
              <a:t>52</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a:t>… without summing up over all possible sequences</a:t>
            </a:r>
          </a:p>
          <a:p>
            <a:pPr eaLnBrk="1" hangingPunct="1"/>
            <a:r>
              <a:rPr lang="en-US"/>
              <a:t>Let’s try to find an alternative measure</a:t>
            </a:r>
          </a:p>
          <a:p>
            <a:pPr eaLnBrk="1" hangingPunct="1"/>
            <a:r>
              <a:rPr lang="en-US" b="1"/>
              <a:t>Shannon-McMillan-Breiman theorem</a:t>
            </a:r>
          </a:p>
          <a:p>
            <a:pPr eaLnBrk="1" hangingPunct="1"/>
            <a:r>
              <a:rPr lang="en-US"/>
              <a:t>Ergotic process: for each state there is a non-zero probability to end up in any other state</a:t>
            </a:r>
          </a:p>
          <a:p>
            <a:pPr eaLnBrk="1" hangingPunct="1"/>
            <a:r>
              <a:rPr lang="en-US"/>
              <a:t>Stationary probability distributions on words/sequences-of-words are time invariant</a:t>
            </a:r>
          </a:p>
          <a:p>
            <a:pPr eaLnBrk="1" hangingPunct="1"/>
            <a:r>
              <a:rPr lang="en-US"/>
              <a:t>(for bigram if it depends only from previous word at time t </a:t>
            </a:r>
          </a:p>
          <a:p>
            <a:pPr eaLnBrk="1" hangingPunct="1"/>
            <a:r>
              <a:rPr lang="en-US"/>
              <a:t>it will depend only on previous word at any other future time)</a:t>
            </a:r>
          </a:p>
          <a:p>
            <a:pPr eaLnBrk="1" hangingPunct="1"/>
            <a:r>
              <a:rPr lang="en-US" b="1">
                <a:solidFill>
                  <a:schemeClr val="accent2"/>
                </a:solidFill>
              </a:rPr>
              <a:t>Assumptions</a:t>
            </a:r>
            <a:r>
              <a:rPr lang="en-US">
                <a:solidFill>
                  <a:schemeClr val="accent2"/>
                </a:solidFill>
              </a:rPr>
              <a:t>: </a:t>
            </a:r>
            <a:r>
              <a:rPr lang="en-US"/>
              <a:t>language is generated by a stationary and ergodic process</a:t>
            </a:r>
          </a:p>
          <a:p>
            <a:pPr eaLnBrk="1" hangingPunct="1"/>
            <a:r>
              <a:rPr lang="en-US"/>
              <a:t>NL is not stationary the probability of upcoming words can be dependent on events </a:t>
            </a:r>
          </a:p>
          <a:p>
            <a:pPr eaLnBrk="1" hangingPunct="1"/>
            <a:r>
              <a:rPr lang="en-US"/>
              <a:t>that were arbitrary distant and time dependent – new expressions regularly enter the language</a:t>
            </a:r>
          </a:p>
          <a:p>
            <a:pPr eaLnBrk="1" hangingPunct="1"/>
            <a:r>
              <a:rPr lang="en-US"/>
              <a:t>While other die out… but if we take a snapshot of text from a certain period it may be</a:t>
            </a:r>
          </a:p>
          <a:p>
            <a:pPr eaLnBrk="1" hangingPunct="1"/>
            <a:r>
              <a:rPr lang="en-US"/>
              <a:t>a   good approximation</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pPr defTabSz="927100"/>
            <a:fld id="{554F062D-B2F1-4456-ABA0-0F6F9BB916A9}" type="slidenum">
              <a:rPr lang="en-US" smtClean="0"/>
              <a:pPr defTabSz="927100"/>
              <a:t>53</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We could not use the kl divergence (relative entropy)</a:t>
            </a:r>
          </a:p>
          <a:p>
            <a:pPr eaLnBrk="1" hangingPunct="1"/>
            <a:r>
              <a:rPr lang="en-US"/>
              <a:t>But we’ll see that we can use a related measure of distance called cross-entropy</a:t>
            </a:r>
          </a:p>
          <a:p>
            <a:pPr eaLnBrk="1" hangingPunct="1"/>
            <a:endParaRPr lang="en-US"/>
          </a:p>
          <a:p>
            <a:pPr eaLnBrk="1" hangingPunct="1"/>
            <a:r>
              <a:rPr lang="en-US"/>
              <a:t>The bigger the probability Q w(n,1) the smaller the cross entropy</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pPr defTabSz="927100"/>
            <a:fld id="{61E4B332-C583-47B0-9724-DB0BA89E4094}" type="slidenum">
              <a:rPr lang="en-US" smtClean="0"/>
              <a:pPr defTabSz="927100"/>
              <a:t>54</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dirty="0">
                <a:sym typeface="Symbol" pitchFamily="18" charset="2"/>
              </a:rPr>
              <a:t>Higher probability -&gt; Lower</a:t>
            </a:r>
            <a:r>
              <a:rPr lang="en-US" baseline="0" dirty="0">
                <a:sym typeface="Symbol" pitchFamily="18" charset="2"/>
              </a:rPr>
              <a:t> perplexity -&gt; BETTER MODEL</a:t>
            </a:r>
            <a:endParaRPr lang="en-US" dirty="0">
              <a:sym typeface="Symbol" pitchFamily="18" charset="2"/>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defTabSz="927100"/>
            <a:fld id="{BBCECD27-14FA-42E3-A219-338096EBF743}" type="slidenum">
              <a:rPr lang="en-US" smtClean="0"/>
              <a:pPr defTabSz="927100"/>
              <a:t>55</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en-US">
              <a:sym typeface="Symbol" pitchFamily="18" charset="2"/>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CB4A5482-4D0A-49FB-B3F9-2C44D3AA8BDC}" type="slidenum">
              <a:rPr lang="en-US" smtClean="0"/>
              <a:pPr/>
              <a:t>56</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6</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7</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27462160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8</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13724706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9</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25689033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02423119-4F20-4D53-9A46-0A9E126C829A}" type="datetime1">
              <a:rPr lang="en-US" smtClean="0"/>
              <a:t>9/21/2020</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7B05CD00-C7C4-4A8D-8395-9E86CB2C6CC5}" type="datetime1">
              <a:rPr lang="en-US" smtClean="0"/>
              <a:t>9/21/2020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159CEF9A-5CA9-44E2-9F44-38364E654709}" type="datetime1">
              <a:rPr lang="en-US" smtClean="0"/>
              <a:t>9/21/2020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12C2E508-1E5C-4225-8B6A-EC3FDD1D2F53}" type="datetime1">
              <a:rPr lang="en-US" smtClean="0"/>
              <a:t>9/21/2020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CEE7BC55-593F-4A38-98A3-41BCCC244F66}" type="datetime1">
              <a:rPr lang="en-US" smtClean="0"/>
              <a:t>9/21/2020</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6302578A-D738-4515-9344-49456255D89A}" type="datetime1">
              <a:rPr lang="en-US" smtClean="0"/>
              <a:t>9/21/2020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ECE87EDC-6515-4DA2-9AA2-ED85B16B69D9}" type="datetime1">
              <a:rPr lang="en-US" smtClean="0"/>
              <a:t>9/21/2020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14244A46-104B-4C01-837D-8D5309A58A1E}" type="datetime1">
              <a:rPr lang="en-US" smtClean="0"/>
              <a:t>9/21/2020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04FEF110-C49C-4FBC-B48B-DFAC6580857D}" type="datetime1">
              <a:rPr lang="en-US" smtClean="0"/>
              <a:t>9/21/2020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ACA8A622-9F9F-4958-A900-18C629428545}" type="datetime1">
              <a:rPr lang="en-US" smtClean="0"/>
              <a:t>9/21/2020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FD8FF528-401A-4B61-8CD6-5CD6808BA01F}" type="datetime1">
              <a:rPr lang="en-US" smtClean="0"/>
              <a:t>9/21/2020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3FE9387B-4B54-4E7D-BA98-7A1039561729}" type="datetime1">
              <a:rPr lang="en-US" smtClean="0"/>
              <a:t>9/21/2020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A15A4D10-101A-45BC-AB91-5E01322D6BA1}" type="datetime1">
              <a:rPr lang="en-US" smtClean="0"/>
              <a:t>9/21/2020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FF0EE064-3C17-4A3C-9493-436836855651}" type="datetime1">
              <a:rPr lang="en-US" smtClean="0"/>
              <a:t>9/21/2020</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a:t>CPSC503 Winter 2020</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74.emf"/></Relationships>
</file>

<file path=ppt/slides/_rels/slide1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customXml" Target="../ink/ink99.xml"/><Relationship Id="rId13" Type="http://schemas.openxmlformats.org/officeDocument/2006/relationships/image" Target="../media/image84.png"/><Relationship Id="rId3" Type="http://schemas.openxmlformats.org/officeDocument/2006/relationships/image" Target="../media/image79.png"/><Relationship Id="rId7" Type="http://schemas.openxmlformats.org/officeDocument/2006/relationships/image" Target="../media/image81.png"/><Relationship Id="rId12" Type="http://schemas.openxmlformats.org/officeDocument/2006/relationships/customXml" Target="../ink/ink101.xm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customXml" Target="../ink/ink98.xml"/><Relationship Id="rId11" Type="http://schemas.openxmlformats.org/officeDocument/2006/relationships/image" Target="../media/image83.png"/><Relationship Id="rId5" Type="http://schemas.openxmlformats.org/officeDocument/2006/relationships/image" Target="../media/image80.png"/><Relationship Id="rId15" Type="http://schemas.openxmlformats.org/officeDocument/2006/relationships/image" Target="../media/image85.png"/><Relationship Id="rId10" Type="http://schemas.openxmlformats.org/officeDocument/2006/relationships/customXml" Target="../ink/ink100.xml"/><Relationship Id="rId4" Type="http://schemas.openxmlformats.org/officeDocument/2006/relationships/customXml" Target="../ink/ink97.xml"/><Relationship Id="rId9" Type="http://schemas.openxmlformats.org/officeDocument/2006/relationships/image" Target="../media/image82.png"/><Relationship Id="rId14" Type="http://schemas.openxmlformats.org/officeDocument/2006/relationships/customXml" Target="../ink/ink102.xml"/></Relationships>
</file>

<file path=ppt/slides/_rels/slide12.xml.rels><?xml version="1.0" encoding="UTF-8" standalone="yes"?>
<Relationships xmlns="http://schemas.openxmlformats.org/package/2006/relationships"><Relationship Id="rId3" Type="http://schemas.openxmlformats.org/officeDocument/2006/relationships/image" Target="../media/image79.png"/><Relationship Id="rId7" Type="http://schemas.openxmlformats.org/officeDocument/2006/relationships/image" Target="../media/image87.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customXml" Target="../ink/ink104.xml"/><Relationship Id="rId5" Type="http://schemas.openxmlformats.org/officeDocument/2006/relationships/image" Target="../media/image86.png"/><Relationship Id="rId4" Type="http://schemas.openxmlformats.org/officeDocument/2006/relationships/customXml" Target="../ink/ink103.xml"/></Relationships>
</file>

<file path=ppt/slides/_rels/slide13.xml.rels><?xml version="1.0" encoding="UTF-8" standalone="yes"?>
<Relationships xmlns="http://schemas.openxmlformats.org/package/2006/relationships"><Relationship Id="rId3" Type="http://schemas.openxmlformats.org/officeDocument/2006/relationships/image" Target="../media/image79.png"/><Relationship Id="rId7" Type="http://schemas.openxmlformats.org/officeDocument/2006/relationships/image" Target="../media/image89.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customXml" Target="../ink/ink106.xml"/><Relationship Id="rId5" Type="http://schemas.openxmlformats.org/officeDocument/2006/relationships/image" Target="../media/image88.png"/><Relationship Id="rId4" Type="http://schemas.openxmlformats.org/officeDocument/2006/relationships/customXml" Target="../ink/ink105.xml"/></Relationships>
</file>

<file path=ppt/slides/_rels/slide14.xml.rels><?xml version="1.0" encoding="UTF-8" standalone="yes"?>
<Relationships xmlns="http://schemas.openxmlformats.org/package/2006/relationships"><Relationship Id="rId2" Type="http://schemas.openxmlformats.org/officeDocument/2006/relationships/hyperlink" Target="http://web.stanford.edu/~jurafsky/slp3/slides/2_EditDistance.pdf" TargetMode="Externa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customXml" Target="../ink/ink107.xml"/><Relationship Id="rId5" Type="http://schemas.openxmlformats.org/officeDocument/2006/relationships/image" Target="../media/image90.wmf"/><Relationship Id="rId4" Type="http://schemas.openxmlformats.org/officeDocument/2006/relationships/oleObject" Target="../embeddings/oleObject1.bin"/><Relationship Id="rId9" Type="http://schemas.openxmlformats.org/officeDocument/2006/relationships/image" Target="../media/image177.e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customXml" Target="../ink/ink109.xml"/><Relationship Id="rId13" Type="http://schemas.openxmlformats.org/officeDocument/2006/relationships/image" Target="../media/image810.png"/><Relationship Id="rId3" Type="http://schemas.openxmlformats.org/officeDocument/2006/relationships/notesSlide" Target="../notesSlides/notesSlide19.xml"/><Relationship Id="rId7" Type="http://schemas.openxmlformats.org/officeDocument/2006/relationships/image" Target="../media/image510.png"/><Relationship Id="rId12" Type="http://schemas.openxmlformats.org/officeDocument/2006/relationships/customXml" Target="../ink/ink111.xml"/><Relationship Id="rId2" Type="http://schemas.openxmlformats.org/officeDocument/2006/relationships/slideLayout" Target="../slideLayouts/slideLayout13.xml"/><Relationship Id="rId1" Type="http://schemas.openxmlformats.org/officeDocument/2006/relationships/vmlDrawing" Target="../drawings/vmlDrawing2.vml"/><Relationship Id="rId6" Type="http://schemas.openxmlformats.org/officeDocument/2006/relationships/customXml" Target="../ink/ink108.xml"/><Relationship Id="rId11" Type="http://schemas.openxmlformats.org/officeDocument/2006/relationships/image" Target="../media/image710.png"/><Relationship Id="rId5" Type="http://schemas.openxmlformats.org/officeDocument/2006/relationships/image" Target="../media/image90.wmf"/><Relationship Id="rId10" Type="http://schemas.openxmlformats.org/officeDocument/2006/relationships/customXml" Target="../ink/ink110.xml"/><Relationship Id="rId4" Type="http://schemas.openxmlformats.org/officeDocument/2006/relationships/oleObject" Target="../embeddings/oleObject2.bin"/><Relationship Id="rId9" Type="http://schemas.openxmlformats.org/officeDocument/2006/relationships/image" Target="../media/image610.png"/></Relationships>
</file>

<file path=ppt/slides/_rels/slide21.xml.rels><?xml version="1.0" encoding="UTF-8" standalone="yes"?>
<Relationships xmlns="http://schemas.openxmlformats.org/package/2006/relationships"><Relationship Id="rId13" Type="http://schemas.openxmlformats.org/officeDocument/2006/relationships/customXml" Target="../ink/ink117.xml"/><Relationship Id="rId18" Type="http://schemas.openxmlformats.org/officeDocument/2006/relationships/image" Target="../media/image98.png"/><Relationship Id="rId26" Type="http://schemas.openxmlformats.org/officeDocument/2006/relationships/image" Target="../media/image102.png"/><Relationship Id="rId3" Type="http://schemas.openxmlformats.org/officeDocument/2006/relationships/customXml" Target="../ink/ink112.xml"/><Relationship Id="rId21" Type="http://schemas.openxmlformats.org/officeDocument/2006/relationships/customXml" Target="../ink/ink121.xml"/><Relationship Id="rId34" Type="http://schemas.openxmlformats.org/officeDocument/2006/relationships/image" Target="../media/image106.png"/><Relationship Id="rId7" Type="http://schemas.openxmlformats.org/officeDocument/2006/relationships/customXml" Target="../ink/ink114.xml"/><Relationship Id="rId12" Type="http://schemas.openxmlformats.org/officeDocument/2006/relationships/image" Target="../media/image95.png"/><Relationship Id="rId17" Type="http://schemas.openxmlformats.org/officeDocument/2006/relationships/customXml" Target="../ink/ink119.xml"/><Relationship Id="rId25" Type="http://schemas.openxmlformats.org/officeDocument/2006/relationships/customXml" Target="../ink/ink123.xml"/><Relationship Id="rId33" Type="http://schemas.openxmlformats.org/officeDocument/2006/relationships/customXml" Target="../ink/ink127.xml"/><Relationship Id="rId2" Type="http://schemas.openxmlformats.org/officeDocument/2006/relationships/notesSlide" Target="../notesSlides/notesSlide20.xml"/><Relationship Id="rId16" Type="http://schemas.openxmlformats.org/officeDocument/2006/relationships/image" Target="../media/image97.png"/><Relationship Id="rId20" Type="http://schemas.openxmlformats.org/officeDocument/2006/relationships/image" Target="../media/image99.png"/><Relationship Id="rId29" Type="http://schemas.openxmlformats.org/officeDocument/2006/relationships/customXml" Target="../ink/ink125.xml"/><Relationship Id="rId1" Type="http://schemas.openxmlformats.org/officeDocument/2006/relationships/slideLayout" Target="../slideLayouts/slideLayout13.xml"/><Relationship Id="rId6" Type="http://schemas.openxmlformats.org/officeDocument/2006/relationships/image" Target="../media/image92.png"/><Relationship Id="rId11" Type="http://schemas.openxmlformats.org/officeDocument/2006/relationships/customXml" Target="../ink/ink116.xml"/><Relationship Id="rId24" Type="http://schemas.openxmlformats.org/officeDocument/2006/relationships/image" Target="../media/image101.png"/><Relationship Id="rId32" Type="http://schemas.openxmlformats.org/officeDocument/2006/relationships/image" Target="../media/image105.png"/><Relationship Id="rId5" Type="http://schemas.openxmlformats.org/officeDocument/2006/relationships/customXml" Target="../ink/ink113.xml"/><Relationship Id="rId15" Type="http://schemas.openxmlformats.org/officeDocument/2006/relationships/customXml" Target="../ink/ink118.xml"/><Relationship Id="rId23" Type="http://schemas.openxmlformats.org/officeDocument/2006/relationships/customXml" Target="../ink/ink122.xml"/><Relationship Id="rId28" Type="http://schemas.openxmlformats.org/officeDocument/2006/relationships/image" Target="../media/image103.png"/><Relationship Id="rId10" Type="http://schemas.openxmlformats.org/officeDocument/2006/relationships/image" Target="../media/image94.png"/><Relationship Id="rId19" Type="http://schemas.openxmlformats.org/officeDocument/2006/relationships/customXml" Target="../ink/ink120.xml"/><Relationship Id="rId31" Type="http://schemas.openxmlformats.org/officeDocument/2006/relationships/customXml" Target="../ink/ink126.xml"/><Relationship Id="rId4" Type="http://schemas.openxmlformats.org/officeDocument/2006/relationships/image" Target="../media/image91.png"/><Relationship Id="rId9" Type="http://schemas.openxmlformats.org/officeDocument/2006/relationships/customXml" Target="../ink/ink115.xml"/><Relationship Id="rId14" Type="http://schemas.openxmlformats.org/officeDocument/2006/relationships/image" Target="../media/image96.png"/><Relationship Id="rId22" Type="http://schemas.openxmlformats.org/officeDocument/2006/relationships/image" Target="../media/image100.png"/><Relationship Id="rId27" Type="http://schemas.openxmlformats.org/officeDocument/2006/relationships/customXml" Target="../ink/ink124.xml"/><Relationship Id="rId30" Type="http://schemas.openxmlformats.org/officeDocument/2006/relationships/image" Target="../media/image104.png"/><Relationship Id="rId8" Type="http://schemas.openxmlformats.org/officeDocument/2006/relationships/image" Target="../media/image93.png"/></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21.xml"/><Relationship Id="rId7" Type="http://schemas.openxmlformats.org/officeDocument/2006/relationships/image" Target="../media/image108.wmf"/><Relationship Id="rId2" Type="http://schemas.openxmlformats.org/officeDocument/2006/relationships/slideLayout" Target="../slideLayouts/slideLayout13.xml"/><Relationship Id="rId1" Type="http://schemas.openxmlformats.org/officeDocument/2006/relationships/vmlDrawing" Target="../drawings/vmlDrawing3.vml"/><Relationship Id="rId6" Type="http://schemas.openxmlformats.org/officeDocument/2006/relationships/oleObject" Target="../embeddings/oleObject4.bin"/><Relationship Id="rId11" Type="http://schemas.openxmlformats.org/officeDocument/2006/relationships/image" Target="../media/image61.emf"/><Relationship Id="rId5" Type="http://schemas.openxmlformats.org/officeDocument/2006/relationships/image" Target="../media/image107.wmf"/><Relationship Id="rId10" Type="http://schemas.openxmlformats.org/officeDocument/2006/relationships/customXml" Target="../ink/ink128.xml"/><Relationship Id="rId4" Type="http://schemas.openxmlformats.org/officeDocument/2006/relationships/oleObject" Target="../embeddings/oleObject3.bin"/><Relationship Id="rId9" Type="http://schemas.openxmlformats.org/officeDocument/2006/relationships/image" Target="../media/image109.wmf"/></Relationships>
</file>

<file path=ppt/slides/_rels/slide23.xml.rels><?xml version="1.0" encoding="UTF-8" standalone="yes"?>
<Relationships xmlns="http://schemas.openxmlformats.org/package/2006/relationships"><Relationship Id="rId3" Type="http://schemas.openxmlformats.org/officeDocument/2006/relationships/customXml" Target="../ink/ink129.xml"/><Relationship Id="rId7" Type="http://schemas.openxmlformats.org/officeDocument/2006/relationships/customXml" Target="../ink/ink131.xml"/><Relationship Id="rId12" Type="http://schemas.openxmlformats.org/officeDocument/2006/relationships/image" Target="../media/image178.emf"/><Relationship Id="rId2" Type="http://schemas.openxmlformats.org/officeDocument/2006/relationships/notesSlide" Target="../notesSlides/notesSlide22.xml"/><Relationship Id="rId1" Type="http://schemas.openxmlformats.org/officeDocument/2006/relationships/slideLayout" Target="../slideLayouts/slideLayout12.xml"/><Relationship Id="rId6" Type="http://schemas.openxmlformats.org/officeDocument/2006/relationships/image" Target="../media/image63.emf"/><Relationship Id="rId5" Type="http://schemas.openxmlformats.org/officeDocument/2006/relationships/customXml" Target="../ink/ink130.xml"/><Relationship Id="rId4" Type="http://schemas.openxmlformats.org/officeDocument/2006/relationships/image" Target="../media/image62.emf"/></Relationships>
</file>

<file path=ppt/slides/_rels/slide24.xml.rels><?xml version="1.0" encoding="UTF-8" standalone="yes"?>
<Relationships xmlns="http://schemas.openxmlformats.org/package/2006/relationships"><Relationship Id="rId8" Type="http://schemas.openxmlformats.org/officeDocument/2006/relationships/oleObject" Target="../embeddings/oleObject8.bin"/><Relationship Id="rId26" Type="http://schemas.openxmlformats.org/officeDocument/2006/relationships/image" Target="../media/image181.emf"/><Relationship Id="rId3" Type="http://schemas.openxmlformats.org/officeDocument/2006/relationships/notesSlide" Target="../notesSlides/notesSlide23.xml"/><Relationship Id="rId21" Type="http://schemas.openxmlformats.org/officeDocument/2006/relationships/image" Target="../media/image179.emf"/><Relationship Id="rId7" Type="http://schemas.openxmlformats.org/officeDocument/2006/relationships/image" Target="../media/image111.wmf"/><Relationship Id="rId25" Type="http://schemas.openxmlformats.org/officeDocument/2006/relationships/customXml" Target="../ink/ink135.xml"/><Relationship Id="rId2" Type="http://schemas.openxmlformats.org/officeDocument/2006/relationships/slideLayout" Target="../slideLayouts/slideLayout13.xml"/><Relationship Id="rId1" Type="http://schemas.openxmlformats.org/officeDocument/2006/relationships/vmlDrawing" Target="../drawings/vmlDrawing4.vml"/><Relationship Id="rId6" Type="http://schemas.openxmlformats.org/officeDocument/2006/relationships/oleObject" Target="../embeddings/oleObject7.bin"/><Relationship Id="rId24" Type="http://schemas.openxmlformats.org/officeDocument/2006/relationships/customXml" Target="../ink/ink134.xml"/><Relationship Id="rId5" Type="http://schemas.openxmlformats.org/officeDocument/2006/relationships/image" Target="../media/image110.wmf"/><Relationship Id="rId23" Type="http://schemas.openxmlformats.org/officeDocument/2006/relationships/image" Target="../media/image180.emf"/><Relationship Id="rId15" Type="http://schemas.openxmlformats.org/officeDocument/2006/relationships/image" Target="../media/image70.emf"/><Relationship Id="rId28" Type="http://schemas.openxmlformats.org/officeDocument/2006/relationships/image" Target="../media/image182.emf"/><Relationship Id="rId10" Type="http://schemas.openxmlformats.org/officeDocument/2006/relationships/customXml" Target="../ink/ink132.xml"/><Relationship Id="rId4" Type="http://schemas.openxmlformats.org/officeDocument/2006/relationships/oleObject" Target="../embeddings/oleObject6.bin"/><Relationship Id="rId9" Type="http://schemas.openxmlformats.org/officeDocument/2006/relationships/image" Target="../media/image112.wmf"/><Relationship Id="rId22" Type="http://schemas.openxmlformats.org/officeDocument/2006/relationships/customXml" Target="../ink/ink133.xml"/><Relationship Id="rId27" Type="http://schemas.openxmlformats.org/officeDocument/2006/relationships/customXml" Target="../ink/ink136.xml"/></Relationships>
</file>

<file path=ppt/slides/_rels/slide25.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notesSlide" Target="../notesSlides/notesSlide24.xml"/><Relationship Id="rId7" Type="http://schemas.openxmlformats.org/officeDocument/2006/relationships/image" Target="../media/image114.wmf"/><Relationship Id="rId2" Type="http://schemas.openxmlformats.org/officeDocument/2006/relationships/slideLayout" Target="../slideLayouts/slideLayout4.xml"/><Relationship Id="rId1" Type="http://schemas.openxmlformats.org/officeDocument/2006/relationships/vmlDrawing" Target="../drawings/vmlDrawing5.vml"/><Relationship Id="rId6" Type="http://schemas.openxmlformats.org/officeDocument/2006/relationships/oleObject" Target="../embeddings/oleObject10.bin"/><Relationship Id="rId11" Type="http://schemas.openxmlformats.org/officeDocument/2006/relationships/image" Target="../media/image116.wmf"/><Relationship Id="rId5" Type="http://schemas.openxmlformats.org/officeDocument/2006/relationships/image" Target="../media/image113.wmf"/><Relationship Id="rId10" Type="http://schemas.openxmlformats.org/officeDocument/2006/relationships/oleObject" Target="../embeddings/oleObject12.bin"/><Relationship Id="rId4" Type="http://schemas.openxmlformats.org/officeDocument/2006/relationships/oleObject" Target="../embeddings/oleObject9.bin"/><Relationship Id="rId9" Type="http://schemas.openxmlformats.org/officeDocument/2006/relationships/image" Target="../media/image115.wmf"/></Relationships>
</file>

<file path=ppt/slides/_rels/slide26.xml.rels><?xml version="1.0" encoding="UTF-8" standalone="yes"?>
<Relationships xmlns="http://schemas.openxmlformats.org/package/2006/relationships"><Relationship Id="rId8" Type="http://schemas.openxmlformats.org/officeDocument/2006/relationships/customXml" Target="../ink/ink138.xml"/><Relationship Id="rId18" Type="http://schemas.openxmlformats.org/officeDocument/2006/relationships/customXml" Target="../ink/ink140.xml"/><Relationship Id="rId13" Type="http://schemas.openxmlformats.org/officeDocument/2006/relationships/image" Target="../media/image81.emf"/><Relationship Id="rId3" Type="http://schemas.openxmlformats.org/officeDocument/2006/relationships/notesSlide" Target="../notesSlides/notesSlide25.xml"/><Relationship Id="rId7" Type="http://schemas.openxmlformats.org/officeDocument/2006/relationships/image" Target="../media/image78.emf"/><Relationship Id="rId17" Type="http://schemas.openxmlformats.org/officeDocument/2006/relationships/image" Target="../media/image183.e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customXml" Target="../ink/ink137.xml"/><Relationship Id="rId5" Type="http://schemas.openxmlformats.org/officeDocument/2006/relationships/image" Target="../media/image117.wmf"/><Relationship Id="rId10" Type="http://schemas.openxmlformats.org/officeDocument/2006/relationships/customXml" Target="../ink/ink139.xml"/><Relationship Id="rId4" Type="http://schemas.openxmlformats.org/officeDocument/2006/relationships/oleObject" Target="../embeddings/oleObject13.bin"/><Relationship Id="rId9" Type="http://schemas.openxmlformats.org/officeDocument/2006/relationships/image" Target="../media/image79.emf"/></Relationships>
</file>

<file path=ppt/slides/_rels/slide27.xml.rels><?xml version="1.0" encoding="UTF-8" standalone="yes"?>
<Relationships xmlns="http://schemas.openxmlformats.org/package/2006/relationships"><Relationship Id="rId8" Type="http://schemas.openxmlformats.org/officeDocument/2006/relationships/customXml" Target="../ink/ink141.xml"/><Relationship Id="rId13" Type="http://schemas.openxmlformats.org/officeDocument/2006/relationships/image" Target="../media/image86.emf"/><Relationship Id="rId39" Type="http://schemas.openxmlformats.org/officeDocument/2006/relationships/image" Target="../media/image188.emf"/><Relationship Id="rId3" Type="http://schemas.openxmlformats.org/officeDocument/2006/relationships/notesSlide" Target="../notesSlides/notesSlide26.xml"/><Relationship Id="rId34" Type="http://schemas.openxmlformats.org/officeDocument/2006/relationships/image" Target="../media/image186.emf"/><Relationship Id="rId21" Type="http://schemas.openxmlformats.org/officeDocument/2006/relationships/image" Target="../media/image90.emf"/><Relationship Id="rId7" Type="http://schemas.openxmlformats.org/officeDocument/2006/relationships/image" Target="../media/image119.wmf"/><Relationship Id="rId17" Type="http://schemas.openxmlformats.org/officeDocument/2006/relationships/image" Target="../media/image88.emf"/><Relationship Id="rId33" Type="http://schemas.openxmlformats.org/officeDocument/2006/relationships/customXml" Target="../ink/ink146.xml"/><Relationship Id="rId38" Type="http://schemas.openxmlformats.org/officeDocument/2006/relationships/customXml" Target="../ink/ink149.xml"/><Relationship Id="rId2" Type="http://schemas.openxmlformats.org/officeDocument/2006/relationships/slideLayout" Target="../slideLayouts/slideLayout2.xml"/><Relationship Id="rId29" Type="http://schemas.openxmlformats.org/officeDocument/2006/relationships/customXml" Target="../ink/ink143.xml"/><Relationship Id="rId1" Type="http://schemas.openxmlformats.org/officeDocument/2006/relationships/vmlDrawing" Target="../drawings/vmlDrawing7.vml"/><Relationship Id="rId6" Type="http://schemas.openxmlformats.org/officeDocument/2006/relationships/oleObject" Target="../embeddings/oleObject15.bin"/><Relationship Id="rId32" Type="http://schemas.openxmlformats.org/officeDocument/2006/relationships/customXml" Target="../ink/ink145.xml"/><Relationship Id="rId37" Type="http://schemas.openxmlformats.org/officeDocument/2006/relationships/image" Target="../media/image187.emf"/><Relationship Id="rId5" Type="http://schemas.openxmlformats.org/officeDocument/2006/relationships/image" Target="../media/image118.wmf"/><Relationship Id="rId28" Type="http://schemas.openxmlformats.org/officeDocument/2006/relationships/image" Target="../media/image184.emf"/><Relationship Id="rId36" Type="http://schemas.openxmlformats.org/officeDocument/2006/relationships/customXml" Target="../ink/ink148.xml"/><Relationship Id="rId10" Type="http://schemas.openxmlformats.org/officeDocument/2006/relationships/customXml" Target="../ink/ink142.xml"/><Relationship Id="rId31" Type="http://schemas.openxmlformats.org/officeDocument/2006/relationships/image" Target="../media/image185.emf"/><Relationship Id="rId4" Type="http://schemas.openxmlformats.org/officeDocument/2006/relationships/oleObject" Target="../embeddings/oleObject14.bin"/><Relationship Id="rId9" Type="http://schemas.openxmlformats.org/officeDocument/2006/relationships/image" Target="../media/image84.emf"/><Relationship Id="rId30" Type="http://schemas.openxmlformats.org/officeDocument/2006/relationships/customXml" Target="../ink/ink144.xml"/><Relationship Id="rId35" Type="http://schemas.openxmlformats.org/officeDocument/2006/relationships/customXml" Target="../ink/ink147.xml"/></Relationships>
</file>

<file path=ppt/slides/_rels/slide28.xml.rels><?xml version="1.0" encoding="UTF-8" standalone="yes"?>
<Relationships xmlns="http://schemas.openxmlformats.org/package/2006/relationships"><Relationship Id="rId13" Type="http://schemas.openxmlformats.org/officeDocument/2006/relationships/image" Target="../media/image97.emf"/><Relationship Id="rId39" Type="http://schemas.openxmlformats.org/officeDocument/2006/relationships/customXml" Target="../ink/ink154.xml"/><Relationship Id="rId3" Type="http://schemas.openxmlformats.org/officeDocument/2006/relationships/notesSlide" Target="../notesSlides/notesSlide27.xml"/><Relationship Id="rId42" Type="http://schemas.openxmlformats.org/officeDocument/2006/relationships/customXml" Target="../ink/ink157.xml"/><Relationship Id="rId21" Type="http://schemas.openxmlformats.org/officeDocument/2006/relationships/image" Target="../media/image101.emf"/><Relationship Id="rId47" Type="http://schemas.openxmlformats.org/officeDocument/2006/relationships/image" Target="../media/image191.emf"/><Relationship Id="rId50" Type="http://schemas.openxmlformats.org/officeDocument/2006/relationships/customXml" Target="../ink/ink163.xml"/><Relationship Id="rId38" Type="http://schemas.openxmlformats.org/officeDocument/2006/relationships/customXml" Target="../ink/ink153.xml"/><Relationship Id="rId17" Type="http://schemas.openxmlformats.org/officeDocument/2006/relationships/image" Target="../media/image99.emf"/><Relationship Id="rId46" Type="http://schemas.openxmlformats.org/officeDocument/2006/relationships/customXml" Target="../ink/ink160.xml"/><Relationship Id="rId2" Type="http://schemas.openxmlformats.org/officeDocument/2006/relationships/slideLayout" Target="../slideLayouts/slideLayout2.xml"/><Relationship Id="rId41" Type="http://schemas.openxmlformats.org/officeDocument/2006/relationships/customXml" Target="../ink/ink156.xml"/><Relationship Id="rId29" Type="http://schemas.openxmlformats.org/officeDocument/2006/relationships/image" Target="../media/image105.emf"/><Relationship Id="rId1" Type="http://schemas.openxmlformats.org/officeDocument/2006/relationships/vmlDrawing" Target="../drawings/vmlDrawing8.vml"/><Relationship Id="rId6" Type="http://schemas.openxmlformats.org/officeDocument/2006/relationships/customXml" Target="../ink/ink150.xml"/><Relationship Id="rId37" Type="http://schemas.openxmlformats.org/officeDocument/2006/relationships/customXml" Target="../ink/ink152.xml"/><Relationship Id="rId11" Type="http://schemas.openxmlformats.org/officeDocument/2006/relationships/image" Target="../media/image96.emf"/><Relationship Id="rId40" Type="http://schemas.openxmlformats.org/officeDocument/2006/relationships/customXml" Target="../ink/ink155.xml"/><Relationship Id="rId45" Type="http://schemas.openxmlformats.org/officeDocument/2006/relationships/image" Target="../media/image190.emf"/><Relationship Id="rId5" Type="http://schemas.openxmlformats.org/officeDocument/2006/relationships/image" Target="../media/image120.wmf"/><Relationship Id="rId36" Type="http://schemas.openxmlformats.org/officeDocument/2006/relationships/customXml" Target="../ink/ink151.xml"/><Relationship Id="rId15" Type="http://schemas.openxmlformats.org/officeDocument/2006/relationships/image" Target="../media/image98.emf"/><Relationship Id="rId23" Type="http://schemas.openxmlformats.org/officeDocument/2006/relationships/image" Target="../media/image102.emf"/><Relationship Id="rId49" Type="http://schemas.openxmlformats.org/officeDocument/2006/relationships/customXml" Target="../ink/ink162.xml"/><Relationship Id="rId19" Type="http://schemas.openxmlformats.org/officeDocument/2006/relationships/image" Target="../media/image100.emf"/><Relationship Id="rId44" Type="http://schemas.openxmlformats.org/officeDocument/2006/relationships/customXml" Target="../ink/ink159.xml"/><Relationship Id="rId31" Type="http://schemas.openxmlformats.org/officeDocument/2006/relationships/image" Target="../media/image106.emf"/><Relationship Id="rId4" Type="http://schemas.openxmlformats.org/officeDocument/2006/relationships/oleObject" Target="../embeddings/oleObject16.bin"/><Relationship Id="rId35" Type="http://schemas.openxmlformats.org/officeDocument/2006/relationships/image" Target="../media/image189.emf"/><Relationship Id="rId9" Type="http://schemas.openxmlformats.org/officeDocument/2006/relationships/image" Target="../media/image95.emf"/><Relationship Id="rId43" Type="http://schemas.openxmlformats.org/officeDocument/2006/relationships/customXml" Target="../ink/ink158.xml"/><Relationship Id="rId48" Type="http://schemas.openxmlformats.org/officeDocument/2006/relationships/customXml" Target="../ink/ink161.xml"/><Relationship Id="rId51" Type="http://schemas.openxmlformats.org/officeDocument/2006/relationships/image" Target="../media/image192.emf"/></Relationships>
</file>

<file path=ppt/slides/_rels/slide29.xml.rels><?xml version="1.0" encoding="UTF-8" standalone="yes"?>
<Relationships xmlns="http://schemas.openxmlformats.org/package/2006/relationships"><Relationship Id="rId8" Type="http://schemas.openxmlformats.org/officeDocument/2006/relationships/oleObject" Target="../embeddings/oleObject19.bin"/><Relationship Id="rId13" Type="http://schemas.openxmlformats.org/officeDocument/2006/relationships/image" Target="../media/image112.emf"/><Relationship Id="rId3" Type="http://schemas.openxmlformats.org/officeDocument/2006/relationships/notesSlide" Target="../notesSlides/notesSlide28.xml"/><Relationship Id="rId21" Type="http://schemas.openxmlformats.org/officeDocument/2006/relationships/image" Target="../media/image116.emf"/><Relationship Id="rId7" Type="http://schemas.openxmlformats.org/officeDocument/2006/relationships/image" Target="../media/image122.wmf"/><Relationship Id="rId12" Type="http://schemas.openxmlformats.org/officeDocument/2006/relationships/customXml" Target="../ink/ink165.xml"/><Relationship Id="rId2" Type="http://schemas.openxmlformats.org/officeDocument/2006/relationships/slideLayout" Target="../slideLayouts/slideLayout4.xml"/><Relationship Id="rId16" Type="http://schemas.openxmlformats.org/officeDocument/2006/relationships/customXml" Target="../ink/ink167.xml"/><Relationship Id="rId29" Type="http://schemas.openxmlformats.org/officeDocument/2006/relationships/customXml" Target="../ink/ink168.xml"/><Relationship Id="rId1" Type="http://schemas.openxmlformats.org/officeDocument/2006/relationships/vmlDrawing" Target="../drawings/vmlDrawing9.vml"/><Relationship Id="rId6" Type="http://schemas.openxmlformats.org/officeDocument/2006/relationships/oleObject" Target="../embeddings/oleObject18.bin"/><Relationship Id="rId11" Type="http://schemas.openxmlformats.org/officeDocument/2006/relationships/image" Target="../media/image111.emf"/><Relationship Id="rId5" Type="http://schemas.openxmlformats.org/officeDocument/2006/relationships/image" Target="../media/image121.wmf"/><Relationship Id="rId15" Type="http://schemas.openxmlformats.org/officeDocument/2006/relationships/image" Target="../media/image113.emf"/><Relationship Id="rId28" Type="http://schemas.openxmlformats.org/officeDocument/2006/relationships/image" Target="../media/image193.emf"/><Relationship Id="rId23" Type="http://schemas.openxmlformats.org/officeDocument/2006/relationships/image" Target="../media/image117.emf"/><Relationship Id="rId10" Type="http://schemas.openxmlformats.org/officeDocument/2006/relationships/customXml" Target="../ink/ink164.xml"/><Relationship Id="rId19" Type="http://schemas.openxmlformats.org/officeDocument/2006/relationships/image" Target="../media/image115.emf"/><Relationship Id="rId31" Type="http://schemas.openxmlformats.org/officeDocument/2006/relationships/customXml" Target="../ink/ink170.xml"/><Relationship Id="rId4" Type="http://schemas.openxmlformats.org/officeDocument/2006/relationships/oleObject" Target="../embeddings/oleObject17.bin"/><Relationship Id="rId9" Type="http://schemas.openxmlformats.org/officeDocument/2006/relationships/image" Target="../media/image123.wmf"/><Relationship Id="rId14" Type="http://schemas.openxmlformats.org/officeDocument/2006/relationships/customXml" Target="../ink/ink166.xml"/><Relationship Id="rId30" Type="http://schemas.openxmlformats.org/officeDocument/2006/relationships/customXml" Target="../ink/ink169.xml"/></Relationships>
</file>

<file path=ppt/slides/_rels/slide3.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9.emf"/><Relationship Id="rId5" Type="http://schemas.openxmlformats.org/officeDocument/2006/relationships/customXml" Target="../ink/ink3.xml"/><Relationship Id="rId4" Type="http://schemas.openxmlformats.org/officeDocument/2006/relationships/image" Target="../media/image8.emf"/></Relationships>
</file>

<file path=ppt/slides/_rels/slide30.xml.rels><?xml version="1.0" encoding="UTF-8" standalone="yes"?>
<Relationships xmlns="http://schemas.openxmlformats.org/package/2006/relationships"><Relationship Id="rId8" Type="http://schemas.openxmlformats.org/officeDocument/2006/relationships/oleObject" Target="../embeddings/oleObject22.bin"/><Relationship Id="rId13" Type="http://schemas.openxmlformats.org/officeDocument/2006/relationships/image" Target="../media/image120.emf"/><Relationship Id="rId3" Type="http://schemas.openxmlformats.org/officeDocument/2006/relationships/notesSlide" Target="../notesSlides/notesSlide29.xml"/><Relationship Id="rId7" Type="http://schemas.openxmlformats.org/officeDocument/2006/relationships/image" Target="../media/image122.wmf"/><Relationship Id="rId12" Type="http://schemas.openxmlformats.org/officeDocument/2006/relationships/customXml" Target="../ink/ink172.xml"/><Relationship Id="rId2" Type="http://schemas.openxmlformats.org/officeDocument/2006/relationships/slideLayout" Target="../slideLayouts/slideLayout4.xml"/><Relationship Id="rId1" Type="http://schemas.openxmlformats.org/officeDocument/2006/relationships/vmlDrawing" Target="../drawings/vmlDrawing10.vml"/><Relationship Id="rId6" Type="http://schemas.openxmlformats.org/officeDocument/2006/relationships/oleObject" Target="../embeddings/oleObject21.bin"/><Relationship Id="rId11" Type="http://schemas.openxmlformats.org/officeDocument/2006/relationships/image" Target="../media/image119.emf"/><Relationship Id="rId5" Type="http://schemas.openxmlformats.org/officeDocument/2006/relationships/image" Target="../media/image121.wmf"/><Relationship Id="rId10" Type="http://schemas.openxmlformats.org/officeDocument/2006/relationships/customXml" Target="../ink/ink171.xml"/><Relationship Id="rId4" Type="http://schemas.openxmlformats.org/officeDocument/2006/relationships/oleObject" Target="../embeddings/oleObject20.bin"/><Relationship Id="rId9" Type="http://schemas.openxmlformats.org/officeDocument/2006/relationships/image" Target="../media/image124.wmf"/></Relationships>
</file>

<file path=ppt/slides/_rels/slide31.xml.rels><?xml version="1.0" encoding="UTF-8" standalone="yes"?>
<Relationships xmlns="http://schemas.openxmlformats.org/package/2006/relationships"><Relationship Id="rId8" Type="http://schemas.openxmlformats.org/officeDocument/2006/relationships/oleObject" Target="../embeddings/oleObject25.bin"/><Relationship Id="rId13" Type="http://schemas.openxmlformats.org/officeDocument/2006/relationships/image" Target="../media/image194.emf"/><Relationship Id="rId3" Type="http://schemas.openxmlformats.org/officeDocument/2006/relationships/notesSlide" Target="../notesSlides/notesSlide30.xml"/><Relationship Id="rId7" Type="http://schemas.openxmlformats.org/officeDocument/2006/relationships/image" Target="../media/image121.wmf"/><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oleObject" Target="../embeddings/oleObject24.bin"/><Relationship Id="rId5" Type="http://schemas.openxmlformats.org/officeDocument/2006/relationships/image" Target="../media/image125.wmf"/><Relationship Id="rId10" Type="http://schemas.openxmlformats.org/officeDocument/2006/relationships/customXml" Target="../ink/ink173.xml"/><Relationship Id="rId4" Type="http://schemas.openxmlformats.org/officeDocument/2006/relationships/oleObject" Target="../embeddings/oleObject23.bin"/><Relationship Id="rId9" Type="http://schemas.openxmlformats.org/officeDocument/2006/relationships/image" Target="../media/image122.wmf"/></Relationships>
</file>

<file path=ppt/slides/_rels/slide32.xml.rels><?xml version="1.0" encoding="UTF-8" standalone="yes"?>
<Relationships xmlns="http://schemas.openxmlformats.org/package/2006/relationships"><Relationship Id="rId8" Type="http://schemas.openxmlformats.org/officeDocument/2006/relationships/customXml" Target="../ink/ink174.xml"/><Relationship Id="rId13" Type="http://schemas.openxmlformats.org/officeDocument/2006/relationships/image" Target="../media/image125.emf"/><Relationship Id="rId18" Type="http://schemas.openxmlformats.org/officeDocument/2006/relationships/customXml" Target="../ink/ink179.xml"/><Relationship Id="rId3" Type="http://schemas.openxmlformats.org/officeDocument/2006/relationships/notesSlide" Target="../notesSlides/notesSlide31.xml"/><Relationship Id="rId7" Type="http://schemas.openxmlformats.org/officeDocument/2006/relationships/image" Target="../media/image122.wmf"/><Relationship Id="rId12" Type="http://schemas.openxmlformats.org/officeDocument/2006/relationships/customXml" Target="../ink/ink176.xml"/><Relationship Id="rId17" Type="http://schemas.openxmlformats.org/officeDocument/2006/relationships/image" Target="../media/image127.emf"/><Relationship Id="rId2" Type="http://schemas.openxmlformats.org/officeDocument/2006/relationships/slideLayout" Target="../slideLayouts/slideLayout2.xml"/><Relationship Id="rId16" Type="http://schemas.openxmlformats.org/officeDocument/2006/relationships/customXml" Target="../ink/ink178.xml"/><Relationship Id="rId20" Type="http://schemas.openxmlformats.org/officeDocument/2006/relationships/customXml" Target="../ink/ink180.xml"/><Relationship Id="rId29" Type="http://schemas.openxmlformats.org/officeDocument/2006/relationships/image" Target="../media/image195.emf"/><Relationship Id="rId1" Type="http://schemas.openxmlformats.org/officeDocument/2006/relationships/vmlDrawing" Target="../drawings/vmlDrawing12.vml"/><Relationship Id="rId6" Type="http://schemas.openxmlformats.org/officeDocument/2006/relationships/oleObject" Target="../embeddings/oleObject27.bin"/><Relationship Id="rId11" Type="http://schemas.openxmlformats.org/officeDocument/2006/relationships/image" Target="../media/image124.emf"/><Relationship Id="rId5" Type="http://schemas.openxmlformats.org/officeDocument/2006/relationships/image" Target="../media/image121.wmf"/><Relationship Id="rId15" Type="http://schemas.openxmlformats.org/officeDocument/2006/relationships/image" Target="../media/image126.emf"/><Relationship Id="rId10" Type="http://schemas.openxmlformats.org/officeDocument/2006/relationships/customXml" Target="../ink/ink175.xml"/><Relationship Id="rId19" Type="http://schemas.openxmlformats.org/officeDocument/2006/relationships/image" Target="../media/image128.emf"/><Relationship Id="rId4" Type="http://schemas.openxmlformats.org/officeDocument/2006/relationships/oleObject" Target="../embeddings/oleObject26.bin"/><Relationship Id="rId9" Type="http://schemas.openxmlformats.org/officeDocument/2006/relationships/image" Target="../media/image123.emf"/><Relationship Id="rId14" Type="http://schemas.openxmlformats.org/officeDocument/2006/relationships/customXml" Target="../ink/ink177.xml"/></Relationships>
</file>

<file path=ppt/slides/_rels/slide33.xml.rels><?xml version="1.0" encoding="UTF-8" standalone="yes"?>
<Relationships xmlns="http://schemas.openxmlformats.org/package/2006/relationships"><Relationship Id="rId8" Type="http://schemas.openxmlformats.org/officeDocument/2006/relationships/customXml" Target="../ink/ink181.xml"/><Relationship Id="rId3" Type="http://schemas.openxmlformats.org/officeDocument/2006/relationships/notesSlide" Target="../notesSlides/notesSlide32.xml"/><Relationship Id="rId7" Type="http://schemas.openxmlformats.org/officeDocument/2006/relationships/image" Target="../media/image122.wmf"/><Relationship Id="rId2" Type="http://schemas.openxmlformats.org/officeDocument/2006/relationships/slideLayout" Target="../slideLayouts/slideLayout4.xml"/><Relationship Id="rId1" Type="http://schemas.openxmlformats.org/officeDocument/2006/relationships/vmlDrawing" Target="../drawings/vmlDrawing13.vml"/><Relationship Id="rId6" Type="http://schemas.openxmlformats.org/officeDocument/2006/relationships/oleObject" Target="../embeddings/oleObject29.bin"/><Relationship Id="rId5" Type="http://schemas.openxmlformats.org/officeDocument/2006/relationships/image" Target="../media/image121.wmf"/><Relationship Id="rId4" Type="http://schemas.openxmlformats.org/officeDocument/2006/relationships/oleObject" Target="../embeddings/oleObject28.bin"/><Relationship Id="rId9" Type="http://schemas.openxmlformats.org/officeDocument/2006/relationships/image" Target="../media/image130.emf"/></Relationships>
</file>

<file path=ppt/slides/_rels/slide34.xml.rels><?xml version="1.0" encoding="UTF-8" standalone="yes"?>
<Relationships xmlns="http://schemas.openxmlformats.org/package/2006/relationships"><Relationship Id="rId8" Type="http://schemas.openxmlformats.org/officeDocument/2006/relationships/customXml" Target="../ink/ink182.xml"/><Relationship Id="rId13" Type="http://schemas.openxmlformats.org/officeDocument/2006/relationships/image" Target="../media/image133.emf"/><Relationship Id="rId18" Type="http://schemas.openxmlformats.org/officeDocument/2006/relationships/customXml" Target="../ink/ink187.xml"/><Relationship Id="rId26" Type="http://schemas.openxmlformats.org/officeDocument/2006/relationships/customXml" Target="../ink/ink191.xml"/><Relationship Id="rId3" Type="http://schemas.openxmlformats.org/officeDocument/2006/relationships/notesSlide" Target="../notesSlides/notesSlide33.xml"/><Relationship Id="rId21" Type="http://schemas.openxmlformats.org/officeDocument/2006/relationships/image" Target="../media/image137.emf"/><Relationship Id="rId7" Type="http://schemas.openxmlformats.org/officeDocument/2006/relationships/image" Target="../media/image122.wmf"/><Relationship Id="rId12" Type="http://schemas.openxmlformats.org/officeDocument/2006/relationships/customXml" Target="../ink/ink184.xml"/><Relationship Id="rId17" Type="http://schemas.openxmlformats.org/officeDocument/2006/relationships/image" Target="../media/image135.emf"/><Relationship Id="rId25" Type="http://schemas.openxmlformats.org/officeDocument/2006/relationships/image" Target="../media/image139.emf"/><Relationship Id="rId2" Type="http://schemas.openxmlformats.org/officeDocument/2006/relationships/slideLayout" Target="../slideLayouts/slideLayout2.xml"/><Relationship Id="rId16" Type="http://schemas.openxmlformats.org/officeDocument/2006/relationships/customXml" Target="../ink/ink186.xml"/><Relationship Id="rId20" Type="http://schemas.openxmlformats.org/officeDocument/2006/relationships/customXml" Target="../ink/ink188.xml"/><Relationship Id="rId29" Type="http://schemas.openxmlformats.org/officeDocument/2006/relationships/image" Target="../media/image141.emf"/><Relationship Id="rId1" Type="http://schemas.openxmlformats.org/officeDocument/2006/relationships/vmlDrawing" Target="../drawings/vmlDrawing14.vml"/><Relationship Id="rId6" Type="http://schemas.openxmlformats.org/officeDocument/2006/relationships/oleObject" Target="../embeddings/oleObject31.bin"/><Relationship Id="rId11" Type="http://schemas.openxmlformats.org/officeDocument/2006/relationships/image" Target="../media/image132.emf"/><Relationship Id="rId24" Type="http://schemas.openxmlformats.org/officeDocument/2006/relationships/customXml" Target="../ink/ink190.xml"/><Relationship Id="rId5" Type="http://schemas.openxmlformats.org/officeDocument/2006/relationships/image" Target="../media/image121.wmf"/><Relationship Id="rId15" Type="http://schemas.openxmlformats.org/officeDocument/2006/relationships/image" Target="../media/image134.emf"/><Relationship Id="rId23" Type="http://schemas.openxmlformats.org/officeDocument/2006/relationships/image" Target="../media/image138.emf"/><Relationship Id="rId28" Type="http://schemas.openxmlformats.org/officeDocument/2006/relationships/customXml" Target="../ink/ink192.xml"/><Relationship Id="rId10" Type="http://schemas.openxmlformats.org/officeDocument/2006/relationships/customXml" Target="../ink/ink183.xml"/><Relationship Id="rId19" Type="http://schemas.openxmlformats.org/officeDocument/2006/relationships/image" Target="../media/image136.emf"/><Relationship Id="rId31" Type="http://schemas.openxmlformats.org/officeDocument/2006/relationships/image" Target="../media/image142.emf"/><Relationship Id="rId4" Type="http://schemas.openxmlformats.org/officeDocument/2006/relationships/oleObject" Target="../embeddings/oleObject30.bin"/><Relationship Id="rId9" Type="http://schemas.openxmlformats.org/officeDocument/2006/relationships/image" Target="../media/image131.emf"/><Relationship Id="rId14" Type="http://schemas.openxmlformats.org/officeDocument/2006/relationships/customXml" Target="../ink/ink185.xml"/><Relationship Id="rId22" Type="http://schemas.openxmlformats.org/officeDocument/2006/relationships/customXml" Target="../ink/ink189.xml"/><Relationship Id="rId27" Type="http://schemas.openxmlformats.org/officeDocument/2006/relationships/image" Target="../media/image140.emf"/><Relationship Id="rId30" Type="http://schemas.openxmlformats.org/officeDocument/2006/relationships/customXml" Target="../ink/ink193.xml"/></Relationships>
</file>

<file path=ppt/slides/_rels/slide35.xml.rels><?xml version="1.0" encoding="UTF-8" standalone="yes"?>
<Relationships xmlns="http://schemas.openxmlformats.org/package/2006/relationships"><Relationship Id="rId8" Type="http://schemas.openxmlformats.org/officeDocument/2006/relationships/oleObject" Target="../embeddings/oleObject34.bin"/><Relationship Id="rId3" Type="http://schemas.openxmlformats.org/officeDocument/2006/relationships/notesSlide" Target="../notesSlides/notesSlide34.xml"/><Relationship Id="rId7" Type="http://schemas.openxmlformats.org/officeDocument/2006/relationships/image" Target="../media/image121.wmf"/><Relationship Id="rId2" Type="http://schemas.openxmlformats.org/officeDocument/2006/relationships/slideLayout" Target="../slideLayouts/slideLayout12.xml"/><Relationship Id="rId1" Type="http://schemas.openxmlformats.org/officeDocument/2006/relationships/vmlDrawing" Target="../drawings/vmlDrawing15.vml"/><Relationship Id="rId6" Type="http://schemas.openxmlformats.org/officeDocument/2006/relationships/oleObject" Target="../embeddings/oleObject33.bin"/><Relationship Id="rId11" Type="http://schemas.openxmlformats.org/officeDocument/2006/relationships/image" Target="../media/image144.emf"/><Relationship Id="rId5" Type="http://schemas.openxmlformats.org/officeDocument/2006/relationships/image" Target="../media/image126.wmf"/><Relationship Id="rId10" Type="http://schemas.openxmlformats.org/officeDocument/2006/relationships/customXml" Target="../ink/ink194.xml"/><Relationship Id="rId4" Type="http://schemas.openxmlformats.org/officeDocument/2006/relationships/oleObject" Target="../embeddings/oleObject32.bin"/><Relationship Id="rId9" Type="http://schemas.openxmlformats.org/officeDocument/2006/relationships/image" Target="../media/image122.wmf"/></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7.xml"/><Relationship Id="rId7" Type="http://schemas.openxmlformats.org/officeDocument/2006/relationships/image" Target="../media/image128.wmf"/><Relationship Id="rId2" Type="http://schemas.openxmlformats.org/officeDocument/2006/relationships/slideLayout" Target="../slideLayouts/slideLayout2.xml"/><Relationship Id="rId1" Type="http://schemas.openxmlformats.org/officeDocument/2006/relationships/vmlDrawing" Target="../drawings/vmlDrawing16.vml"/><Relationship Id="rId6" Type="http://schemas.openxmlformats.org/officeDocument/2006/relationships/oleObject" Target="../embeddings/oleObject36.bin"/><Relationship Id="rId5" Type="http://schemas.openxmlformats.org/officeDocument/2006/relationships/image" Target="../media/image127.wmf"/><Relationship Id="rId4" Type="http://schemas.openxmlformats.org/officeDocument/2006/relationships/oleObject" Target="../embeddings/oleObject35.bin"/></Relationships>
</file>

<file path=ppt/slides/_rels/slide39.xml.rels><?xml version="1.0" encoding="UTF-8" standalone="yes"?>
<Relationships xmlns="http://schemas.openxmlformats.org/package/2006/relationships"><Relationship Id="rId8" Type="http://schemas.openxmlformats.org/officeDocument/2006/relationships/oleObject" Target="../embeddings/oleObject37.bin"/><Relationship Id="rId13" Type="http://schemas.openxmlformats.org/officeDocument/2006/relationships/image" Target="../media/image131.wmf"/><Relationship Id="rId3" Type="http://schemas.openxmlformats.org/officeDocument/2006/relationships/notesSlide" Target="../notesSlides/notesSlide38.xml"/><Relationship Id="rId21" Type="http://schemas.openxmlformats.org/officeDocument/2006/relationships/image" Target="../media/image197.emf"/><Relationship Id="rId7" Type="http://schemas.openxmlformats.org/officeDocument/2006/relationships/image" Target="../media/image128.wmf"/><Relationship Id="rId12" Type="http://schemas.openxmlformats.org/officeDocument/2006/relationships/oleObject" Target="../embeddings/oleObject39.bin"/><Relationship Id="rId2" Type="http://schemas.openxmlformats.org/officeDocument/2006/relationships/slideLayout" Target="../slideLayouts/slideLayout2.xml"/><Relationship Id="rId20" Type="http://schemas.openxmlformats.org/officeDocument/2006/relationships/customXml" Target="../ink/ink196.xml"/><Relationship Id="rId1" Type="http://schemas.openxmlformats.org/officeDocument/2006/relationships/vmlDrawing" Target="../drawings/vmlDrawing17.vml"/><Relationship Id="rId6" Type="http://schemas.openxmlformats.org/officeDocument/2006/relationships/oleObject" Target="../embeddings/oleObject36.bin"/><Relationship Id="rId11" Type="http://schemas.openxmlformats.org/officeDocument/2006/relationships/image" Target="../media/image130.wmf"/><Relationship Id="rId5" Type="http://schemas.openxmlformats.org/officeDocument/2006/relationships/image" Target="../media/image127.wmf"/><Relationship Id="rId10" Type="http://schemas.openxmlformats.org/officeDocument/2006/relationships/oleObject" Target="../embeddings/oleObject38.bin"/><Relationship Id="rId19" Type="http://schemas.openxmlformats.org/officeDocument/2006/relationships/image" Target="../media/image196.emf"/><Relationship Id="rId4" Type="http://schemas.openxmlformats.org/officeDocument/2006/relationships/oleObject" Target="../embeddings/oleObject35.bin"/><Relationship Id="rId9" Type="http://schemas.openxmlformats.org/officeDocument/2006/relationships/image" Target="../media/image129.wmf"/><Relationship Id="rId14" Type="http://schemas.openxmlformats.org/officeDocument/2006/relationships/customXml" Target="../ink/ink19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oleObject" Target="../embeddings/oleObject42.bin"/><Relationship Id="rId13" Type="http://schemas.openxmlformats.org/officeDocument/2006/relationships/image" Target="../media/image122.wmf"/><Relationship Id="rId3" Type="http://schemas.openxmlformats.org/officeDocument/2006/relationships/notesSlide" Target="../notesSlides/notesSlide39.xml"/><Relationship Id="rId7" Type="http://schemas.openxmlformats.org/officeDocument/2006/relationships/image" Target="../media/image133.wmf"/><Relationship Id="rId12" Type="http://schemas.openxmlformats.org/officeDocument/2006/relationships/oleObject" Target="../embeddings/oleObject44.bin"/><Relationship Id="rId2" Type="http://schemas.openxmlformats.org/officeDocument/2006/relationships/slideLayout" Target="../slideLayouts/slideLayout4.xml"/><Relationship Id="rId1" Type="http://schemas.openxmlformats.org/officeDocument/2006/relationships/vmlDrawing" Target="../drawings/vmlDrawing18.vml"/><Relationship Id="rId6" Type="http://schemas.openxmlformats.org/officeDocument/2006/relationships/oleObject" Target="../embeddings/oleObject41.bin"/><Relationship Id="rId11" Type="http://schemas.openxmlformats.org/officeDocument/2006/relationships/image" Target="../media/image121.wmf"/><Relationship Id="rId5" Type="http://schemas.openxmlformats.org/officeDocument/2006/relationships/image" Target="../media/image132.wmf"/><Relationship Id="rId10" Type="http://schemas.openxmlformats.org/officeDocument/2006/relationships/oleObject" Target="../embeddings/oleObject43.bin"/><Relationship Id="rId4" Type="http://schemas.openxmlformats.org/officeDocument/2006/relationships/oleObject" Target="../embeddings/oleObject40.bin"/><Relationship Id="rId9" Type="http://schemas.openxmlformats.org/officeDocument/2006/relationships/image" Target="../media/image134.wmf"/></Relationships>
</file>

<file path=ppt/slides/_rels/slide41.xml.rels><?xml version="1.0" encoding="UTF-8" standalone="yes"?>
<Relationships xmlns="http://schemas.openxmlformats.org/package/2006/relationships"><Relationship Id="rId8" Type="http://schemas.openxmlformats.org/officeDocument/2006/relationships/customXml" Target="../ink/ink197.xml"/><Relationship Id="rId13" Type="http://schemas.openxmlformats.org/officeDocument/2006/relationships/image" Target="../media/image157.emf"/><Relationship Id="rId3" Type="http://schemas.openxmlformats.org/officeDocument/2006/relationships/notesSlide" Target="../notesSlides/notesSlide40.xml"/><Relationship Id="rId7" Type="http://schemas.openxmlformats.org/officeDocument/2006/relationships/image" Target="../media/image122.wmf"/><Relationship Id="rId12" Type="http://schemas.openxmlformats.org/officeDocument/2006/relationships/customXml" Target="../ink/ink199.xml"/><Relationship Id="rId2" Type="http://schemas.openxmlformats.org/officeDocument/2006/relationships/slideLayout" Target="../slideLayouts/slideLayout2.xml"/><Relationship Id="rId20" Type="http://schemas.openxmlformats.org/officeDocument/2006/relationships/image" Target="../media/image198.emf"/><Relationship Id="rId1" Type="http://schemas.openxmlformats.org/officeDocument/2006/relationships/vmlDrawing" Target="../drawings/vmlDrawing19.vml"/><Relationship Id="rId6" Type="http://schemas.openxmlformats.org/officeDocument/2006/relationships/oleObject" Target="../embeddings/oleObject46.bin"/><Relationship Id="rId11" Type="http://schemas.openxmlformats.org/officeDocument/2006/relationships/image" Target="../media/image156.emf"/><Relationship Id="rId5" Type="http://schemas.openxmlformats.org/officeDocument/2006/relationships/image" Target="../media/image121.wmf"/><Relationship Id="rId10" Type="http://schemas.openxmlformats.org/officeDocument/2006/relationships/customXml" Target="../ink/ink198.xml"/><Relationship Id="rId4" Type="http://schemas.openxmlformats.org/officeDocument/2006/relationships/oleObject" Target="../embeddings/oleObject45.bin"/><Relationship Id="rId9" Type="http://schemas.openxmlformats.org/officeDocument/2006/relationships/image" Target="../media/image155.emf"/><Relationship Id="rId14" Type="http://schemas.openxmlformats.org/officeDocument/2006/relationships/customXml" Target="../ink/ink20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ustomXml" Target="../ink/ink201.xml"/><Relationship Id="rId2" Type="http://schemas.openxmlformats.org/officeDocument/2006/relationships/notesSlide" Target="../notesSlides/notesSlide42.xml"/><Relationship Id="rId1" Type="http://schemas.openxmlformats.org/officeDocument/2006/relationships/slideLayout" Target="../slideLayouts/slideLayout12.xml"/><Relationship Id="rId4" Type="http://schemas.openxmlformats.org/officeDocument/2006/relationships/image" Target="../media/image159.emf"/></Relationships>
</file>

<file path=ppt/slides/_rels/slide44.xml.rels><?xml version="1.0" encoding="UTF-8" standalone="yes"?>
<Relationships xmlns="http://schemas.openxmlformats.org/package/2006/relationships"><Relationship Id="rId8" Type="http://schemas.openxmlformats.org/officeDocument/2006/relationships/customXml" Target="../ink/ink203.xml"/><Relationship Id="rId13" Type="http://schemas.openxmlformats.org/officeDocument/2006/relationships/image" Target="../media/image163.emf"/><Relationship Id="rId3" Type="http://schemas.openxmlformats.org/officeDocument/2006/relationships/notesSlide" Target="../notesSlides/notesSlide43.xml"/><Relationship Id="rId21" Type="http://schemas.openxmlformats.org/officeDocument/2006/relationships/image" Target="../media/image168.emf"/><Relationship Id="rId7" Type="http://schemas.openxmlformats.org/officeDocument/2006/relationships/image" Target="../media/image160.emf"/><Relationship Id="rId12" Type="http://schemas.openxmlformats.org/officeDocument/2006/relationships/customXml" Target="../ink/ink205.xml"/><Relationship Id="rId2" Type="http://schemas.openxmlformats.org/officeDocument/2006/relationships/slideLayout" Target="../slideLayouts/slideLayout13.xml"/><Relationship Id="rId16" Type="http://schemas.openxmlformats.org/officeDocument/2006/relationships/customXml" Target="../ink/ink207.xml"/><Relationship Id="rId20" Type="http://schemas.openxmlformats.org/officeDocument/2006/relationships/customXml" Target="../ink/ink208.xml"/><Relationship Id="rId1" Type="http://schemas.openxmlformats.org/officeDocument/2006/relationships/vmlDrawing" Target="../drawings/vmlDrawing20.vml"/><Relationship Id="rId6" Type="http://schemas.openxmlformats.org/officeDocument/2006/relationships/customXml" Target="../ink/ink202.xml"/><Relationship Id="rId11" Type="http://schemas.openxmlformats.org/officeDocument/2006/relationships/image" Target="../media/image162.emf"/><Relationship Id="rId5" Type="http://schemas.openxmlformats.org/officeDocument/2006/relationships/image" Target="../media/image90.wmf"/><Relationship Id="rId15" Type="http://schemas.openxmlformats.org/officeDocument/2006/relationships/image" Target="../media/image165.emf"/><Relationship Id="rId10" Type="http://schemas.openxmlformats.org/officeDocument/2006/relationships/customXml" Target="../ink/ink204.xml"/><Relationship Id="rId19" Type="http://schemas.openxmlformats.org/officeDocument/2006/relationships/image" Target="../media/image167.emf"/><Relationship Id="rId4" Type="http://schemas.openxmlformats.org/officeDocument/2006/relationships/oleObject" Target="../embeddings/oleObject47.bin"/><Relationship Id="rId9" Type="http://schemas.openxmlformats.org/officeDocument/2006/relationships/image" Target="../media/image161.emf"/><Relationship Id="rId14" Type="http://schemas.openxmlformats.org/officeDocument/2006/relationships/customXml" Target="../ink/ink206.xml"/><Relationship Id="rId22" Type="http://schemas.openxmlformats.org/officeDocument/2006/relationships/customXml" Target="../ink/ink209.xml"/><Relationship Id="rId35" Type="http://schemas.openxmlformats.org/officeDocument/2006/relationships/image" Target="../media/image199.emf"/></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12.xml"/><Relationship Id="rId1" Type="http://schemas.openxmlformats.org/officeDocument/2006/relationships/vmlDrawing" Target="../drawings/vmlDrawing21.vml"/><Relationship Id="rId5" Type="http://schemas.openxmlformats.org/officeDocument/2006/relationships/image" Target="../media/image135.wmf"/><Relationship Id="rId4" Type="http://schemas.openxmlformats.org/officeDocument/2006/relationships/oleObject" Target="../embeddings/oleObject48.bin"/></Relationships>
</file>

<file path=ppt/slides/_rels/slide46.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6.xml"/><Relationship Id="rId7" Type="http://schemas.openxmlformats.org/officeDocument/2006/relationships/image" Target="../media/image5.emf"/><Relationship Id="rId2" Type="http://schemas.openxmlformats.org/officeDocument/2006/relationships/slideLayout" Target="../slideLayouts/slideLayout2.xml"/><Relationship Id="rId1" Type="http://schemas.openxmlformats.org/officeDocument/2006/relationships/vmlDrawing" Target="../drawings/vmlDrawing22.vml"/><Relationship Id="rId6" Type="http://schemas.openxmlformats.org/officeDocument/2006/relationships/customXml" Target="../ink/ink210.xml"/><Relationship Id="rId5" Type="http://schemas.openxmlformats.org/officeDocument/2006/relationships/image" Target="../media/image137.wmf"/><Relationship Id="rId4" Type="http://schemas.openxmlformats.org/officeDocument/2006/relationships/oleObject" Target="../embeddings/oleObject49.bin"/></Relationships>
</file>

<file path=ppt/slides/_rels/slide49.xml.rels><?xml version="1.0" encoding="UTF-8" standalone="yes"?>
<Relationships xmlns="http://schemas.openxmlformats.org/package/2006/relationships"><Relationship Id="rId13" Type="http://schemas.openxmlformats.org/officeDocument/2006/relationships/customXml" Target="../ink/ink216.xml"/><Relationship Id="rId18" Type="http://schemas.openxmlformats.org/officeDocument/2006/relationships/image" Target="../media/image12.emf"/><Relationship Id="rId26" Type="http://schemas.openxmlformats.org/officeDocument/2006/relationships/image" Target="../media/image16.emf"/><Relationship Id="rId39" Type="http://schemas.openxmlformats.org/officeDocument/2006/relationships/customXml" Target="../ink/ink229.xml"/><Relationship Id="rId21" Type="http://schemas.openxmlformats.org/officeDocument/2006/relationships/customXml" Target="../ink/ink220.xml"/><Relationship Id="rId34" Type="http://schemas.openxmlformats.org/officeDocument/2006/relationships/image" Target="../media/image20.emf"/><Relationship Id="rId42" Type="http://schemas.openxmlformats.org/officeDocument/2006/relationships/image" Target="../media/image24.emf"/><Relationship Id="rId47" Type="http://schemas.openxmlformats.org/officeDocument/2006/relationships/customXml" Target="../ink/ink233.xml"/><Relationship Id="rId50" Type="http://schemas.openxmlformats.org/officeDocument/2006/relationships/image" Target="../media/image28.emf"/><Relationship Id="rId7" Type="http://schemas.openxmlformats.org/officeDocument/2006/relationships/customXml" Target="../ink/ink213.xml"/><Relationship Id="rId2" Type="http://schemas.openxmlformats.org/officeDocument/2006/relationships/notesSlide" Target="../notesSlides/notesSlide47.xml"/><Relationship Id="rId16" Type="http://schemas.openxmlformats.org/officeDocument/2006/relationships/image" Target="../media/image11.emf"/><Relationship Id="rId29" Type="http://schemas.openxmlformats.org/officeDocument/2006/relationships/customXml" Target="../ink/ink224.xml"/><Relationship Id="rId11" Type="http://schemas.openxmlformats.org/officeDocument/2006/relationships/customXml" Target="../ink/ink215.xml"/><Relationship Id="rId24" Type="http://schemas.openxmlformats.org/officeDocument/2006/relationships/image" Target="../media/image15.emf"/><Relationship Id="rId32" Type="http://schemas.openxmlformats.org/officeDocument/2006/relationships/image" Target="../media/image19.emf"/><Relationship Id="rId37" Type="http://schemas.openxmlformats.org/officeDocument/2006/relationships/customXml" Target="../ink/ink228.xml"/><Relationship Id="rId40" Type="http://schemas.openxmlformats.org/officeDocument/2006/relationships/image" Target="../media/image23.emf"/><Relationship Id="rId45" Type="http://schemas.openxmlformats.org/officeDocument/2006/relationships/customXml" Target="../ink/ink232.xml"/><Relationship Id="rId5" Type="http://schemas.openxmlformats.org/officeDocument/2006/relationships/customXml" Target="../ink/ink212.xml"/><Relationship Id="rId15" Type="http://schemas.openxmlformats.org/officeDocument/2006/relationships/customXml" Target="../ink/ink217.xml"/><Relationship Id="rId23" Type="http://schemas.openxmlformats.org/officeDocument/2006/relationships/customXml" Target="../ink/ink221.xml"/><Relationship Id="rId28" Type="http://schemas.openxmlformats.org/officeDocument/2006/relationships/image" Target="../media/image17.emf"/><Relationship Id="rId36" Type="http://schemas.openxmlformats.org/officeDocument/2006/relationships/image" Target="../media/image21.emf"/><Relationship Id="rId49" Type="http://schemas.openxmlformats.org/officeDocument/2006/relationships/customXml" Target="../ink/ink234.xml"/><Relationship Id="rId10" Type="http://schemas.openxmlformats.org/officeDocument/2006/relationships/image" Target="../media/image8.emf"/><Relationship Id="rId19" Type="http://schemas.openxmlformats.org/officeDocument/2006/relationships/customXml" Target="../ink/ink219.xml"/><Relationship Id="rId31" Type="http://schemas.openxmlformats.org/officeDocument/2006/relationships/customXml" Target="../ink/ink225.xml"/><Relationship Id="rId44" Type="http://schemas.openxmlformats.org/officeDocument/2006/relationships/image" Target="../media/image25.emf"/><Relationship Id="rId4" Type="http://schemas.openxmlformats.org/officeDocument/2006/relationships/image" Target="../media/image5.emf"/><Relationship Id="rId9" Type="http://schemas.openxmlformats.org/officeDocument/2006/relationships/customXml" Target="../ink/ink214.xml"/><Relationship Id="rId14" Type="http://schemas.openxmlformats.org/officeDocument/2006/relationships/image" Target="../media/image10.emf"/><Relationship Id="rId22" Type="http://schemas.openxmlformats.org/officeDocument/2006/relationships/image" Target="../media/image14.emf"/><Relationship Id="rId27" Type="http://schemas.openxmlformats.org/officeDocument/2006/relationships/customXml" Target="../ink/ink223.xml"/><Relationship Id="rId30" Type="http://schemas.openxmlformats.org/officeDocument/2006/relationships/image" Target="../media/image18.emf"/><Relationship Id="rId35" Type="http://schemas.openxmlformats.org/officeDocument/2006/relationships/customXml" Target="../ink/ink227.xml"/><Relationship Id="rId43" Type="http://schemas.openxmlformats.org/officeDocument/2006/relationships/customXml" Target="../ink/ink231.xml"/><Relationship Id="rId48" Type="http://schemas.openxmlformats.org/officeDocument/2006/relationships/image" Target="../media/image27.emf"/><Relationship Id="rId8" Type="http://schemas.openxmlformats.org/officeDocument/2006/relationships/image" Target="../media/image7.emf"/><Relationship Id="rId3" Type="http://schemas.openxmlformats.org/officeDocument/2006/relationships/customXml" Target="../ink/ink211.xml"/><Relationship Id="rId12" Type="http://schemas.openxmlformats.org/officeDocument/2006/relationships/image" Target="../media/image9.emf"/><Relationship Id="rId17" Type="http://schemas.openxmlformats.org/officeDocument/2006/relationships/customXml" Target="../ink/ink218.xml"/><Relationship Id="rId25" Type="http://schemas.openxmlformats.org/officeDocument/2006/relationships/customXml" Target="../ink/ink222.xml"/><Relationship Id="rId33" Type="http://schemas.openxmlformats.org/officeDocument/2006/relationships/customXml" Target="../ink/ink226.xml"/><Relationship Id="rId38" Type="http://schemas.openxmlformats.org/officeDocument/2006/relationships/image" Target="../media/image22.emf"/><Relationship Id="rId46" Type="http://schemas.openxmlformats.org/officeDocument/2006/relationships/image" Target="../media/image26.emf"/><Relationship Id="rId20" Type="http://schemas.openxmlformats.org/officeDocument/2006/relationships/image" Target="../media/image13.emf"/><Relationship Id="rId41" Type="http://schemas.openxmlformats.org/officeDocument/2006/relationships/customXml" Target="../ink/ink230.xml"/><Relationship Id="rId1" Type="http://schemas.openxmlformats.org/officeDocument/2006/relationships/slideLayout" Target="../slideLayouts/slideLayout2.xml"/><Relationship Id="rId6" Type="http://schemas.openxmlformats.org/officeDocument/2006/relationships/image" Target="../media/image6.emf"/></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customXml" Target="../ink/ink235.xml"/><Relationship Id="rId3" Type="http://schemas.openxmlformats.org/officeDocument/2006/relationships/notesSlide" Target="../notesSlides/notesSlide49.xml"/><Relationship Id="rId7" Type="http://schemas.openxmlformats.org/officeDocument/2006/relationships/image" Target="../media/image138.wmf"/><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oleObject" Target="../embeddings/oleObject51.bin"/><Relationship Id="rId5" Type="http://schemas.openxmlformats.org/officeDocument/2006/relationships/image" Target="../media/image90.wmf"/><Relationship Id="rId4" Type="http://schemas.openxmlformats.org/officeDocument/2006/relationships/oleObject" Target="../embeddings/oleObject50.bin"/><Relationship Id="rId9" Type="http://schemas.openxmlformats.org/officeDocument/2006/relationships/image" Target="../media/image30.emf"/></Relationships>
</file>

<file path=ppt/slides/_rels/slide52.xml.rels><?xml version="1.0" encoding="UTF-8" standalone="yes"?>
<Relationships xmlns="http://schemas.openxmlformats.org/package/2006/relationships"><Relationship Id="rId8" Type="http://schemas.openxmlformats.org/officeDocument/2006/relationships/oleObject" Target="../embeddings/oleObject54.bin"/><Relationship Id="rId13" Type="http://schemas.openxmlformats.org/officeDocument/2006/relationships/image" Target="../media/image143.wmf"/><Relationship Id="rId18" Type="http://schemas.openxmlformats.org/officeDocument/2006/relationships/customXml" Target="../ink/ink238.xml"/><Relationship Id="rId3" Type="http://schemas.openxmlformats.org/officeDocument/2006/relationships/notesSlide" Target="../notesSlides/notesSlide50.xml"/><Relationship Id="rId21" Type="http://schemas.openxmlformats.org/officeDocument/2006/relationships/image" Target="../media/image39.emf"/><Relationship Id="rId7" Type="http://schemas.openxmlformats.org/officeDocument/2006/relationships/image" Target="../media/image140.wmf"/><Relationship Id="rId12" Type="http://schemas.openxmlformats.org/officeDocument/2006/relationships/oleObject" Target="../embeddings/oleObject56.bin"/><Relationship Id="rId17" Type="http://schemas.openxmlformats.org/officeDocument/2006/relationships/image" Target="../media/image37.emf"/><Relationship Id="rId2" Type="http://schemas.openxmlformats.org/officeDocument/2006/relationships/slideLayout" Target="../slideLayouts/slideLayout4.xml"/><Relationship Id="rId16" Type="http://schemas.openxmlformats.org/officeDocument/2006/relationships/customXml" Target="../ink/ink237.xml"/><Relationship Id="rId20" Type="http://schemas.openxmlformats.org/officeDocument/2006/relationships/customXml" Target="../ink/ink239.xml"/><Relationship Id="rId1" Type="http://schemas.openxmlformats.org/officeDocument/2006/relationships/vmlDrawing" Target="../drawings/vmlDrawing24.vml"/><Relationship Id="rId6" Type="http://schemas.openxmlformats.org/officeDocument/2006/relationships/oleObject" Target="../embeddings/oleObject53.bin"/><Relationship Id="rId11" Type="http://schemas.openxmlformats.org/officeDocument/2006/relationships/image" Target="../media/image142.wmf"/><Relationship Id="rId5" Type="http://schemas.openxmlformats.org/officeDocument/2006/relationships/image" Target="../media/image139.wmf"/><Relationship Id="rId15" Type="http://schemas.openxmlformats.org/officeDocument/2006/relationships/image" Target="../media/image36.emf"/><Relationship Id="rId10" Type="http://schemas.openxmlformats.org/officeDocument/2006/relationships/oleObject" Target="../embeddings/oleObject55.bin"/><Relationship Id="rId19" Type="http://schemas.openxmlformats.org/officeDocument/2006/relationships/image" Target="../media/image38.emf"/><Relationship Id="rId4" Type="http://schemas.openxmlformats.org/officeDocument/2006/relationships/oleObject" Target="../embeddings/oleObject52.bin"/><Relationship Id="rId9" Type="http://schemas.openxmlformats.org/officeDocument/2006/relationships/image" Target="../media/image141.wmf"/><Relationship Id="rId14" Type="http://schemas.openxmlformats.org/officeDocument/2006/relationships/customXml" Target="../ink/ink236.xml"/></Relationships>
</file>

<file path=ppt/slides/_rels/slide53.xml.rels><?xml version="1.0" encoding="UTF-8" standalone="yes"?>
<Relationships xmlns="http://schemas.openxmlformats.org/package/2006/relationships"><Relationship Id="rId8" Type="http://schemas.openxmlformats.org/officeDocument/2006/relationships/oleObject" Target="../embeddings/oleObject59.bin"/><Relationship Id="rId13" Type="http://schemas.openxmlformats.org/officeDocument/2006/relationships/image" Target="../media/image44.emf"/><Relationship Id="rId18" Type="http://schemas.openxmlformats.org/officeDocument/2006/relationships/customXml" Target="../ink/ink243.xml"/><Relationship Id="rId3" Type="http://schemas.openxmlformats.org/officeDocument/2006/relationships/notesSlide" Target="../notesSlides/notesSlide51.xml"/><Relationship Id="rId21" Type="http://schemas.openxmlformats.org/officeDocument/2006/relationships/image" Target="../media/image48.emf"/><Relationship Id="rId7" Type="http://schemas.openxmlformats.org/officeDocument/2006/relationships/image" Target="../media/image145.wmf"/><Relationship Id="rId12" Type="http://schemas.openxmlformats.org/officeDocument/2006/relationships/customXml" Target="../ink/ink240.xml"/><Relationship Id="rId17" Type="http://schemas.openxmlformats.org/officeDocument/2006/relationships/image" Target="../media/image46.emf"/><Relationship Id="rId25" Type="http://schemas.openxmlformats.org/officeDocument/2006/relationships/image" Target="../media/image50.emf"/><Relationship Id="rId2" Type="http://schemas.openxmlformats.org/officeDocument/2006/relationships/slideLayout" Target="../slideLayouts/slideLayout2.xml"/><Relationship Id="rId16" Type="http://schemas.openxmlformats.org/officeDocument/2006/relationships/customXml" Target="../ink/ink242.xml"/><Relationship Id="rId20" Type="http://schemas.openxmlformats.org/officeDocument/2006/relationships/customXml" Target="../ink/ink244.xml"/><Relationship Id="rId1" Type="http://schemas.openxmlformats.org/officeDocument/2006/relationships/vmlDrawing" Target="../drawings/vmlDrawing25.vml"/><Relationship Id="rId6" Type="http://schemas.openxmlformats.org/officeDocument/2006/relationships/oleObject" Target="../embeddings/oleObject58.bin"/><Relationship Id="rId11" Type="http://schemas.openxmlformats.org/officeDocument/2006/relationships/image" Target="../media/image147.wmf"/><Relationship Id="rId24" Type="http://schemas.openxmlformats.org/officeDocument/2006/relationships/customXml" Target="../ink/ink246.xml"/><Relationship Id="rId5" Type="http://schemas.openxmlformats.org/officeDocument/2006/relationships/image" Target="../media/image144.wmf"/><Relationship Id="rId15" Type="http://schemas.openxmlformats.org/officeDocument/2006/relationships/image" Target="../media/image45.emf"/><Relationship Id="rId23" Type="http://schemas.openxmlformats.org/officeDocument/2006/relationships/image" Target="../media/image49.emf"/><Relationship Id="rId10" Type="http://schemas.openxmlformats.org/officeDocument/2006/relationships/oleObject" Target="../embeddings/oleObject60.bin"/><Relationship Id="rId19" Type="http://schemas.openxmlformats.org/officeDocument/2006/relationships/image" Target="../media/image47.emf"/><Relationship Id="rId4" Type="http://schemas.openxmlformats.org/officeDocument/2006/relationships/oleObject" Target="../embeddings/oleObject57.bin"/><Relationship Id="rId9" Type="http://schemas.openxmlformats.org/officeDocument/2006/relationships/image" Target="../media/image146.wmf"/><Relationship Id="rId14" Type="http://schemas.openxmlformats.org/officeDocument/2006/relationships/customXml" Target="../ink/ink241.xml"/><Relationship Id="rId22" Type="http://schemas.openxmlformats.org/officeDocument/2006/relationships/customXml" Target="../ink/ink245.xml"/></Relationships>
</file>

<file path=ppt/slides/_rels/slide54.xml.rels><?xml version="1.0" encoding="UTF-8" standalone="yes"?>
<Relationships xmlns="http://schemas.openxmlformats.org/package/2006/relationships"><Relationship Id="rId8" Type="http://schemas.openxmlformats.org/officeDocument/2006/relationships/oleObject" Target="../embeddings/oleObject63.bin"/><Relationship Id="rId13" Type="http://schemas.openxmlformats.org/officeDocument/2006/relationships/image" Target="../media/image55.emf"/><Relationship Id="rId18" Type="http://schemas.openxmlformats.org/officeDocument/2006/relationships/customXml" Target="../ink/ink251.xml"/><Relationship Id="rId3" Type="http://schemas.openxmlformats.org/officeDocument/2006/relationships/notesSlide" Target="../notesSlides/notesSlide52.xml"/><Relationship Id="rId7" Type="http://schemas.openxmlformats.org/officeDocument/2006/relationships/image" Target="../media/image149.wmf"/><Relationship Id="rId12" Type="http://schemas.openxmlformats.org/officeDocument/2006/relationships/customXml" Target="../ink/ink248.xml"/><Relationship Id="rId17" Type="http://schemas.openxmlformats.org/officeDocument/2006/relationships/image" Target="../media/image57.emf"/><Relationship Id="rId2" Type="http://schemas.openxmlformats.org/officeDocument/2006/relationships/slideLayout" Target="../slideLayouts/slideLayout2.xml"/><Relationship Id="rId16" Type="http://schemas.openxmlformats.org/officeDocument/2006/relationships/customXml" Target="../ink/ink250.xml"/><Relationship Id="rId1" Type="http://schemas.openxmlformats.org/officeDocument/2006/relationships/vmlDrawing" Target="../drawings/vmlDrawing26.vml"/><Relationship Id="rId6" Type="http://schemas.openxmlformats.org/officeDocument/2006/relationships/oleObject" Target="../embeddings/oleObject62.bin"/><Relationship Id="rId11" Type="http://schemas.openxmlformats.org/officeDocument/2006/relationships/image" Target="../media/image54.emf"/><Relationship Id="rId5" Type="http://schemas.openxmlformats.org/officeDocument/2006/relationships/image" Target="../media/image148.wmf"/><Relationship Id="rId15" Type="http://schemas.openxmlformats.org/officeDocument/2006/relationships/image" Target="../media/image56.emf"/><Relationship Id="rId10" Type="http://schemas.openxmlformats.org/officeDocument/2006/relationships/customXml" Target="../ink/ink247.xml"/><Relationship Id="rId19" Type="http://schemas.openxmlformats.org/officeDocument/2006/relationships/image" Target="../media/image58.emf"/><Relationship Id="rId4" Type="http://schemas.openxmlformats.org/officeDocument/2006/relationships/oleObject" Target="../embeddings/oleObject61.bin"/><Relationship Id="rId9" Type="http://schemas.openxmlformats.org/officeDocument/2006/relationships/image" Target="../media/image150.wmf"/><Relationship Id="rId14" Type="http://schemas.openxmlformats.org/officeDocument/2006/relationships/customXml" Target="../ink/ink249.xml"/></Relationships>
</file>

<file path=ppt/slides/_rels/slide55.xml.rels><?xml version="1.0" encoding="UTF-8" standalone="yes"?>
<Relationships xmlns="http://schemas.openxmlformats.org/package/2006/relationships"><Relationship Id="rId13" Type="http://schemas.openxmlformats.org/officeDocument/2006/relationships/customXml" Target="../ink/ink257.xml"/><Relationship Id="rId18" Type="http://schemas.openxmlformats.org/officeDocument/2006/relationships/image" Target="../media/image66.emf"/><Relationship Id="rId26" Type="http://schemas.openxmlformats.org/officeDocument/2006/relationships/image" Target="../media/image70.emf"/><Relationship Id="rId39" Type="http://schemas.openxmlformats.org/officeDocument/2006/relationships/customXml" Target="../ink/ink270.xml"/><Relationship Id="rId21" Type="http://schemas.openxmlformats.org/officeDocument/2006/relationships/customXml" Target="../ink/ink261.xml"/><Relationship Id="rId34" Type="http://schemas.openxmlformats.org/officeDocument/2006/relationships/image" Target="../media/image74.emf"/><Relationship Id="rId42" Type="http://schemas.openxmlformats.org/officeDocument/2006/relationships/image" Target="../media/image78.emf"/><Relationship Id="rId47" Type="http://schemas.openxmlformats.org/officeDocument/2006/relationships/customXml" Target="../ink/ink274.xml"/><Relationship Id="rId50" Type="http://schemas.openxmlformats.org/officeDocument/2006/relationships/image" Target="../media/image82.emf"/><Relationship Id="rId55" Type="http://schemas.openxmlformats.org/officeDocument/2006/relationships/customXml" Target="../ink/ink278.xml"/><Relationship Id="rId63" Type="http://schemas.openxmlformats.org/officeDocument/2006/relationships/customXml" Target="../ink/ink282.xml"/><Relationship Id="rId7" Type="http://schemas.openxmlformats.org/officeDocument/2006/relationships/customXml" Target="../ink/ink254.xml"/><Relationship Id="rId2" Type="http://schemas.openxmlformats.org/officeDocument/2006/relationships/notesSlide" Target="../notesSlides/notesSlide53.xml"/><Relationship Id="rId16" Type="http://schemas.openxmlformats.org/officeDocument/2006/relationships/image" Target="../media/image65.emf"/><Relationship Id="rId29" Type="http://schemas.openxmlformats.org/officeDocument/2006/relationships/customXml" Target="../ink/ink265.xml"/><Relationship Id="rId11" Type="http://schemas.openxmlformats.org/officeDocument/2006/relationships/customXml" Target="../ink/ink256.xml"/><Relationship Id="rId24" Type="http://schemas.openxmlformats.org/officeDocument/2006/relationships/image" Target="../media/image69.emf"/><Relationship Id="rId32" Type="http://schemas.openxmlformats.org/officeDocument/2006/relationships/image" Target="../media/image73.emf"/><Relationship Id="rId37" Type="http://schemas.openxmlformats.org/officeDocument/2006/relationships/customXml" Target="../ink/ink269.xml"/><Relationship Id="rId40" Type="http://schemas.openxmlformats.org/officeDocument/2006/relationships/image" Target="../media/image77.emf"/><Relationship Id="rId45" Type="http://schemas.openxmlformats.org/officeDocument/2006/relationships/customXml" Target="../ink/ink273.xml"/><Relationship Id="rId53" Type="http://schemas.openxmlformats.org/officeDocument/2006/relationships/customXml" Target="../ink/ink277.xml"/><Relationship Id="rId58" Type="http://schemas.openxmlformats.org/officeDocument/2006/relationships/image" Target="../media/image86.emf"/><Relationship Id="rId5" Type="http://schemas.openxmlformats.org/officeDocument/2006/relationships/customXml" Target="../ink/ink253.xml"/><Relationship Id="rId61" Type="http://schemas.openxmlformats.org/officeDocument/2006/relationships/customXml" Target="../ink/ink281.xml"/><Relationship Id="rId19" Type="http://schemas.openxmlformats.org/officeDocument/2006/relationships/customXml" Target="../ink/ink260.xml"/><Relationship Id="rId14" Type="http://schemas.openxmlformats.org/officeDocument/2006/relationships/image" Target="../media/image64.emf"/><Relationship Id="rId22" Type="http://schemas.openxmlformats.org/officeDocument/2006/relationships/image" Target="../media/image68.emf"/><Relationship Id="rId27" Type="http://schemas.openxmlformats.org/officeDocument/2006/relationships/customXml" Target="../ink/ink264.xml"/><Relationship Id="rId30" Type="http://schemas.openxmlformats.org/officeDocument/2006/relationships/image" Target="../media/image72.emf"/><Relationship Id="rId35" Type="http://schemas.openxmlformats.org/officeDocument/2006/relationships/customXml" Target="../ink/ink268.xml"/><Relationship Id="rId43" Type="http://schemas.openxmlformats.org/officeDocument/2006/relationships/customXml" Target="../ink/ink272.xml"/><Relationship Id="rId48" Type="http://schemas.openxmlformats.org/officeDocument/2006/relationships/image" Target="../media/image81.emf"/><Relationship Id="rId56" Type="http://schemas.openxmlformats.org/officeDocument/2006/relationships/image" Target="../media/image85.emf"/><Relationship Id="rId64" Type="http://schemas.openxmlformats.org/officeDocument/2006/relationships/image" Target="../media/image89.emf"/><Relationship Id="rId8" Type="http://schemas.openxmlformats.org/officeDocument/2006/relationships/image" Target="../media/image61.emf"/><Relationship Id="rId51" Type="http://schemas.openxmlformats.org/officeDocument/2006/relationships/customXml" Target="../ink/ink276.xml"/><Relationship Id="rId3" Type="http://schemas.openxmlformats.org/officeDocument/2006/relationships/customXml" Target="../ink/ink252.xml"/><Relationship Id="rId12" Type="http://schemas.openxmlformats.org/officeDocument/2006/relationships/image" Target="../media/image63.emf"/><Relationship Id="rId17" Type="http://schemas.openxmlformats.org/officeDocument/2006/relationships/customXml" Target="../ink/ink259.xml"/><Relationship Id="rId25" Type="http://schemas.openxmlformats.org/officeDocument/2006/relationships/customXml" Target="../ink/ink263.xml"/><Relationship Id="rId33" Type="http://schemas.openxmlformats.org/officeDocument/2006/relationships/customXml" Target="../ink/ink267.xml"/><Relationship Id="rId38" Type="http://schemas.openxmlformats.org/officeDocument/2006/relationships/image" Target="../media/image76.emf"/><Relationship Id="rId46" Type="http://schemas.openxmlformats.org/officeDocument/2006/relationships/image" Target="../media/image80.emf"/><Relationship Id="rId59" Type="http://schemas.openxmlformats.org/officeDocument/2006/relationships/customXml" Target="../ink/ink280.xml"/><Relationship Id="rId20" Type="http://schemas.openxmlformats.org/officeDocument/2006/relationships/image" Target="../media/image67.emf"/><Relationship Id="rId41" Type="http://schemas.openxmlformats.org/officeDocument/2006/relationships/customXml" Target="../ink/ink271.xml"/><Relationship Id="rId54" Type="http://schemas.openxmlformats.org/officeDocument/2006/relationships/image" Target="../media/image84.emf"/><Relationship Id="rId62" Type="http://schemas.openxmlformats.org/officeDocument/2006/relationships/image" Target="../media/image88.emf"/><Relationship Id="rId1" Type="http://schemas.openxmlformats.org/officeDocument/2006/relationships/slideLayout" Target="../slideLayouts/slideLayout2.xml"/><Relationship Id="rId6" Type="http://schemas.openxmlformats.org/officeDocument/2006/relationships/image" Target="../media/image60.emf"/><Relationship Id="rId15" Type="http://schemas.openxmlformats.org/officeDocument/2006/relationships/customXml" Target="../ink/ink258.xml"/><Relationship Id="rId23" Type="http://schemas.openxmlformats.org/officeDocument/2006/relationships/customXml" Target="../ink/ink262.xml"/><Relationship Id="rId28" Type="http://schemas.openxmlformats.org/officeDocument/2006/relationships/image" Target="../media/image71.emf"/><Relationship Id="rId36" Type="http://schemas.openxmlformats.org/officeDocument/2006/relationships/image" Target="../media/image75.emf"/><Relationship Id="rId49" Type="http://schemas.openxmlformats.org/officeDocument/2006/relationships/customXml" Target="../ink/ink275.xml"/><Relationship Id="rId57" Type="http://schemas.openxmlformats.org/officeDocument/2006/relationships/customXml" Target="../ink/ink279.xml"/><Relationship Id="rId10" Type="http://schemas.openxmlformats.org/officeDocument/2006/relationships/image" Target="../media/image62.emf"/><Relationship Id="rId31" Type="http://schemas.openxmlformats.org/officeDocument/2006/relationships/customXml" Target="../ink/ink266.xml"/><Relationship Id="rId44" Type="http://schemas.openxmlformats.org/officeDocument/2006/relationships/image" Target="../media/image79.emf"/><Relationship Id="rId52" Type="http://schemas.openxmlformats.org/officeDocument/2006/relationships/image" Target="../media/image83.emf"/><Relationship Id="rId60" Type="http://schemas.openxmlformats.org/officeDocument/2006/relationships/image" Target="../media/image87.emf"/><Relationship Id="rId4" Type="http://schemas.openxmlformats.org/officeDocument/2006/relationships/image" Target="../media/image59.emf"/><Relationship Id="rId9" Type="http://schemas.openxmlformats.org/officeDocument/2006/relationships/customXml" Target="../ink/ink255.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3" Type="http://schemas.openxmlformats.org/officeDocument/2006/relationships/image" Target="../media/image6.png"/><Relationship Id="rId18" Type="http://schemas.openxmlformats.org/officeDocument/2006/relationships/customXml" Target="../ink/ink11.xml"/><Relationship Id="rId26" Type="http://schemas.openxmlformats.org/officeDocument/2006/relationships/customXml" Target="../ink/ink15.xml"/><Relationship Id="rId39" Type="http://schemas.openxmlformats.org/officeDocument/2006/relationships/image" Target="../media/image19.png"/><Relationship Id="rId21" Type="http://schemas.openxmlformats.org/officeDocument/2006/relationships/image" Target="../media/image10.png"/><Relationship Id="rId34" Type="http://schemas.openxmlformats.org/officeDocument/2006/relationships/customXml" Target="../ink/ink19.xml"/><Relationship Id="rId42" Type="http://schemas.openxmlformats.org/officeDocument/2006/relationships/customXml" Target="../ink/ink23.xml"/><Relationship Id="rId47" Type="http://schemas.openxmlformats.org/officeDocument/2006/relationships/image" Target="../media/image23.png"/><Relationship Id="rId50" Type="http://schemas.openxmlformats.org/officeDocument/2006/relationships/customXml" Target="../ink/ink27.xml"/><Relationship Id="rId55" Type="http://schemas.openxmlformats.org/officeDocument/2006/relationships/image" Target="../media/image27.png"/><Relationship Id="rId7" Type="http://schemas.openxmlformats.org/officeDocument/2006/relationships/image" Target="../media/image3.png"/><Relationship Id="rId2" Type="http://schemas.openxmlformats.org/officeDocument/2006/relationships/notesSlide" Target="../notesSlides/notesSlide6.xml"/><Relationship Id="rId16" Type="http://schemas.openxmlformats.org/officeDocument/2006/relationships/customXml" Target="../ink/ink10.xml"/><Relationship Id="rId29" Type="http://schemas.openxmlformats.org/officeDocument/2006/relationships/image" Target="../media/image14.png"/><Relationship Id="rId11" Type="http://schemas.openxmlformats.org/officeDocument/2006/relationships/image" Target="../media/image5.png"/><Relationship Id="rId24" Type="http://schemas.openxmlformats.org/officeDocument/2006/relationships/customXml" Target="../ink/ink14.xml"/><Relationship Id="rId32" Type="http://schemas.openxmlformats.org/officeDocument/2006/relationships/customXml" Target="../ink/ink18.xml"/><Relationship Id="rId37" Type="http://schemas.openxmlformats.org/officeDocument/2006/relationships/image" Target="../media/image18.png"/><Relationship Id="rId40" Type="http://schemas.openxmlformats.org/officeDocument/2006/relationships/customXml" Target="../ink/ink22.xml"/><Relationship Id="rId45" Type="http://schemas.openxmlformats.org/officeDocument/2006/relationships/image" Target="../media/image22.png"/><Relationship Id="rId53" Type="http://schemas.openxmlformats.org/officeDocument/2006/relationships/image" Target="../media/image26.png"/><Relationship Id="rId58" Type="http://schemas.openxmlformats.org/officeDocument/2006/relationships/customXml" Target="../ink/ink31.xml"/><Relationship Id="rId5" Type="http://schemas.openxmlformats.org/officeDocument/2006/relationships/image" Target="../media/image2.png"/><Relationship Id="rId19" Type="http://schemas.openxmlformats.org/officeDocument/2006/relationships/image" Target="../media/image9.png"/><Relationship Id="rId4" Type="http://schemas.openxmlformats.org/officeDocument/2006/relationships/customXml" Target="../ink/ink4.xml"/><Relationship Id="rId9" Type="http://schemas.openxmlformats.org/officeDocument/2006/relationships/image" Target="../media/image4.png"/><Relationship Id="rId14" Type="http://schemas.openxmlformats.org/officeDocument/2006/relationships/customXml" Target="../ink/ink9.xml"/><Relationship Id="rId22" Type="http://schemas.openxmlformats.org/officeDocument/2006/relationships/customXml" Target="../ink/ink13.xml"/><Relationship Id="rId27" Type="http://schemas.openxmlformats.org/officeDocument/2006/relationships/image" Target="../media/image13.png"/><Relationship Id="rId30" Type="http://schemas.openxmlformats.org/officeDocument/2006/relationships/customXml" Target="../ink/ink17.xml"/><Relationship Id="rId35" Type="http://schemas.openxmlformats.org/officeDocument/2006/relationships/image" Target="../media/image17.png"/><Relationship Id="rId43" Type="http://schemas.openxmlformats.org/officeDocument/2006/relationships/image" Target="../media/image21.png"/><Relationship Id="rId48" Type="http://schemas.openxmlformats.org/officeDocument/2006/relationships/customXml" Target="../ink/ink26.xml"/><Relationship Id="rId56" Type="http://schemas.openxmlformats.org/officeDocument/2006/relationships/customXml" Target="../ink/ink30.xml"/><Relationship Id="rId8" Type="http://schemas.openxmlformats.org/officeDocument/2006/relationships/customXml" Target="../ink/ink6.xml"/><Relationship Id="rId51" Type="http://schemas.openxmlformats.org/officeDocument/2006/relationships/image" Target="../media/image25.png"/><Relationship Id="rId3" Type="http://schemas.openxmlformats.org/officeDocument/2006/relationships/image" Target="../media/image1.png"/><Relationship Id="rId12" Type="http://schemas.openxmlformats.org/officeDocument/2006/relationships/customXml" Target="../ink/ink8.xml"/><Relationship Id="rId17" Type="http://schemas.openxmlformats.org/officeDocument/2006/relationships/image" Target="../media/image8.png"/><Relationship Id="rId25" Type="http://schemas.openxmlformats.org/officeDocument/2006/relationships/image" Target="../media/image12.png"/><Relationship Id="rId33" Type="http://schemas.openxmlformats.org/officeDocument/2006/relationships/image" Target="../media/image16.png"/><Relationship Id="rId38" Type="http://schemas.openxmlformats.org/officeDocument/2006/relationships/customXml" Target="../ink/ink21.xml"/><Relationship Id="rId46" Type="http://schemas.openxmlformats.org/officeDocument/2006/relationships/customXml" Target="../ink/ink25.xml"/><Relationship Id="rId59" Type="http://schemas.openxmlformats.org/officeDocument/2006/relationships/image" Target="../media/image29.png"/><Relationship Id="rId20" Type="http://schemas.openxmlformats.org/officeDocument/2006/relationships/customXml" Target="../ink/ink12.xml"/><Relationship Id="rId41" Type="http://schemas.openxmlformats.org/officeDocument/2006/relationships/image" Target="../media/image20.png"/><Relationship Id="rId54" Type="http://schemas.openxmlformats.org/officeDocument/2006/relationships/customXml" Target="../ink/ink29.xml"/><Relationship Id="rId1" Type="http://schemas.openxmlformats.org/officeDocument/2006/relationships/slideLayout" Target="../slideLayouts/slideLayout2.xml"/><Relationship Id="rId6" Type="http://schemas.openxmlformats.org/officeDocument/2006/relationships/customXml" Target="../ink/ink5.xml"/><Relationship Id="rId15" Type="http://schemas.openxmlformats.org/officeDocument/2006/relationships/image" Target="../media/image7.png"/><Relationship Id="rId23" Type="http://schemas.openxmlformats.org/officeDocument/2006/relationships/image" Target="../media/image11.png"/><Relationship Id="rId28" Type="http://schemas.openxmlformats.org/officeDocument/2006/relationships/customXml" Target="../ink/ink16.xml"/><Relationship Id="rId36" Type="http://schemas.openxmlformats.org/officeDocument/2006/relationships/customXml" Target="../ink/ink20.xml"/><Relationship Id="rId49" Type="http://schemas.openxmlformats.org/officeDocument/2006/relationships/image" Target="../media/image24.png"/><Relationship Id="rId57" Type="http://schemas.openxmlformats.org/officeDocument/2006/relationships/image" Target="../media/image28.png"/><Relationship Id="rId10" Type="http://schemas.openxmlformats.org/officeDocument/2006/relationships/customXml" Target="../ink/ink7.xml"/><Relationship Id="rId31" Type="http://schemas.openxmlformats.org/officeDocument/2006/relationships/image" Target="../media/image15.png"/><Relationship Id="rId44" Type="http://schemas.openxmlformats.org/officeDocument/2006/relationships/customXml" Target="../ink/ink24.xml"/><Relationship Id="rId52" Type="http://schemas.openxmlformats.org/officeDocument/2006/relationships/customXml" Target="../ink/ink28.xml"/></Relationships>
</file>

<file path=ppt/slides/_rels/slide7.xml.rels><?xml version="1.0" encoding="UTF-8" standalone="yes"?>
<Relationships xmlns="http://schemas.openxmlformats.org/package/2006/relationships"><Relationship Id="rId26" Type="http://schemas.openxmlformats.org/officeDocument/2006/relationships/customXml" Target="../ink/ink43.xml"/><Relationship Id="rId21" Type="http://schemas.openxmlformats.org/officeDocument/2006/relationships/image" Target="../media/image38.png"/><Relationship Id="rId34" Type="http://schemas.openxmlformats.org/officeDocument/2006/relationships/customXml" Target="../ink/ink47.xml"/><Relationship Id="rId42" Type="http://schemas.openxmlformats.org/officeDocument/2006/relationships/customXml" Target="../ink/ink51.xml"/><Relationship Id="rId47" Type="http://schemas.openxmlformats.org/officeDocument/2006/relationships/image" Target="../media/image51.png"/><Relationship Id="rId50" Type="http://schemas.openxmlformats.org/officeDocument/2006/relationships/customXml" Target="../ink/ink55.xml"/><Relationship Id="rId55" Type="http://schemas.openxmlformats.org/officeDocument/2006/relationships/image" Target="../media/image55.png"/><Relationship Id="rId63" Type="http://schemas.openxmlformats.org/officeDocument/2006/relationships/image" Target="../media/image59.png"/><Relationship Id="rId7" Type="http://schemas.openxmlformats.org/officeDocument/2006/relationships/image" Target="../media/image31.png"/><Relationship Id="rId2" Type="http://schemas.openxmlformats.org/officeDocument/2006/relationships/notesSlide" Target="../notesSlides/notesSlide7.xml"/><Relationship Id="rId16" Type="http://schemas.openxmlformats.org/officeDocument/2006/relationships/customXml" Target="../ink/ink38.xml"/><Relationship Id="rId29" Type="http://schemas.openxmlformats.org/officeDocument/2006/relationships/image" Target="../media/image42.png"/><Relationship Id="rId11" Type="http://schemas.openxmlformats.org/officeDocument/2006/relationships/image" Target="../media/image33.png"/><Relationship Id="rId24" Type="http://schemas.openxmlformats.org/officeDocument/2006/relationships/customXml" Target="../ink/ink42.xml"/><Relationship Id="rId32" Type="http://schemas.openxmlformats.org/officeDocument/2006/relationships/customXml" Target="../ink/ink46.xml"/><Relationship Id="rId37" Type="http://schemas.openxmlformats.org/officeDocument/2006/relationships/image" Target="../media/image46.png"/><Relationship Id="rId40" Type="http://schemas.openxmlformats.org/officeDocument/2006/relationships/customXml" Target="../ink/ink50.xml"/><Relationship Id="rId45" Type="http://schemas.openxmlformats.org/officeDocument/2006/relationships/image" Target="../media/image50.png"/><Relationship Id="rId53" Type="http://schemas.openxmlformats.org/officeDocument/2006/relationships/image" Target="../media/image54.png"/><Relationship Id="rId58" Type="http://schemas.openxmlformats.org/officeDocument/2006/relationships/customXml" Target="../ink/ink59.xml"/><Relationship Id="rId5" Type="http://schemas.openxmlformats.org/officeDocument/2006/relationships/image" Target="../media/image30.png"/><Relationship Id="rId61" Type="http://schemas.openxmlformats.org/officeDocument/2006/relationships/image" Target="../media/image58.png"/><Relationship Id="rId19" Type="http://schemas.openxmlformats.org/officeDocument/2006/relationships/image" Target="../media/image37.png"/><Relationship Id="rId14" Type="http://schemas.openxmlformats.org/officeDocument/2006/relationships/customXml" Target="../ink/ink37.xml"/><Relationship Id="rId22" Type="http://schemas.openxmlformats.org/officeDocument/2006/relationships/customXml" Target="../ink/ink41.xml"/><Relationship Id="rId27" Type="http://schemas.openxmlformats.org/officeDocument/2006/relationships/image" Target="../media/image41.png"/><Relationship Id="rId30" Type="http://schemas.openxmlformats.org/officeDocument/2006/relationships/customXml" Target="../ink/ink45.xml"/><Relationship Id="rId35" Type="http://schemas.openxmlformats.org/officeDocument/2006/relationships/image" Target="../media/image45.png"/><Relationship Id="rId43" Type="http://schemas.openxmlformats.org/officeDocument/2006/relationships/image" Target="../media/image49.png"/><Relationship Id="rId48" Type="http://schemas.openxmlformats.org/officeDocument/2006/relationships/customXml" Target="../ink/ink54.xml"/><Relationship Id="rId56" Type="http://schemas.openxmlformats.org/officeDocument/2006/relationships/customXml" Target="../ink/ink58.xml"/><Relationship Id="rId64" Type="http://schemas.openxmlformats.org/officeDocument/2006/relationships/customXml" Target="../ink/ink62.xml"/><Relationship Id="rId8" Type="http://schemas.openxmlformats.org/officeDocument/2006/relationships/customXml" Target="../ink/ink34.xml"/><Relationship Id="rId51" Type="http://schemas.openxmlformats.org/officeDocument/2006/relationships/image" Target="../media/image53.png"/><Relationship Id="rId3" Type="http://schemas.openxmlformats.org/officeDocument/2006/relationships/image" Target="../media/image1.png"/><Relationship Id="rId12" Type="http://schemas.openxmlformats.org/officeDocument/2006/relationships/customXml" Target="../ink/ink36.xml"/><Relationship Id="rId17" Type="http://schemas.openxmlformats.org/officeDocument/2006/relationships/image" Target="../media/image36.png"/><Relationship Id="rId25" Type="http://schemas.openxmlformats.org/officeDocument/2006/relationships/image" Target="../media/image40.png"/><Relationship Id="rId33" Type="http://schemas.openxmlformats.org/officeDocument/2006/relationships/image" Target="../media/image44.png"/><Relationship Id="rId38" Type="http://schemas.openxmlformats.org/officeDocument/2006/relationships/customXml" Target="../ink/ink49.xml"/><Relationship Id="rId46" Type="http://schemas.openxmlformats.org/officeDocument/2006/relationships/customXml" Target="../ink/ink53.xml"/><Relationship Id="rId59" Type="http://schemas.openxmlformats.org/officeDocument/2006/relationships/image" Target="../media/image57.png"/><Relationship Id="rId20" Type="http://schemas.openxmlformats.org/officeDocument/2006/relationships/customXml" Target="../ink/ink40.xml"/><Relationship Id="rId41" Type="http://schemas.openxmlformats.org/officeDocument/2006/relationships/image" Target="../media/image48.png"/><Relationship Id="rId54" Type="http://schemas.openxmlformats.org/officeDocument/2006/relationships/customXml" Target="../ink/ink57.xml"/><Relationship Id="rId62" Type="http://schemas.openxmlformats.org/officeDocument/2006/relationships/customXml" Target="../ink/ink61.xml"/><Relationship Id="rId1" Type="http://schemas.openxmlformats.org/officeDocument/2006/relationships/slideLayout" Target="../slideLayouts/slideLayout2.xml"/><Relationship Id="rId6" Type="http://schemas.openxmlformats.org/officeDocument/2006/relationships/customXml" Target="../ink/ink33.xml"/><Relationship Id="rId15" Type="http://schemas.openxmlformats.org/officeDocument/2006/relationships/image" Target="../media/image35.png"/><Relationship Id="rId23" Type="http://schemas.openxmlformats.org/officeDocument/2006/relationships/image" Target="../media/image39.png"/><Relationship Id="rId28" Type="http://schemas.openxmlformats.org/officeDocument/2006/relationships/customXml" Target="../ink/ink44.xml"/><Relationship Id="rId36" Type="http://schemas.openxmlformats.org/officeDocument/2006/relationships/customXml" Target="../ink/ink48.xml"/><Relationship Id="rId49" Type="http://schemas.openxmlformats.org/officeDocument/2006/relationships/image" Target="../media/image52.png"/><Relationship Id="rId57" Type="http://schemas.openxmlformats.org/officeDocument/2006/relationships/image" Target="../media/image56.png"/><Relationship Id="rId10" Type="http://schemas.openxmlformats.org/officeDocument/2006/relationships/customXml" Target="../ink/ink35.xml"/><Relationship Id="rId31" Type="http://schemas.openxmlformats.org/officeDocument/2006/relationships/image" Target="../media/image43.png"/><Relationship Id="rId44" Type="http://schemas.openxmlformats.org/officeDocument/2006/relationships/customXml" Target="../ink/ink52.xml"/><Relationship Id="rId52" Type="http://schemas.openxmlformats.org/officeDocument/2006/relationships/customXml" Target="../ink/ink56.xml"/><Relationship Id="rId60" Type="http://schemas.openxmlformats.org/officeDocument/2006/relationships/customXml" Target="../ink/ink60.xml"/><Relationship Id="rId65" Type="http://schemas.openxmlformats.org/officeDocument/2006/relationships/image" Target="../media/image60.png"/><Relationship Id="rId4" Type="http://schemas.openxmlformats.org/officeDocument/2006/relationships/customXml" Target="../ink/ink32.xml"/><Relationship Id="rId9" Type="http://schemas.openxmlformats.org/officeDocument/2006/relationships/image" Target="../media/image32.png"/><Relationship Id="rId13" Type="http://schemas.openxmlformats.org/officeDocument/2006/relationships/image" Target="../media/image34.png"/><Relationship Id="rId18" Type="http://schemas.openxmlformats.org/officeDocument/2006/relationships/customXml" Target="../ink/ink39.xml"/><Relationship Id="rId39" Type="http://schemas.openxmlformats.org/officeDocument/2006/relationships/image" Target="../media/image47.png"/></Relationships>
</file>

<file path=ppt/slides/_rels/slide8.xml.rels><?xml version="1.0" encoding="UTF-8" standalone="yes"?>
<Relationships xmlns="http://schemas.openxmlformats.org/package/2006/relationships"><Relationship Id="rId26" Type="http://schemas.openxmlformats.org/officeDocument/2006/relationships/customXml" Target="../ink/ink74.xml"/><Relationship Id="rId21" Type="http://schemas.openxmlformats.org/officeDocument/2006/relationships/image" Target="../media/image39.png"/><Relationship Id="rId42" Type="http://schemas.openxmlformats.org/officeDocument/2006/relationships/customXml" Target="../ink/ink82.xml"/><Relationship Id="rId47" Type="http://schemas.openxmlformats.org/officeDocument/2006/relationships/image" Target="../media/image65.png"/><Relationship Id="rId63" Type="http://schemas.openxmlformats.org/officeDocument/2006/relationships/image" Target="../media/image73.png"/><Relationship Id="rId68" Type="http://schemas.openxmlformats.org/officeDocument/2006/relationships/customXml" Target="../ink/ink95.xml"/><Relationship Id="rId7" Type="http://schemas.openxmlformats.org/officeDocument/2006/relationships/image" Target="../media/image31.png"/><Relationship Id="rId71" Type="http://schemas.openxmlformats.org/officeDocument/2006/relationships/image" Target="../media/image77.png"/><Relationship Id="rId2" Type="http://schemas.openxmlformats.org/officeDocument/2006/relationships/notesSlide" Target="../notesSlides/notesSlide8.xml"/><Relationship Id="rId16" Type="http://schemas.openxmlformats.org/officeDocument/2006/relationships/customXml" Target="../ink/ink69.xml"/><Relationship Id="rId29" Type="http://schemas.openxmlformats.org/officeDocument/2006/relationships/image" Target="../media/image47.png"/><Relationship Id="rId11" Type="http://schemas.openxmlformats.org/officeDocument/2006/relationships/image" Target="../media/image33.png"/><Relationship Id="rId24" Type="http://schemas.openxmlformats.org/officeDocument/2006/relationships/customXml" Target="../ink/ink73.xml"/><Relationship Id="rId32" Type="http://schemas.openxmlformats.org/officeDocument/2006/relationships/customXml" Target="../ink/ink77.xml"/><Relationship Id="rId37" Type="http://schemas.openxmlformats.org/officeDocument/2006/relationships/image" Target="../media/image55.png"/><Relationship Id="rId40" Type="http://schemas.openxmlformats.org/officeDocument/2006/relationships/customXml" Target="../ink/ink81.xml"/><Relationship Id="rId45" Type="http://schemas.openxmlformats.org/officeDocument/2006/relationships/image" Target="../media/image64.png"/><Relationship Id="rId53" Type="http://schemas.openxmlformats.org/officeDocument/2006/relationships/image" Target="../media/image68.png"/><Relationship Id="rId58" Type="http://schemas.openxmlformats.org/officeDocument/2006/relationships/customXml" Target="../ink/ink90.xml"/><Relationship Id="rId66" Type="http://schemas.openxmlformats.org/officeDocument/2006/relationships/customXml" Target="../ink/ink94.xml"/><Relationship Id="rId5" Type="http://schemas.openxmlformats.org/officeDocument/2006/relationships/image" Target="../media/image30.png"/><Relationship Id="rId61" Type="http://schemas.openxmlformats.org/officeDocument/2006/relationships/image" Target="../media/image72.png"/><Relationship Id="rId19" Type="http://schemas.openxmlformats.org/officeDocument/2006/relationships/image" Target="../media/image37.png"/><Relationship Id="rId14" Type="http://schemas.openxmlformats.org/officeDocument/2006/relationships/customXml" Target="../ink/ink68.xml"/><Relationship Id="rId22" Type="http://schemas.openxmlformats.org/officeDocument/2006/relationships/customXml" Target="../ink/ink72.xml"/><Relationship Id="rId27" Type="http://schemas.openxmlformats.org/officeDocument/2006/relationships/image" Target="../media/image42.png"/><Relationship Id="rId30" Type="http://schemas.openxmlformats.org/officeDocument/2006/relationships/customXml" Target="../ink/ink76.xml"/><Relationship Id="rId35" Type="http://schemas.openxmlformats.org/officeDocument/2006/relationships/image" Target="../media/image54.png"/><Relationship Id="rId43" Type="http://schemas.openxmlformats.org/officeDocument/2006/relationships/image" Target="../media/image63.png"/><Relationship Id="rId48" Type="http://schemas.openxmlformats.org/officeDocument/2006/relationships/customXml" Target="../ink/ink85.xml"/><Relationship Id="rId56" Type="http://schemas.openxmlformats.org/officeDocument/2006/relationships/customXml" Target="../ink/ink89.xml"/><Relationship Id="rId64" Type="http://schemas.openxmlformats.org/officeDocument/2006/relationships/customXml" Target="../ink/ink93.xml"/><Relationship Id="rId69" Type="http://schemas.openxmlformats.org/officeDocument/2006/relationships/image" Target="../media/image76.png"/><Relationship Id="rId8" Type="http://schemas.openxmlformats.org/officeDocument/2006/relationships/customXml" Target="../ink/ink65.xml"/><Relationship Id="rId51" Type="http://schemas.openxmlformats.org/officeDocument/2006/relationships/image" Target="../media/image67.png"/><Relationship Id="rId3" Type="http://schemas.openxmlformats.org/officeDocument/2006/relationships/image" Target="../media/image1.png"/><Relationship Id="rId12" Type="http://schemas.openxmlformats.org/officeDocument/2006/relationships/customXml" Target="../ink/ink67.xml"/><Relationship Id="rId17" Type="http://schemas.openxmlformats.org/officeDocument/2006/relationships/image" Target="../media/image36.png"/><Relationship Id="rId25" Type="http://schemas.openxmlformats.org/officeDocument/2006/relationships/image" Target="../media/image41.png"/><Relationship Id="rId33" Type="http://schemas.openxmlformats.org/officeDocument/2006/relationships/image" Target="../media/image52.png"/><Relationship Id="rId38" Type="http://schemas.openxmlformats.org/officeDocument/2006/relationships/customXml" Target="../ink/ink80.xml"/><Relationship Id="rId46" Type="http://schemas.openxmlformats.org/officeDocument/2006/relationships/customXml" Target="../ink/ink84.xml"/><Relationship Id="rId59" Type="http://schemas.openxmlformats.org/officeDocument/2006/relationships/image" Target="../media/image71.png"/><Relationship Id="rId67" Type="http://schemas.openxmlformats.org/officeDocument/2006/relationships/image" Target="../media/image75.png"/><Relationship Id="rId20" Type="http://schemas.openxmlformats.org/officeDocument/2006/relationships/customXml" Target="../ink/ink71.xml"/><Relationship Id="rId41" Type="http://schemas.openxmlformats.org/officeDocument/2006/relationships/image" Target="../media/image62.png"/><Relationship Id="rId54" Type="http://schemas.openxmlformats.org/officeDocument/2006/relationships/customXml" Target="../ink/ink88.xml"/><Relationship Id="rId62" Type="http://schemas.openxmlformats.org/officeDocument/2006/relationships/customXml" Target="../ink/ink92.xml"/><Relationship Id="rId70" Type="http://schemas.openxmlformats.org/officeDocument/2006/relationships/customXml" Target="../ink/ink96.xml"/><Relationship Id="rId1" Type="http://schemas.openxmlformats.org/officeDocument/2006/relationships/slideLayout" Target="../slideLayouts/slideLayout2.xml"/><Relationship Id="rId6" Type="http://schemas.openxmlformats.org/officeDocument/2006/relationships/customXml" Target="../ink/ink64.xml"/><Relationship Id="rId15" Type="http://schemas.openxmlformats.org/officeDocument/2006/relationships/image" Target="../media/image35.png"/><Relationship Id="rId23" Type="http://schemas.openxmlformats.org/officeDocument/2006/relationships/image" Target="../media/image40.png"/><Relationship Id="rId28" Type="http://schemas.openxmlformats.org/officeDocument/2006/relationships/customXml" Target="../ink/ink75.xml"/><Relationship Id="rId36" Type="http://schemas.openxmlformats.org/officeDocument/2006/relationships/customXml" Target="../ink/ink79.xml"/><Relationship Id="rId49" Type="http://schemas.openxmlformats.org/officeDocument/2006/relationships/image" Target="../media/image66.png"/><Relationship Id="rId57" Type="http://schemas.openxmlformats.org/officeDocument/2006/relationships/image" Target="../media/image70.png"/><Relationship Id="rId10" Type="http://schemas.openxmlformats.org/officeDocument/2006/relationships/customXml" Target="../ink/ink66.xml"/><Relationship Id="rId31" Type="http://schemas.openxmlformats.org/officeDocument/2006/relationships/image" Target="../media/image51.png"/><Relationship Id="rId44" Type="http://schemas.openxmlformats.org/officeDocument/2006/relationships/customXml" Target="../ink/ink83.xml"/><Relationship Id="rId52" Type="http://schemas.openxmlformats.org/officeDocument/2006/relationships/customXml" Target="../ink/ink87.xml"/><Relationship Id="rId60" Type="http://schemas.openxmlformats.org/officeDocument/2006/relationships/customXml" Target="../ink/ink91.xml"/><Relationship Id="rId65" Type="http://schemas.openxmlformats.org/officeDocument/2006/relationships/image" Target="../media/image74.png"/><Relationship Id="rId4" Type="http://schemas.openxmlformats.org/officeDocument/2006/relationships/customXml" Target="../ink/ink63.xml"/><Relationship Id="rId9" Type="http://schemas.openxmlformats.org/officeDocument/2006/relationships/image" Target="../media/image32.png"/><Relationship Id="rId13" Type="http://schemas.openxmlformats.org/officeDocument/2006/relationships/image" Target="../media/image34.png"/><Relationship Id="rId18" Type="http://schemas.openxmlformats.org/officeDocument/2006/relationships/customXml" Target="../ink/ink70.xml"/><Relationship Id="rId39" Type="http://schemas.openxmlformats.org/officeDocument/2006/relationships/image" Target="../media/image61.png"/><Relationship Id="rId34" Type="http://schemas.openxmlformats.org/officeDocument/2006/relationships/customXml" Target="../ink/ink78.xml"/><Relationship Id="rId50" Type="http://schemas.openxmlformats.org/officeDocument/2006/relationships/customXml" Target="../ink/ink86.xml"/><Relationship Id="rId55" Type="http://schemas.openxmlformats.org/officeDocument/2006/relationships/image" Target="../media/image69.png"/></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dt" sz="quarter" idx="10"/>
          </p:nvPr>
        </p:nvSpPr>
        <p:spPr>
          <a:noFill/>
        </p:spPr>
        <p:txBody>
          <a:bodyPr/>
          <a:lstStyle/>
          <a:p>
            <a:fld id="{6EF7F9D1-4E19-496A-AD09-0126E3C8CC9C}" type="datetime1">
              <a:rPr lang="en-US" smtClean="0"/>
              <a:t>9/21/2020</a:t>
            </a:fld>
            <a:endParaRPr lang="en-US"/>
          </a:p>
        </p:txBody>
      </p:sp>
      <p:sp>
        <p:nvSpPr>
          <p:cNvPr id="1028" name="Rectangle 5"/>
          <p:cNvSpPr>
            <a:spLocks noGrp="1" noChangeArrowheads="1"/>
          </p:cNvSpPr>
          <p:nvPr>
            <p:ph type="ftr" sz="quarter" idx="11"/>
          </p:nvPr>
        </p:nvSpPr>
        <p:spPr>
          <a:noFill/>
        </p:spPr>
        <p:txBody>
          <a:bodyPr/>
          <a:lstStyle/>
          <a:p>
            <a:r>
              <a:rPr lang="en-US"/>
              <a:t>CPSC503 Winter 2020</a:t>
            </a:r>
          </a:p>
        </p:txBody>
      </p:sp>
      <p:sp>
        <p:nvSpPr>
          <p:cNvPr id="1029" name="Rectangle 6"/>
          <p:cNvSpPr>
            <a:spLocks noGrp="1" noChangeArrowheads="1"/>
          </p:cNvSpPr>
          <p:nvPr>
            <p:ph type="sldNum" sz="quarter" idx="12"/>
          </p:nvPr>
        </p:nvSpPr>
        <p:spPr>
          <a:noFill/>
        </p:spPr>
        <p:txBody>
          <a:bodyPr/>
          <a:lstStyle/>
          <a:p>
            <a:fld id="{C5F6AADB-8B07-4694-BFC6-98F586D14CB4}" type="slidenum">
              <a:rPr lang="en-US" smtClean="0"/>
              <a:pPr/>
              <a:t>1</a:t>
            </a:fld>
            <a:endParaRPr lang="en-US"/>
          </a:p>
        </p:txBody>
      </p:sp>
      <p:sp>
        <p:nvSpPr>
          <p:cNvPr id="1030"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1031" name="Rectangle 3"/>
          <p:cNvSpPr>
            <a:spLocks noGrp="1" noChangeArrowheads="1"/>
          </p:cNvSpPr>
          <p:nvPr>
            <p:ph type="subTitle" idx="1"/>
          </p:nvPr>
        </p:nvSpPr>
        <p:spPr>
          <a:xfrm>
            <a:off x="1371600" y="3352800"/>
            <a:ext cx="6400800" cy="1752600"/>
          </a:xfrm>
        </p:spPr>
        <p:txBody>
          <a:bodyPr/>
          <a:lstStyle/>
          <a:p>
            <a:pPr eaLnBrk="1" hangingPunct="1"/>
            <a:r>
              <a:rPr lang="en-US" dirty="0"/>
              <a:t>Lecture 4</a:t>
            </a:r>
          </a:p>
          <a:p>
            <a:pPr eaLnBrk="1" hangingPunct="1"/>
            <a:r>
              <a:rPr lang="en-US" dirty="0"/>
              <a:t>Giuseppe Carenini</a:t>
            </a:r>
          </a:p>
        </p:txBody>
      </p:sp>
      <mc:AlternateContent xmlns:mc="http://schemas.openxmlformats.org/markup-compatibility/2006" xmlns:p14="http://schemas.microsoft.com/office/powerpoint/2010/main">
        <mc:Choice Requires="p14">
          <p:contentPart p14:bwMode="auto" r:id="rId3">
            <p14:nvContentPartPr>
              <p14:cNvPr id="1026" name="Ink 7"/>
              <p14:cNvContentPartPr>
                <a14:cpLocks xmlns:a14="http://schemas.microsoft.com/office/drawing/2010/main" noRot="1" noChangeAspect="1" noEditPoints="1" noChangeArrowheads="1" noChangeShapeType="1"/>
              </p14:cNvContentPartPr>
              <p14:nvPr/>
            </p14:nvContentPartPr>
            <p14:xfrm>
              <a:off x="969963" y="5541963"/>
              <a:ext cx="450850" cy="238125"/>
            </p14:xfrm>
          </p:contentPart>
        </mc:Choice>
        <mc:Fallback xmlns="">
          <p:pic>
            <p:nvPicPr>
              <p:cNvPr id="1026" name="Ink 7"/>
              <p:cNvPicPr>
                <a:picLocks noRot="1" noChangeAspect="1" noEditPoints="1" noChangeArrowheads="1" noChangeShapeType="1"/>
              </p:cNvPicPr>
              <p:nvPr/>
            </p:nvPicPr>
            <p:blipFill>
              <a:blip r:embed="rId6"/>
              <a:stretch>
                <a:fillRect/>
              </a:stretch>
            </p:blipFill>
            <p:spPr>
              <a:xfrm>
                <a:off x="959864" y="5528915"/>
                <a:ext cx="474294" cy="264583"/>
              </a:xfrm>
              <a:prstGeom prst="rect">
                <a:avLst/>
              </a:prstGeom>
            </p:spPr>
          </p:pic>
        </mc:Fallback>
      </mc:AlternateContent>
      <p:sp>
        <p:nvSpPr>
          <p:cNvPr id="8" name="Rectangle 3">
            <a:extLst>
              <a:ext uri="{FF2B5EF4-FFF2-40B4-BE49-F238E27FC236}">
                <a16:creationId xmlns:a16="http://schemas.microsoft.com/office/drawing/2014/main" id="{16010D9F-FFCE-48CA-B0E3-5F7E0C38AE23}"/>
              </a:ext>
            </a:extLst>
          </p:cNvPr>
          <p:cNvSpPr txBox="1">
            <a:spLocks noChangeArrowheads="1"/>
          </p:cNvSpPr>
          <p:nvPr/>
        </p:nvSpPr>
        <p:spPr bwMode="auto">
          <a:xfrm>
            <a:off x="1295400" y="5053746"/>
            <a:ext cx="6400800" cy="10177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kern="0" dirty="0">
                <a:highlight>
                  <a:srgbClr val="C0C0C0"/>
                </a:highlight>
              </a:rPr>
              <a:t>Assignment #1 – due this Wednesday @11pm</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8122C1C5-22A1-4645-863D-247C06D64E02}" type="datetime1">
              <a:rPr lang="en-US" smtClean="0"/>
              <a:t>9/21/2020</a:t>
            </a:fld>
            <a:endParaRPr lang="en-US"/>
          </a:p>
        </p:txBody>
      </p:sp>
      <p:sp>
        <p:nvSpPr>
          <p:cNvPr id="31747" name="Footer Placeholder 4"/>
          <p:cNvSpPr>
            <a:spLocks noGrp="1"/>
          </p:cNvSpPr>
          <p:nvPr>
            <p:ph type="ftr" sz="quarter" idx="11"/>
          </p:nvPr>
        </p:nvSpPr>
        <p:spPr>
          <a:noFill/>
        </p:spPr>
        <p:txBody>
          <a:bodyPr/>
          <a:lstStyle/>
          <a:p>
            <a:r>
              <a:rPr lang="en-US"/>
              <a:t>CPSC503 Winter 2020</a:t>
            </a:r>
          </a:p>
        </p:txBody>
      </p:sp>
      <p:sp>
        <p:nvSpPr>
          <p:cNvPr id="31748" name="Slide Number Placeholder 5"/>
          <p:cNvSpPr>
            <a:spLocks noGrp="1"/>
          </p:cNvSpPr>
          <p:nvPr>
            <p:ph type="sldNum" sz="quarter" idx="12"/>
          </p:nvPr>
        </p:nvSpPr>
        <p:spPr>
          <a:noFill/>
        </p:spPr>
        <p:txBody>
          <a:bodyPr/>
          <a:lstStyle/>
          <a:p>
            <a:fld id="{AED11C9F-4511-4514-A9CC-1959387E09E4}" type="slidenum">
              <a:rPr lang="en-US" smtClean="0"/>
              <a:pPr/>
              <a:t>10</a:t>
            </a:fld>
            <a:endParaRPr lang="en-US"/>
          </a:p>
        </p:txBody>
      </p:sp>
      <p:sp>
        <p:nvSpPr>
          <p:cNvPr id="31749" name="Rectangle 2"/>
          <p:cNvSpPr>
            <a:spLocks noGrp="1" noChangeArrowheads="1"/>
          </p:cNvSpPr>
          <p:nvPr>
            <p:ph type="title"/>
          </p:nvPr>
        </p:nvSpPr>
        <p:spPr/>
        <p:txBody>
          <a:bodyPr/>
          <a:lstStyle/>
          <a:p>
            <a:pPr eaLnBrk="1" hangingPunct="1"/>
            <a:r>
              <a:rPr lang="en-US"/>
              <a:t>Min edit distance and alignment</a:t>
            </a:r>
          </a:p>
        </p:txBody>
      </p:sp>
      <p:sp>
        <p:nvSpPr>
          <p:cNvPr id="31750" name="Text Box 5"/>
          <p:cNvSpPr txBox="1">
            <a:spLocks noChangeArrowheads="1"/>
          </p:cNvSpPr>
          <p:nvPr/>
        </p:nvSpPr>
        <p:spPr bwMode="auto">
          <a:xfrm>
            <a:off x="2590800" y="2971800"/>
            <a:ext cx="3825875" cy="641350"/>
          </a:xfrm>
          <a:prstGeom prst="rect">
            <a:avLst/>
          </a:prstGeom>
          <a:noFill/>
          <a:ln w="9525">
            <a:noFill/>
            <a:miter lim="800000"/>
            <a:headEnd/>
            <a:tailEnd/>
          </a:ln>
        </p:spPr>
        <p:txBody>
          <a:bodyPr>
            <a:spAutoFit/>
          </a:bodyPr>
          <a:lstStyle/>
          <a:p>
            <a:r>
              <a:rPr lang="en-US" sz="3600"/>
              <a:t>See demo</a:t>
            </a:r>
          </a:p>
        </p:txBody>
      </p:sp>
      <p:pic>
        <p:nvPicPr>
          <p:cNvPr id="31751" name="Picture 7"/>
          <p:cNvPicPr>
            <a:picLocks noChangeAspect="1" noChangeArrowheads="1"/>
          </p:cNvPicPr>
          <p:nvPr/>
        </p:nvPicPr>
        <p:blipFill>
          <a:blip r:embed="rId3" cstate="print"/>
          <a:srcRect/>
          <a:stretch>
            <a:fillRect/>
          </a:stretch>
        </p:blipFill>
        <p:spPr bwMode="auto">
          <a:xfrm>
            <a:off x="762000" y="1905000"/>
            <a:ext cx="7577138" cy="3848100"/>
          </a:xfrm>
          <a:prstGeom prst="rect">
            <a:avLst/>
          </a:prstGeom>
          <a:noFill/>
          <a:ln w="9525">
            <a:noFill/>
            <a:miter lim="800000"/>
            <a:headEnd/>
            <a:tailEnd/>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8498A619-70F6-4A9A-B3A7-B84F7C45B513}" type="datetime1">
              <a:rPr lang="en-US" smtClean="0"/>
              <a:t>9/21/2020</a:t>
            </a:fld>
            <a:endParaRPr lang="en-US"/>
          </a:p>
        </p:txBody>
      </p:sp>
      <p:sp>
        <p:nvSpPr>
          <p:cNvPr id="38915" name="Footer Placeholder 4"/>
          <p:cNvSpPr>
            <a:spLocks noGrp="1"/>
          </p:cNvSpPr>
          <p:nvPr>
            <p:ph type="ftr" sz="quarter" idx="11"/>
          </p:nvPr>
        </p:nvSpPr>
        <p:spPr>
          <a:noFill/>
        </p:spPr>
        <p:txBody>
          <a:bodyPr/>
          <a:lstStyle/>
          <a:p>
            <a:r>
              <a:rPr lang="en-US"/>
              <a:t>CPSC503 Winter 2020</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11</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6" r="44965" b="32828"/>
          <a:stretch/>
        </p:blipFill>
        <p:spPr bwMode="auto">
          <a:xfrm>
            <a:off x="4876800" y="15023"/>
            <a:ext cx="3503762" cy="6842977"/>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mc:Choice xmlns:p14="http://schemas.microsoft.com/office/powerpoint/2010/main" Requires="p14">
          <p:contentPart p14:bwMode="auto" r:id="rId4">
            <p14:nvContentPartPr>
              <p14:cNvPr id="2" name="Ink 1">
                <a:extLst>
                  <a:ext uri="{FF2B5EF4-FFF2-40B4-BE49-F238E27FC236}">
                    <a16:creationId xmlns:a16="http://schemas.microsoft.com/office/drawing/2014/main" id="{736CC86A-A90A-4043-BADA-8C6A408151FA}"/>
                  </a:ext>
                </a:extLst>
              </p14:cNvPr>
              <p14:cNvContentPartPr/>
              <p14:nvPr/>
            </p14:nvContentPartPr>
            <p14:xfrm>
              <a:off x="6519449" y="1739299"/>
              <a:ext cx="126360" cy="154800"/>
            </p14:xfrm>
          </p:contentPart>
        </mc:Choice>
        <mc:Fallback>
          <p:pic>
            <p:nvPicPr>
              <p:cNvPr id="2" name="Ink 1">
                <a:extLst>
                  <a:ext uri="{FF2B5EF4-FFF2-40B4-BE49-F238E27FC236}">
                    <a16:creationId xmlns:a16="http://schemas.microsoft.com/office/drawing/2014/main" id="{736CC86A-A90A-4043-BADA-8C6A408151FA}"/>
                  </a:ext>
                </a:extLst>
              </p:cNvPr>
              <p:cNvPicPr/>
              <p:nvPr/>
            </p:nvPicPr>
            <p:blipFill>
              <a:blip r:embed="rId5"/>
              <a:stretch>
                <a:fillRect/>
              </a:stretch>
            </p:blipFill>
            <p:spPr>
              <a:xfrm>
                <a:off x="6510809" y="1730659"/>
                <a:ext cx="14400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Ink 2">
                <a:extLst>
                  <a:ext uri="{FF2B5EF4-FFF2-40B4-BE49-F238E27FC236}">
                    <a16:creationId xmlns:a16="http://schemas.microsoft.com/office/drawing/2014/main" id="{465E269F-72C1-46E9-9A12-1976A478AB20}"/>
                  </a:ext>
                </a:extLst>
              </p14:cNvPr>
              <p14:cNvContentPartPr/>
              <p14:nvPr/>
            </p14:nvContentPartPr>
            <p14:xfrm>
              <a:off x="6869729" y="2176699"/>
              <a:ext cx="155880" cy="173520"/>
            </p14:xfrm>
          </p:contentPart>
        </mc:Choice>
        <mc:Fallback>
          <p:pic>
            <p:nvPicPr>
              <p:cNvPr id="3" name="Ink 2">
                <a:extLst>
                  <a:ext uri="{FF2B5EF4-FFF2-40B4-BE49-F238E27FC236}">
                    <a16:creationId xmlns:a16="http://schemas.microsoft.com/office/drawing/2014/main" id="{465E269F-72C1-46E9-9A12-1976A478AB20}"/>
                  </a:ext>
                </a:extLst>
              </p:cNvPr>
              <p:cNvPicPr/>
              <p:nvPr/>
            </p:nvPicPr>
            <p:blipFill>
              <a:blip r:embed="rId7"/>
              <a:stretch>
                <a:fillRect/>
              </a:stretch>
            </p:blipFill>
            <p:spPr>
              <a:xfrm>
                <a:off x="6860729" y="2168059"/>
                <a:ext cx="17352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7" name="Ink 6">
                <a:extLst>
                  <a:ext uri="{FF2B5EF4-FFF2-40B4-BE49-F238E27FC236}">
                    <a16:creationId xmlns:a16="http://schemas.microsoft.com/office/drawing/2014/main" id="{95F49B42-168D-4123-9079-3A1EBD9AE57C}"/>
                  </a:ext>
                </a:extLst>
              </p14:cNvPr>
              <p14:cNvContentPartPr/>
              <p14:nvPr/>
            </p14:nvContentPartPr>
            <p14:xfrm>
              <a:off x="6866489" y="2667019"/>
              <a:ext cx="136800" cy="299160"/>
            </p14:xfrm>
          </p:contentPart>
        </mc:Choice>
        <mc:Fallback>
          <p:pic>
            <p:nvPicPr>
              <p:cNvPr id="7" name="Ink 6">
                <a:extLst>
                  <a:ext uri="{FF2B5EF4-FFF2-40B4-BE49-F238E27FC236}">
                    <a16:creationId xmlns:a16="http://schemas.microsoft.com/office/drawing/2014/main" id="{95F49B42-168D-4123-9079-3A1EBD9AE57C}"/>
                  </a:ext>
                </a:extLst>
              </p:cNvPr>
              <p:cNvPicPr/>
              <p:nvPr/>
            </p:nvPicPr>
            <p:blipFill>
              <a:blip r:embed="rId9"/>
              <a:stretch>
                <a:fillRect/>
              </a:stretch>
            </p:blipFill>
            <p:spPr>
              <a:xfrm>
                <a:off x="6857849" y="2658379"/>
                <a:ext cx="154440" cy="3168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0" name="Ink 9">
                <a:extLst>
                  <a:ext uri="{FF2B5EF4-FFF2-40B4-BE49-F238E27FC236}">
                    <a16:creationId xmlns:a16="http://schemas.microsoft.com/office/drawing/2014/main" id="{D1748E8F-305E-4A1E-9332-89BD0050294E}"/>
                  </a:ext>
                </a:extLst>
              </p14:cNvPr>
              <p14:cNvContentPartPr/>
              <p14:nvPr/>
            </p14:nvContentPartPr>
            <p14:xfrm>
              <a:off x="7333769" y="3329059"/>
              <a:ext cx="123480" cy="138240"/>
            </p14:xfrm>
          </p:contentPart>
        </mc:Choice>
        <mc:Fallback>
          <p:pic>
            <p:nvPicPr>
              <p:cNvPr id="10" name="Ink 9">
                <a:extLst>
                  <a:ext uri="{FF2B5EF4-FFF2-40B4-BE49-F238E27FC236}">
                    <a16:creationId xmlns:a16="http://schemas.microsoft.com/office/drawing/2014/main" id="{D1748E8F-305E-4A1E-9332-89BD0050294E}"/>
                  </a:ext>
                </a:extLst>
              </p:cNvPr>
              <p:cNvPicPr/>
              <p:nvPr/>
            </p:nvPicPr>
            <p:blipFill>
              <a:blip r:embed="rId11"/>
              <a:stretch>
                <a:fillRect/>
              </a:stretch>
            </p:blipFill>
            <p:spPr>
              <a:xfrm>
                <a:off x="7325129" y="3320059"/>
                <a:ext cx="14112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1" name="Ink 10">
                <a:extLst>
                  <a:ext uri="{FF2B5EF4-FFF2-40B4-BE49-F238E27FC236}">
                    <a16:creationId xmlns:a16="http://schemas.microsoft.com/office/drawing/2014/main" id="{A9EB28F2-AE01-437D-A3F4-4DC99EA485D2}"/>
                  </a:ext>
                </a:extLst>
              </p14:cNvPr>
              <p14:cNvContentPartPr/>
              <p14:nvPr/>
            </p14:nvContentPartPr>
            <p14:xfrm>
              <a:off x="7695929" y="3876979"/>
              <a:ext cx="199440" cy="193680"/>
            </p14:xfrm>
          </p:contentPart>
        </mc:Choice>
        <mc:Fallback>
          <p:pic>
            <p:nvPicPr>
              <p:cNvPr id="11" name="Ink 10">
                <a:extLst>
                  <a:ext uri="{FF2B5EF4-FFF2-40B4-BE49-F238E27FC236}">
                    <a16:creationId xmlns:a16="http://schemas.microsoft.com/office/drawing/2014/main" id="{A9EB28F2-AE01-437D-A3F4-4DC99EA485D2}"/>
                  </a:ext>
                </a:extLst>
              </p:cNvPr>
              <p:cNvPicPr/>
              <p:nvPr/>
            </p:nvPicPr>
            <p:blipFill>
              <a:blip r:embed="rId13"/>
              <a:stretch>
                <a:fillRect/>
              </a:stretch>
            </p:blipFill>
            <p:spPr>
              <a:xfrm>
                <a:off x="7687289" y="3867979"/>
                <a:ext cx="21708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8" name="Ink 17">
                <a:extLst>
                  <a:ext uri="{FF2B5EF4-FFF2-40B4-BE49-F238E27FC236}">
                    <a16:creationId xmlns:a16="http://schemas.microsoft.com/office/drawing/2014/main" id="{916D839C-456F-4BD2-A89E-C58665672935}"/>
                  </a:ext>
                </a:extLst>
              </p14:cNvPr>
              <p14:cNvContentPartPr/>
              <p14:nvPr/>
            </p14:nvContentPartPr>
            <p14:xfrm>
              <a:off x="6419729" y="4139059"/>
              <a:ext cx="844560" cy="1208880"/>
            </p14:xfrm>
          </p:contentPart>
        </mc:Choice>
        <mc:Fallback>
          <p:pic>
            <p:nvPicPr>
              <p:cNvPr id="18" name="Ink 17">
                <a:extLst>
                  <a:ext uri="{FF2B5EF4-FFF2-40B4-BE49-F238E27FC236}">
                    <a16:creationId xmlns:a16="http://schemas.microsoft.com/office/drawing/2014/main" id="{916D839C-456F-4BD2-A89E-C58665672935}"/>
                  </a:ext>
                </a:extLst>
              </p:cNvPr>
              <p:cNvPicPr/>
              <p:nvPr/>
            </p:nvPicPr>
            <p:blipFill>
              <a:blip r:embed="rId15"/>
              <a:stretch>
                <a:fillRect/>
              </a:stretch>
            </p:blipFill>
            <p:spPr>
              <a:xfrm>
                <a:off x="6410733" y="4130059"/>
                <a:ext cx="862192" cy="1226520"/>
              </a:xfrm>
              <a:prstGeom prst="rect">
                <a:avLst/>
              </a:prstGeom>
            </p:spPr>
          </p:pic>
        </mc:Fallback>
      </mc:AlternateContent>
    </p:spTree>
    <p:extLst>
      <p:ext uri="{BB962C8B-B14F-4D97-AF65-F5344CB8AC3E}">
        <p14:creationId xmlns:p14="http://schemas.microsoft.com/office/powerpoint/2010/main" val="26405933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8498A619-70F6-4A9A-B3A7-B84F7C45B513}" type="datetime1">
              <a:rPr lang="en-US" smtClean="0"/>
              <a:t>9/21/2020</a:t>
            </a:fld>
            <a:endParaRPr lang="en-US"/>
          </a:p>
        </p:txBody>
      </p:sp>
      <p:sp>
        <p:nvSpPr>
          <p:cNvPr id="38915" name="Footer Placeholder 4"/>
          <p:cNvSpPr>
            <a:spLocks noGrp="1"/>
          </p:cNvSpPr>
          <p:nvPr>
            <p:ph type="ftr" sz="quarter" idx="11"/>
          </p:nvPr>
        </p:nvSpPr>
        <p:spPr>
          <a:noFill/>
        </p:spPr>
        <p:txBody>
          <a:bodyPr/>
          <a:lstStyle/>
          <a:p>
            <a:r>
              <a:rPr lang="en-US"/>
              <a:t>CPSC503 Winter 2020</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12</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6" r="44965" b="32828"/>
          <a:stretch/>
        </p:blipFill>
        <p:spPr bwMode="auto">
          <a:xfrm>
            <a:off x="4876800" y="15023"/>
            <a:ext cx="3503762" cy="6842977"/>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mc:Choice xmlns:p14="http://schemas.microsoft.com/office/powerpoint/2010/main" Requires="p14">
          <p:contentPart p14:bwMode="auto" r:id="rId4">
            <p14:nvContentPartPr>
              <p14:cNvPr id="16" name="Ink 15">
                <a:extLst>
                  <a:ext uri="{FF2B5EF4-FFF2-40B4-BE49-F238E27FC236}">
                    <a16:creationId xmlns:a16="http://schemas.microsoft.com/office/drawing/2014/main" id="{E5293976-3909-4EBD-8BCD-5B85A382C19D}"/>
                  </a:ext>
                </a:extLst>
              </p14:cNvPr>
              <p14:cNvContentPartPr/>
              <p14:nvPr/>
            </p14:nvContentPartPr>
            <p14:xfrm>
              <a:off x="5643569" y="5519299"/>
              <a:ext cx="2364840" cy="1353600"/>
            </p14:xfrm>
          </p:contentPart>
        </mc:Choice>
        <mc:Fallback>
          <p:pic>
            <p:nvPicPr>
              <p:cNvPr id="16" name="Ink 15">
                <a:extLst>
                  <a:ext uri="{FF2B5EF4-FFF2-40B4-BE49-F238E27FC236}">
                    <a16:creationId xmlns:a16="http://schemas.microsoft.com/office/drawing/2014/main" id="{E5293976-3909-4EBD-8BCD-5B85A382C19D}"/>
                  </a:ext>
                </a:extLst>
              </p:cNvPr>
              <p:cNvPicPr/>
              <p:nvPr/>
            </p:nvPicPr>
            <p:blipFill>
              <a:blip r:embed="rId5"/>
              <a:stretch>
                <a:fillRect/>
              </a:stretch>
            </p:blipFill>
            <p:spPr>
              <a:xfrm>
                <a:off x="5634929" y="5510299"/>
                <a:ext cx="2382480" cy="13712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21" name="Ink 20">
                <a:extLst>
                  <a:ext uri="{FF2B5EF4-FFF2-40B4-BE49-F238E27FC236}">
                    <a16:creationId xmlns:a16="http://schemas.microsoft.com/office/drawing/2014/main" id="{530E268A-2A09-4D74-A96E-F99E3E039862}"/>
                  </a:ext>
                </a:extLst>
              </p14:cNvPr>
              <p14:cNvContentPartPr/>
              <p14:nvPr/>
            </p14:nvContentPartPr>
            <p14:xfrm>
              <a:off x="6101129" y="1192819"/>
              <a:ext cx="1841760" cy="2796840"/>
            </p14:xfrm>
          </p:contentPart>
        </mc:Choice>
        <mc:Fallback>
          <p:pic>
            <p:nvPicPr>
              <p:cNvPr id="21" name="Ink 20">
                <a:extLst>
                  <a:ext uri="{FF2B5EF4-FFF2-40B4-BE49-F238E27FC236}">
                    <a16:creationId xmlns:a16="http://schemas.microsoft.com/office/drawing/2014/main" id="{530E268A-2A09-4D74-A96E-F99E3E039862}"/>
                  </a:ext>
                </a:extLst>
              </p:cNvPr>
              <p:cNvPicPr/>
              <p:nvPr/>
            </p:nvPicPr>
            <p:blipFill>
              <a:blip r:embed="rId7"/>
              <a:stretch>
                <a:fillRect/>
              </a:stretch>
            </p:blipFill>
            <p:spPr>
              <a:xfrm>
                <a:off x="6092489" y="1183820"/>
                <a:ext cx="1859400" cy="2814478"/>
              </a:xfrm>
              <a:prstGeom prst="rect">
                <a:avLst/>
              </a:prstGeom>
            </p:spPr>
          </p:pic>
        </mc:Fallback>
      </mc:AlternateContent>
    </p:spTree>
    <p:extLst>
      <p:ext uri="{BB962C8B-B14F-4D97-AF65-F5344CB8AC3E}">
        <p14:creationId xmlns:p14="http://schemas.microsoft.com/office/powerpoint/2010/main" val="9965901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8498A619-70F6-4A9A-B3A7-B84F7C45B513}" type="datetime1">
              <a:rPr lang="en-US" smtClean="0"/>
              <a:t>9/21/2020</a:t>
            </a:fld>
            <a:endParaRPr lang="en-US"/>
          </a:p>
        </p:txBody>
      </p:sp>
      <p:sp>
        <p:nvSpPr>
          <p:cNvPr id="38915" name="Footer Placeholder 4"/>
          <p:cNvSpPr>
            <a:spLocks noGrp="1"/>
          </p:cNvSpPr>
          <p:nvPr>
            <p:ph type="ftr" sz="quarter" idx="11"/>
          </p:nvPr>
        </p:nvSpPr>
        <p:spPr>
          <a:noFill/>
        </p:spPr>
        <p:txBody>
          <a:bodyPr/>
          <a:lstStyle/>
          <a:p>
            <a:r>
              <a:rPr lang="en-US"/>
              <a:t>CPSC503 Winter 2020</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13</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7" r="44965"/>
          <a:stretch/>
        </p:blipFill>
        <p:spPr bwMode="auto">
          <a:xfrm>
            <a:off x="5106838" y="-197443"/>
            <a:ext cx="2286000" cy="7075571"/>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mc:Choice xmlns:p14="http://schemas.microsoft.com/office/powerpoint/2010/main" Requires="p14">
          <p:contentPart p14:bwMode="auto" r:id="rId4">
            <p14:nvContentPartPr>
              <p14:cNvPr id="2" name="Ink 1">
                <a:extLst>
                  <a:ext uri="{FF2B5EF4-FFF2-40B4-BE49-F238E27FC236}">
                    <a16:creationId xmlns:a16="http://schemas.microsoft.com/office/drawing/2014/main" id="{376271E2-653D-40CF-986D-EFCFBB1D096A}"/>
                  </a:ext>
                </a:extLst>
              </p14:cNvPr>
              <p14:cNvContentPartPr/>
              <p14:nvPr/>
            </p14:nvContentPartPr>
            <p14:xfrm>
              <a:off x="5549609" y="4290608"/>
              <a:ext cx="1541880" cy="791280"/>
            </p14:xfrm>
          </p:contentPart>
        </mc:Choice>
        <mc:Fallback>
          <p:pic>
            <p:nvPicPr>
              <p:cNvPr id="2" name="Ink 1">
                <a:extLst>
                  <a:ext uri="{FF2B5EF4-FFF2-40B4-BE49-F238E27FC236}">
                    <a16:creationId xmlns:a16="http://schemas.microsoft.com/office/drawing/2014/main" id="{376271E2-653D-40CF-986D-EFCFBB1D096A}"/>
                  </a:ext>
                </a:extLst>
              </p:cNvPr>
              <p:cNvPicPr/>
              <p:nvPr/>
            </p:nvPicPr>
            <p:blipFill>
              <a:blip r:embed="rId5"/>
              <a:stretch>
                <a:fillRect/>
              </a:stretch>
            </p:blipFill>
            <p:spPr>
              <a:xfrm>
                <a:off x="5540969" y="4281608"/>
                <a:ext cx="1559520" cy="8089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Ink 2">
                <a:extLst>
                  <a:ext uri="{FF2B5EF4-FFF2-40B4-BE49-F238E27FC236}">
                    <a16:creationId xmlns:a16="http://schemas.microsoft.com/office/drawing/2014/main" id="{DD6AD509-3D8F-4801-945F-976CE64C12B5}"/>
                  </a:ext>
                </a:extLst>
              </p14:cNvPr>
              <p14:cNvContentPartPr/>
              <p14:nvPr/>
            </p14:nvContentPartPr>
            <p14:xfrm>
              <a:off x="5902769" y="496568"/>
              <a:ext cx="1329480" cy="1954440"/>
            </p14:xfrm>
          </p:contentPart>
        </mc:Choice>
        <mc:Fallback>
          <p:pic>
            <p:nvPicPr>
              <p:cNvPr id="3" name="Ink 2">
                <a:extLst>
                  <a:ext uri="{FF2B5EF4-FFF2-40B4-BE49-F238E27FC236}">
                    <a16:creationId xmlns:a16="http://schemas.microsoft.com/office/drawing/2014/main" id="{DD6AD509-3D8F-4801-945F-976CE64C12B5}"/>
                  </a:ext>
                </a:extLst>
              </p:cNvPr>
              <p:cNvPicPr/>
              <p:nvPr/>
            </p:nvPicPr>
            <p:blipFill>
              <a:blip r:embed="rId7"/>
              <a:stretch>
                <a:fillRect/>
              </a:stretch>
            </p:blipFill>
            <p:spPr>
              <a:xfrm>
                <a:off x="5893769" y="487568"/>
                <a:ext cx="1347120" cy="1972080"/>
              </a:xfrm>
              <a:prstGeom prst="rect">
                <a:avLst/>
              </a:prstGeom>
            </p:spPr>
          </p:pic>
        </mc:Fallback>
      </mc:AlternateContent>
    </p:spTree>
    <p:extLst>
      <p:ext uri="{BB962C8B-B14F-4D97-AF65-F5344CB8AC3E}">
        <p14:creationId xmlns:p14="http://schemas.microsoft.com/office/powerpoint/2010/main" val="101816316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CF952D-6E86-4F29-A1C7-383FA33E3CA4}"/>
              </a:ext>
            </a:extLst>
          </p:cNvPr>
          <p:cNvSpPr>
            <a:spLocks noGrp="1"/>
          </p:cNvSpPr>
          <p:nvPr>
            <p:ph type="title"/>
          </p:nvPr>
        </p:nvSpPr>
        <p:spPr/>
        <p:txBody>
          <a:bodyPr/>
          <a:lstStyle/>
          <a:p>
            <a:r>
              <a:rPr lang="en-CA" dirty="0"/>
              <a:t>Edit Distance</a:t>
            </a:r>
          </a:p>
        </p:txBody>
      </p:sp>
      <p:sp>
        <p:nvSpPr>
          <p:cNvPr id="3" name="Content Placeholder 2">
            <a:extLst>
              <a:ext uri="{FF2B5EF4-FFF2-40B4-BE49-F238E27FC236}">
                <a16:creationId xmlns:a16="http://schemas.microsoft.com/office/drawing/2014/main" id="{90975AB3-F8DF-4B6A-B123-3E998CD009A9}"/>
              </a:ext>
            </a:extLst>
          </p:cNvPr>
          <p:cNvSpPr>
            <a:spLocks noGrp="1"/>
          </p:cNvSpPr>
          <p:nvPr>
            <p:ph idx="1"/>
          </p:nvPr>
        </p:nvSpPr>
        <p:spPr/>
        <p:txBody>
          <a:bodyPr/>
          <a:lstStyle/>
          <a:p>
            <a:r>
              <a:rPr lang="en-CA" dirty="0"/>
              <a:t>More slides, more details, slightly different notation </a:t>
            </a:r>
            <a:r>
              <a:rPr lang="en-CA" dirty="0">
                <a:solidFill>
                  <a:srgbClr val="00B0F0"/>
                </a:solidFill>
                <a:hlinkClick r:id="rId2">
                  <a:extLst>
                    <a:ext uri="{A12FA001-AC4F-418D-AE19-62706E023703}">
                      <ahyp:hlinkClr xmlns:ahyp="http://schemas.microsoft.com/office/drawing/2018/hyperlinkcolor" val="tx"/>
                    </a:ext>
                  </a:extLst>
                </a:hlinkClick>
              </a:rPr>
              <a:t>http://web.stanford.edu/~jurafsky/slp3/slides/2_EditDistance.pdf</a:t>
            </a:r>
            <a:endParaRPr lang="en-CA" dirty="0">
              <a:solidFill>
                <a:srgbClr val="00B0F0"/>
              </a:solidFill>
            </a:endParaRPr>
          </a:p>
        </p:txBody>
      </p:sp>
      <p:sp>
        <p:nvSpPr>
          <p:cNvPr id="4" name="Date Placeholder 3">
            <a:extLst>
              <a:ext uri="{FF2B5EF4-FFF2-40B4-BE49-F238E27FC236}">
                <a16:creationId xmlns:a16="http://schemas.microsoft.com/office/drawing/2014/main" id="{5A8AC9F6-DAE6-4D5D-8D72-A6D581F2A5A0}"/>
              </a:ext>
            </a:extLst>
          </p:cNvPr>
          <p:cNvSpPr>
            <a:spLocks noGrp="1"/>
          </p:cNvSpPr>
          <p:nvPr>
            <p:ph type="dt" sz="half" idx="10"/>
          </p:nvPr>
        </p:nvSpPr>
        <p:spPr/>
        <p:txBody>
          <a:bodyPr/>
          <a:lstStyle/>
          <a:p>
            <a:pPr>
              <a:defRPr/>
            </a:pPr>
            <a:fld id="{FB9ED159-9EC8-4F86-9AC7-00E2EC86ABC4}" type="datetime1">
              <a:rPr lang="en-US" smtClean="0"/>
              <a:t>9/21/2020</a:t>
            </a:fld>
            <a:endParaRPr lang="en-US"/>
          </a:p>
        </p:txBody>
      </p:sp>
      <p:sp>
        <p:nvSpPr>
          <p:cNvPr id="5" name="Footer Placeholder 4">
            <a:extLst>
              <a:ext uri="{FF2B5EF4-FFF2-40B4-BE49-F238E27FC236}">
                <a16:creationId xmlns:a16="http://schemas.microsoft.com/office/drawing/2014/main" id="{76C3D1A0-64DB-4CE6-A991-475A71624C59}"/>
              </a:ext>
            </a:extLst>
          </p:cNvPr>
          <p:cNvSpPr>
            <a:spLocks noGrp="1"/>
          </p:cNvSpPr>
          <p:nvPr>
            <p:ph type="ftr" sz="quarter" idx="11"/>
          </p:nvPr>
        </p:nvSpPr>
        <p:spPr/>
        <p:txBody>
          <a:bodyPr/>
          <a:lstStyle/>
          <a:p>
            <a:pPr>
              <a:defRPr/>
            </a:pPr>
            <a:r>
              <a:rPr lang="en-US"/>
              <a:t>CPSC503 Winter 2020</a:t>
            </a:r>
          </a:p>
        </p:txBody>
      </p:sp>
      <p:sp>
        <p:nvSpPr>
          <p:cNvPr id="6" name="Slide Number Placeholder 5">
            <a:extLst>
              <a:ext uri="{FF2B5EF4-FFF2-40B4-BE49-F238E27FC236}">
                <a16:creationId xmlns:a16="http://schemas.microsoft.com/office/drawing/2014/main" id="{4B855D82-C157-4D72-916F-01EA285D960A}"/>
              </a:ext>
            </a:extLst>
          </p:cNvPr>
          <p:cNvSpPr>
            <a:spLocks noGrp="1"/>
          </p:cNvSpPr>
          <p:nvPr>
            <p:ph type="sldNum" sz="quarter" idx="12"/>
          </p:nvPr>
        </p:nvSpPr>
        <p:spPr/>
        <p:txBody>
          <a:bodyPr/>
          <a:lstStyle/>
          <a:p>
            <a:pPr>
              <a:defRPr/>
            </a:pPr>
            <a:fld id="{28406783-8437-47FD-B020-18A50A928094}" type="slidenum">
              <a:rPr lang="en-US" smtClean="0"/>
              <a:pPr>
                <a:defRPr/>
              </a:pPr>
              <a:t>14</a:t>
            </a:fld>
            <a:endParaRPr lang="en-US"/>
          </a:p>
        </p:txBody>
      </p:sp>
    </p:spTree>
    <p:extLst>
      <p:ext uri="{BB962C8B-B14F-4D97-AF65-F5344CB8AC3E}">
        <p14:creationId xmlns:p14="http://schemas.microsoft.com/office/powerpoint/2010/main" val="32342368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9EEB4E3B-86B9-4889-9072-3CFA0F77A419}" type="datetime1">
              <a:rPr lang="en-US" smtClean="0"/>
              <a:t>9/21/2020</a:t>
            </a:fld>
            <a:endParaRPr lang="en-US"/>
          </a:p>
        </p:txBody>
      </p:sp>
      <p:sp>
        <p:nvSpPr>
          <p:cNvPr id="32771" name="Footer Placeholder 4"/>
          <p:cNvSpPr>
            <a:spLocks noGrp="1"/>
          </p:cNvSpPr>
          <p:nvPr>
            <p:ph type="ftr" sz="quarter" idx="11"/>
          </p:nvPr>
        </p:nvSpPr>
        <p:spPr>
          <a:noFill/>
        </p:spPr>
        <p:txBody>
          <a:bodyPr/>
          <a:lstStyle/>
          <a:p>
            <a:r>
              <a:rPr lang="en-US"/>
              <a:t>CPSC503 Winter 2020</a:t>
            </a:r>
          </a:p>
        </p:txBody>
      </p:sp>
      <p:sp>
        <p:nvSpPr>
          <p:cNvPr id="32772" name="Slide Number Placeholder 5"/>
          <p:cNvSpPr>
            <a:spLocks noGrp="1"/>
          </p:cNvSpPr>
          <p:nvPr>
            <p:ph type="sldNum" sz="quarter" idx="12"/>
          </p:nvPr>
        </p:nvSpPr>
        <p:spPr>
          <a:noFill/>
        </p:spPr>
        <p:txBody>
          <a:bodyPr/>
          <a:lstStyle/>
          <a:p>
            <a:fld id="{F0CD5828-4447-4CA9-9B36-95AD747E326A}" type="slidenum">
              <a:rPr lang="en-US" smtClean="0"/>
              <a:pPr/>
              <a:t>15</a:t>
            </a:fld>
            <a:endParaRPr lang="en-US"/>
          </a:p>
        </p:txBody>
      </p:sp>
      <p:sp>
        <p:nvSpPr>
          <p:cNvPr id="32773" name="Rectangle 2"/>
          <p:cNvSpPr>
            <a:spLocks noGrp="1" noChangeArrowheads="1"/>
          </p:cNvSpPr>
          <p:nvPr>
            <p:ph type="title"/>
          </p:nvPr>
        </p:nvSpPr>
        <p:spPr>
          <a:solidFill>
            <a:schemeClr val="hlink"/>
          </a:solidFill>
        </p:spPr>
        <p:txBody>
          <a:bodyPr/>
          <a:lstStyle/>
          <a:p>
            <a:pPr eaLnBrk="1" hangingPunct="1"/>
            <a:r>
              <a:rPr lang="en-US"/>
              <a:t>Key Transition</a:t>
            </a:r>
          </a:p>
        </p:txBody>
      </p:sp>
      <p:sp>
        <p:nvSpPr>
          <p:cNvPr id="32774" name="Rectangle 3"/>
          <p:cNvSpPr>
            <a:spLocks noGrp="1" noChangeArrowheads="1"/>
          </p:cNvSpPr>
          <p:nvPr>
            <p:ph type="body" idx="1"/>
          </p:nvPr>
        </p:nvSpPr>
        <p:spPr/>
        <p:txBody>
          <a:bodyPr/>
          <a:lstStyle/>
          <a:p>
            <a:pPr eaLnBrk="1" hangingPunct="1"/>
            <a:r>
              <a:rPr lang="en-US"/>
              <a:t>Up to this point we’ve mostly been discussing </a:t>
            </a:r>
            <a:r>
              <a:rPr lang="en-US">
                <a:solidFill>
                  <a:schemeClr val="accent2"/>
                </a:solidFill>
              </a:rPr>
              <a:t>words in isolation</a:t>
            </a:r>
          </a:p>
          <a:p>
            <a:pPr eaLnBrk="1" hangingPunct="1"/>
            <a:r>
              <a:rPr lang="en-US"/>
              <a:t>Now we’re switching to </a:t>
            </a:r>
            <a:r>
              <a:rPr lang="en-US">
                <a:solidFill>
                  <a:schemeClr val="accent2"/>
                </a:solidFill>
              </a:rPr>
              <a:t>sequences of words</a:t>
            </a:r>
          </a:p>
          <a:p>
            <a:pPr eaLnBrk="1" hangingPunct="1"/>
            <a:r>
              <a:rPr lang="en-US"/>
              <a:t>And we’re going to worry about assigning </a:t>
            </a:r>
            <a:r>
              <a:rPr lang="en-US">
                <a:solidFill>
                  <a:schemeClr val="accent2"/>
                </a:solidFill>
              </a:rPr>
              <a:t>probabilities to sequences of words</a:t>
            </a:r>
          </a:p>
          <a:p>
            <a:pPr eaLnBrk="1" hangingPunct="1">
              <a:buFontTx/>
              <a:buNone/>
            </a:pPr>
            <a:endParaRPr lang="en-US"/>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Footer Placeholder 4"/>
          <p:cNvSpPr>
            <a:spLocks noGrp="1"/>
          </p:cNvSpPr>
          <p:nvPr>
            <p:ph type="ftr" sz="quarter" idx="11"/>
          </p:nvPr>
        </p:nvSpPr>
        <p:spPr>
          <a:xfrm>
            <a:off x="3124200" y="6477000"/>
            <a:ext cx="2895600" cy="457200"/>
          </a:xfrm>
          <a:noFill/>
        </p:spPr>
        <p:txBody>
          <a:bodyPr/>
          <a:lstStyle/>
          <a:p>
            <a:r>
              <a:rPr lang="en-US"/>
              <a:t>CPSC 503, Lecture 1</a:t>
            </a:r>
            <a:endParaRPr lang="en-US" dirty="0"/>
          </a:p>
        </p:txBody>
      </p:sp>
      <p:sp>
        <p:nvSpPr>
          <p:cNvPr id="23556" name="Slide Number Placeholder 5"/>
          <p:cNvSpPr>
            <a:spLocks noGrp="1"/>
          </p:cNvSpPr>
          <p:nvPr>
            <p:ph type="sldNum" sz="quarter" idx="12"/>
          </p:nvPr>
        </p:nvSpPr>
        <p:spPr>
          <a:noFill/>
        </p:spPr>
        <p:txBody>
          <a:bodyPr/>
          <a:lstStyle/>
          <a:p>
            <a:fld id="{38C9690E-C3CF-4F39-AEFA-FB28CAE5D29B}" type="slidenum">
              <a:rPr lang="en-US" smtClean="0"/>
              <a:pPr/>
              <a:t>16</a:t>
            </a:fld>
            <a:endParaRPr lang="en-US"/>
          </a:p>
        </p:txBody>
      </p:sp>
      <p:sp>
        <p:nvSpPr>
          <p:cNvPr id="23557" name="Rectangle 2"/>
          <p:cNvSpPr>
            <a:spLocks noGrp="1" noChangeArrowheads="1"/>
          </p:cNvSpPr>
          <p:nvPr>
            <p:ph type="title"/>
          </p:nvPr>
        </p:nvSpPr>
        <p:spPr>
          <a:xfrm>
            <a:off x="228600" y="228600"/>
            <a:ext cx="8686800" cy="1143000"/>
          </a:xfrm>
        </p:spPr>
        <p:txBody>
          <a:bodyPr/>
          <a:lstStyle/>
          <a:p>
            <a:pPr eaLnBrk="1" hangingPunct="1"/>
            <a:r>
              <a:rPr lang="en-US" dirty="0"/>
              <a:t>Knowledge-Formalisms Map</a:t>
            </a:r>
            <a:br>
              <a:rPr lang="en-US" dirty="0"/>
            </a:br>
            <a:r>
              <a:rPr lang="en-US" sz="3200" dirty="0"/>
              <a:t>(including probabilistic &amp; neural formalisms)</a:t>
            </a:r>
          </a:p>
        </p:txBody>
      </p:sp>
      <p:sp>
        <p:nvSpPr>
          <p:cNvPr id="23558" name="Rectangle 3"/>
          <p:cNvSpPr>
            <a:spLocks noGrp="1" noChangeArrowheads="1"/>
          </p:cNvSpPr>
          <p:nvPr>
            <p:ph type="body" idx="1"/>
          </p:nvPr>
        </p:nvSpPr>
        <p:spPr>
          <a:xfrm>
            <a:off x="3429000" y="4572000"/>
            <a:ext cx="4724400" cy="914400"/>
          </a:xfrm>
          <a:solidFill>
            <a:srgbClr val="CCFFFF"/>
          </a:solidFill>
        </p:spPr>
        <p:txBody>
          <a:bodyPr/>
          <a:lstStyle/>
          <a:p>
            <a:pPr eaLnBrk="1" hangingPunct="1">
              <a:buFontTx/>
              <a:buNone/>
            </a:pPr>
            <a:r>
              <a:rPr lang="en-US" sz="2400" b="0" dirty="0"/>
              <a:t>Logical formalisms (First-Order Logics</a:t>
            </a:r>
            <a:r>
              <a:rPr lang="en-US" sz="2400" dirty="0"/>
              <a:t>, </a:t>
            </a:r>
            <a:r>
              <a:rPr lang="en-US" sz="2400" b="0" i="1" dirty="0">
                <a:solidFill>
                  <a:schemeClr val="accent2"/>
                </a:solidFill>
              </a:rPr>
              <a:t>Prob. Logics</a:t>
            </a:r>
            <a:r>
              <a:rPr lang="en-US" sz="2400" dirty="0"/>
              <a:t>)</a:t>
            </a:r>
          </a:p>
          <a:p>
            <a:pPr eaLnBrk="1" hangingPunct="1">
              <a:buFontTx/>
              <a:buNone/>
            </a:pPr>
            <a:endParaRPr lang="en-US" sz="2800" dirty="0"/>
          </a:p>
        </p:txBody>
      </p:sp>
      <p:sp>
        <p:nvSpPr>
          <p:cNvPr id="23559" name="Rectangle 4"/>
          <p:cNvSpPr>
            <a:spLocks noChangeArrowheads="1"/>
          </p:cNvSpPr>
          <p:nvPr/>
        </p:nvSpPr>
        <p:spPr bwMode="auto">
          <a:xfrm>
            <a:off x="3124200" y="3352800"/>
            <a:ext cx="5029200" cy="1219198"/>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Rule systems </a:t>
            </a:r>
            <a:r>
              <a:rPr lang="en-US" sz="2400" i="1" dirty="0">
                <a:solidFill>
                  <a:schemeClr val="accent2"/>
                </a:solidFill>
                <a:latin typeface="Comic Sans MS" pitchFamily="66" charset="0"/>
              </a:rPr>
              <a:t>(and prob. versions)</a:t>
            </a:r>
          </a:p>
          <a:p>
            <a:pPr marL="342900" indent="-342900">
              <a:spcBef>
                <a:spcPct val="20000"/>
              </a:spcBef>
            </a:pPr>
            <a:r>
              <a:rPr lang="en-US" sz="2000" dirty="0">
                <a:latin typeface="Comic Sans MS" pitchFamily="66" charset="0"/>
              </a:rPr>
              <a:t>(e.g., </a:t>
            </a:r>
            <a:r>
              <a:rPr lang="en-US" sz="2000" i="1" dirty="0">
                <a:solidFill>
                  <a:schemeClr val="accent2"/>
                </a:solidFill>
                <a:latin typeface="Comic Sans MS" pitchFamily="66" charset="0"/>
              </a:rPr>
              <a:t>(Prob.)</a:t>
            </a:r>
            <a:r>
              <a:rPr lang="en-US" sz="2000" dirty="0">
                <a:latin typeface="Comic Sans MS" pitchFamily="66" charset="0"/>
              </a:rPr>
              <a:t> Context-Free Grammars)</a:t>
            </a:r>
          </a:p>
          <a:p>
            <a:pPr marL="342900" indent="-342900">
              <a:spcBef>
                <a:spcPct val="20000"/>
              </a:spcBef>
            </a:pPr>
            <a:r>
              <a:rPr lang="en-US" sz="2000" dirty="0">
                <a:solidFill>
                  <a:schemeClr val="accent2"/>
                </a:solidFill>
                <a:latin typeface="Comic Sans MS" pitchFamily="66" charset="0"/>
              </a:rPr>
              <a:t>Neural Tree/Graph processing</a:t>
            </a:r>
          </a:p>
          <a:p>
            <a:pPr marL="342900" indent="-342900">
              <a:spcBef>
                <a:spcPct val="20000"/>
              </a:spcBef>
            </a:pPr>
            <a:endParaRPr lang="en-US" sz="2000" dirty="0">
              <a:latin typeface="Comic Sans MS" pitchFamily="66" charset="0"/>
            </a:endParaRPr>
          </a:p>
        </p:txBody>
      </p:sp>
      <p:sp>
        <p:nvSpPr>
          <p:cNvPr id="23560" name="Rectangle 5"/>
          <p:cNvSpPr>
            <a:spLocks noChangeArrowheads="1"/>
          </p:cNvSpPr>
          <p:nvPr/>
        </p:nvSpPr>
        <p:spPr bwMode="auto">
          <a:xfrm>
            <a:off x="3124200" y="1409700"/>
            <a:ext cx="5715000" cy="1917700"/>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t>
            </a:r>
            <a:r>
              <a:rPr lang="en-US" sz="2000" dirty="0" err="1">
                <a:latin typeface="Comic Sans MS" pitchFamily="66" charset="0"/>
              </a:rPr>
              <a:t>Automata,Finite</a:t>
            </a:r>
            <a:r>
              <a:rPr lang="en-US" sz="2000" dirty="0">
                <a:latin typeface="Comic Sans MS" pitchFamily="66" charset="0"/>
              </a:rPr>
              <a:t> State Transducers, </a:t>
            </a:r>
            <a:r>
              <a:rPr lang="en-US" sz="2000" i="1" dirty="0">
                <a:solidFill>
                  <a:schemeClr val="accent2"/>
                </a:solidFill>
                <a:latin typeface="Comic Sans MS" pitchFamily="66" charset="0"/>
              </a:rPr>
              <a:t>Markov Models)</a:t>
            </a:r>
          </a:p>
          <a:p>
            <a:pPr marL="342900" indent="-342900">
              <a:spcBef>
                <a:spcPct val="20000"/>
              </a:spcBef>
            </a:pPr>
            <a:r>
              <a:rPr lang="en-US" sz="2400" dirty="0">
                <a:solidFill>
                  <a:schemeClr val="accent2"/>
                </a:solidFill>
                <a:latin typeface="Comic Sans MS" pitchFamily="66" charset="0"/>
              </a:rPr>
              <a:t>Neural Models, Neural Sequence  Modeling</a:t>
            </a:r>
            <a:endParaRPr lang="en-US" sz="2400" dirty="0">
              <a:latin typeface="Comic Sans MS" pitchFamily="66" charset="0"/>
            </a:endParaRPr>
          </a:p>
        </p:txBody>
      </p:sp>
      <p:sp>
        <p:nvSpPr>
          <p:cNvPr id="23561" name="Line 6"/>
          <p:cNvSpPr>
            <a:spLocks noChangeShapeType="1"/>
          </p:cNvSpPr>
          <p:nvPr/>
        </p:nvSpPr>
        <p:spPr bwMode="auto">
          <a:xfrm flipH="1" flipV="1">
            <a:off x="1981200" y="2209800"/>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0" y="1905000"/>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152400" y="2819400"/>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0" y="4572000"/>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0" y="3657600"/>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447800" y="3048000"/>
            <a:ext cx="1981200" cy="762000"/>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1676400" y="4038600"/>
            <a:ext cx="1828800" cy="762000"/>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209800" y="4876800"/>
            <a:ext cx="1295400" cy="4572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1676400" y="2514600"/>
            <a:ext cx="1447800" cy="1371600"/>
          </a:xfrm>
          <a:prstGeom prst="line">
            <a:avLst/>
          </a:prstGeom>
          <a:noFill/>
          <a:ln w="2857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209800" y="2590800"/>
            <a:ext cx="914400" cy="2362200"/>
          </a:xfrm>
          <a:prstGeom prst="line">
            <a:avLst/>
          </a:prstGeom>
          <a:noFill/>
          <a:ln w="2857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1676400" y="3962400"/>
            <a:ext cx="1752600" cy="0"/>
          </a:xfrm>
          <a:prstGeom prst="line">
            <a:avLst/>
          </a:prstGeom>
          <a:noFill/>
          <a:ln w="2857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133600" y="4038600"/>
            <a:ext cx="1295400" cy="1143000"/>
          </a:xfrm>
          <a:prstGeom prst="line">
            <a:avLst/>
          </a:prstGeom>
          <a:noFill/>
          <a:ln w="2857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3352800" y="5694363"/>
            <a:ext cx="5105399" cy="706437"/>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AI planners </a:t>
            </a:r>
            <a:r>
              <a:rPr lang="en-US" sz="2000" i="1" dirty="0">
                <a:solidFill>
                  <a:schemeClr val="accent2"/>
                </a:solidFill>
                <a:latin typeface="Comic Sans MS" pitchFamily="66" charset="0"/>
              </a:rPr>
              <a:t>(MDP Markov Decision Processes, Reinforcement learning)</a:t>
            </a:r>
          </a:p>
        </p:txBody>
      </p:sp>
      <p:sp>
        <p:nvSpPr>
          <p:cNvPr id="23574" name="Line 19"/>
          <p:cNvSpPr>
            <a:spLocks noChangeShapeType="1"/>
          </p:cNvSpPr>
          <p:nvPr/>
        </p:nvSpPr>
        <p:spPr bwMode="auto">
          <a:xfrm flipH="1" flipV="1">
            <a:off x="2209800" y="5486400"/>
            <a:ext cx="1143000" cy="304799"/>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524000" y="2438400"/>
            <a:ext cx="1600200" cy="533400"/>
          </a:xfrm>
          <a:prstGeom prst="line">
            <a:avLst/>
          </a:prstGeom>
          <a:noFill/>
          <a:ln w="28575">
            <a:solidFill>
              <a:schemeClr val="accent2"/>
            </a:solidFill>
            <a:round/>
            <a:headEnd/>
            <a:tailEnd type="triangle" w="med" len="med"/>
          </a:ln>
        </p:spPr>
        <p:txBody>
          <a:bodyPr/>
          <a:lstStyle/>
          <a:p>
            <a:endParaRPr lang="en-US"/>
          </a:p>
        </p:txBody>
      </p:sp>
      <p:sp>
        <p:nvSpPr>
          <p:cNvPr id="25" name="Rectangle 7"/>
          <p:cNvSpPr>
            <a:spLocks noChangeArrowheads="1"/>
          </p:cNvSpPr>
          <p:nvPr/>
        </p:nvSpPr>
        <p:spPr bwMode="auto">
          <a:xfrm>
            <a:off x="8229600" y="2057400"/>
            <a:ext cx="914400" cy="4038600"/>
          </a:xfrm>
          <a:prstGeom prst="rect">
            <a:avLst/>
          </a:prstGeom>
          <a:solidFill>
            <a:schemeClr val="accent1">
              <a:lumMod val="40000"/>
              <a:lumOff val="60000"/>
            </a:schemeClr>
          </a:solidFill>
          <a:ln w="9525">
            <a:noFill/>
            <a:miter lim="800000"/>
            <a:headEnd/>
            <a:tailEnd/>
          </a:ln>
        </p:spPr>
        <p:txBody>
          <a:bodyPr vert="wordArtVert"/>
          <a:lstStyle/>
          <a:p>
            <a:pPr marL="342900" indent="-342900">
              <a:spcBef>
                <a:spcPct val="20000"/>
              </a:spcBef>
              <a:defRPr/>
            </a:pPr>
            <a:r>
              <a:rPr lang="en-US" sz="2000" b="1" dirty="0">
                <a:solidFill>
                  <a:schemeClr val="accent2"/>
                </a:solidFill>
                <a:latin typeface="Comic Sans MS" pitchFamily="66" charset="0"/>
              </a:rPr>
              <a:t>Machine Learning</a:t>
            </a:r>
          </a:p>
        </p:txBody>
      </p:sp>
      <p:sp>
        <p:nvSpPr>
          <p:cNvPr id="28" name="Line 17"/>
          <p:cNvSpPr>
            <a:spLocks noChangeShapeType="1"/>
          </p:cNvSpPr>
          <p:nvPr/>
        </p:nvSpPr>
        <p:spPr bwMode="auto">
          <a:xfrm flipH="1" flipV="1">
            <a:off x="1524000" y="3276598"/>
            <a:ext cx="1981200" cy="2417763"/>
          </a:xfrm>
          <a:prstGeom prst="line">
            <a:avLst/>
          </a:prstGeom>
          <a:noFill/>
          <a:ln w="28575">
            <a:solidFill>
              <a:schemeClr val="accent2"/>
            </a:solidFill>
            <a:round/>
            <a:headEnd/>
            <a:tailEnd type="triangle" w="med" len="med"/>
          </a:ln>
        </p:spPr>
        <p:txBody>
          <a:bodyPr/>
          <a:lstStyle/>
          <a:p>
            <a:endParaRPr lang="en-US"/>
          </a:p>
        </p:txBody>
      </p:sp>
    </p:spTree>
    <p:extLst>
      <p:ext uri="{BB962C8B-B14F-4D97-AF65-F5344CB8AC3E}">
        <p14:creationId xmlns:p14="http://schemas.microsoft.com/office/powerpoint/2010/main" val="366912626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4AFCF450-6EF1-4158-BCF1-3350DF3F80A9}" type="datetime1">
              <a:rPr lang="en-US" smtClean="0"/>
              <a:t>9/21/2020</a:t>
            </a:fld>
            <a:endParaRPr lang="en-US"/>
          </a:p>
        </p:txBody>
      </p:sp>
      <p:sp>
        <p:nvSpPr>
          <p:cNvPr id="29699" name="Footer Placeholder 5"/>
          <p:cNvSpPr>
            <a:spLocks noGrp="1"/>
          </p:cNvSpPr>
          <p:nvPr>
            <p:ph type="ftr" sz="quarter" idx="11"/>
          </p:nvPr>
        </p:nvSpPr>
        <p:spPr>
          <a:noFill/>
        </p:spPr>
        <p:txBody>
          <a:bodyPr/>
          <a:lstStyle/>
          <a:p>
            <a:r>
              <a:rPr lang="en-US"/>
              <a:t>CPSC503 Winter 2020</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17</a:t>
            </a:fld>
            <a:endParaRPr lang="en-US"/>
          </a:p>
        </p:txBody>
      </p:sp>
      <p:sp>
        <p:nvSpPr>
          <p:cNvPr id="29701" name="Rectangle 2"/>
          <p:cNvSpPr>
            <a:spLocks noGrp="1" noChangeArrowheads="1"/>
          </p:cNvSpPr>
          <p:nvPr>
            <p:ph type="title"/>
          </p:nvPr>
        </p:nvSpPr>
        <p:spPr/>
        <p:txBody>
          <a:bodyPr/>
          <a:lstStyle/>
          <a:p>
            <a:pPr eaLnBrk="1" hangingPunct="1"/>
            <a:r>
              <a:rPr lang="en-US" dirty="0"/>
              <a:t>Today Jan 21</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a:solidFill>
                  <a:schemeClr val="accent4"/>
                </a:solidFill>
              </a:rPr>
              <a:t>Min Edit Distance</a:t>
            </a:r>
            <a:endParaRPr lang="en-US" sz="3200" i="1" dirty="0">
              <a:solidFill>
                <a:schemeClr val="accent4"/>
              </a:solidFill>
            </a:endParaRPr>
          </a:p>
          <a:p>
            <a:pPr eaLnBrk="1" hangingPunct="1"/>
            <a:r>
              <a:rPr lang="en-US" sz="3200" i="1" dirty="0">
                <a:solidFill>
                  <a:schemeClr val="accent6"/>
                </a:solidFill>
              </a:rPr>
              <a:t>(Count-based) Language models (n</a:t>
            </a:r>
            <a:r>
              <a:rPr lang="en-US" sz="3200" dirty="0">
                <a:solidFill>
                  <a:schemeClr val="accent6"/>
                </a:solidFill>
              </a:rPr>
              <a:t>-grams)</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97D7E47F-FA29-495F-8C2E-D60EDB82C289}" type="datetime1">
              <a:rPr lang="en-US" smtClean="0"/>
              <a:t>9/21/2020</a:t>
            </a:fld>
            <a:endParaRPr lang="en-US"/>
          </a:p>
        </p:txBody>
      </p:sp>
      <p:sp>
        <p:nvSpPr>
          <p:cNvPr id="18436" name="Footer Placeholder 4"/>
          <p:cNvSpPr>
            <a:spLocks noGrp="1"/>
          </p:cNvSpPr>
          <p:nvPr>
            <p:ph type="ftr" sz="quarter" idx="11"/>
          </p:nvPr>
        </p:nvSpPr>
        <p:spPr>
          <a:noFill/>
        </p:spPr>
        <p:txBody>
          <a:bodyPr/>
          <a:lstStyle/>
          <a:p>
            <a:r>
              <a:rPr lang="en-US"/>
              <a:t>CPSC503 Winter 2020-21</a:t>
            </a:r>
          </a:p>
        </p:txBody>
      </p:sp>
      <p:sp>
        <p:nvSpPr>
          <p:cNvPr id="18437" name="Slide Number Placeholder 5"/>
          <p:cNvSpPr>
            <a:spLocks noGrp="1"/>
          </p:cNvSpPr>
          <p:nvPr>
            <p:ph type="sldNum" sz="quarter" idx="12"/>
          </p:nvPr>
        </p:nvSpPr>
        <p:spPr>
          <a:noFill/>
        </p:spPr>
        <p:txBody>
          <a:bodyPr/>
          <a:lstStyle/>
          <a:p>
            <a:fld id="{BBE64E60-B71D-40E1-B37E-E65F6BD9D505}" type="slidenum">
              <a:rPr lang="en-US" smtClean="0"/>
              <a:pPr/>
              <a:t>18</a:t>
            </a:fld>
            <a:endParaRPr lang="en-US"/>
          </a:p>
        </p:txBody>
      </p:sp>
      <p:sp>
        <p:nvSpPr>
          <p:cNvPr id="18438" name="Rectangle 2"/>
          <p:cNvSpPr>
            <a:spLocks noGrp="1" noChangeArrowheads="1"/>
          </p:cNvSpPr>
          <p:nvPr>
            <p:ph type="title"/>
          </p:nvPr>
        </p:nvSpPr>
        <p:spPr>
          <a:xfrm>
            <a:off x="685800" y="228600"/>
            <a:ext cx="7772400" cy="1143000"/>
          </a:xfrm>
        </p:spPr>
        <p:txBody>
          <a:bodyPr/>
          <a:lstStyle/>
          <a:p>
            <a:pPr eaLnBrk="1" hangingPunct="1"/>
            <a:r>
              <a:rPr lang="en-US" dirty="0"/>
              <a:t>Real Word Spelling Errors </a:t>
            </a:r>
            <a:r>
              <a:rPr lang="en-US" sz="2000" dirty="0"/>
              <a:t>(20-40%)</a:t>
            </a:r>
            <a:endParaRPr lang="en-US" dirty="0"/>
          </a:p>
        </p:txBody>
      </p:sp>
      <p:sp>
        <p:nvSpPr>
          <p:cNvPr id="18439" name="Rectangle 3"/>
          <p:cNvSpPr>
            <a:spLocks noGrp="1" noChangeArrowheads="1"/>
          </p:cNvSpPr>
          <p:nvPr>
            <p:ph type="body" idx="1"/>
          </p:nvPr>
        </p:nvSpPr>
        <p:spPr>
          <a:xfrm>
            <a:off x="304800" y="1066800"/>
            <a:ext cx="8534400" cy="1981200"/>
          </a:xfrm>
        </p:spPr>
        <p:txBody>
          <a:bodyPr/>
          <a:lstStyle/>
          <a:p>
            <a:pPr eaLnBrk="1" hangingPunct="1"/>
            <a:r>
              <a:rPr lang="en-US" dirty="0"/>
              <a:t>Collect a set of common sets of confusions: C={C</a:t>
            </a:r>
            <a:r>
              <a:rPr lang="en-US" baseline="-25000" dirty="0"/>
              <a:t>1 </a:t>
            </a:r>
            <a:r>
              <a:rPr lang="en-US" dirty="0"/>
              <a:t>..</a:t>
            </a:r>
            <a:r>
              <a:rPr lang="en-US" baseline="-25000" dirty="0"/>
              <a:t> </a:t>
            </a:r>
            <a:r>
              <a:rPr lang="en-US" dirty="0" err="1"/>
              <a:t>C</a:t>
            </a:r>
            <a:r>
              <a:rPr lang="en-US" baseline="-25000" dirty="0" err="1"/>
              <a:t>n</a:t>
            </a:r>
            <a:r>
              <a:rPr lang="en-US" dirty="0"/>
              <a:t>} </a:t>
            </a:r>
          </a:p>
          <a:p>
            <a:pPr eaLnBrk="1" hangingPunct="1">
              <a:buFontTx/>
              <a:buNone/>
            </a:pPr>
            <a:r>
              <a:rPr lang="en-US" dirty="0"/>
              <a:t>e.g</a:t>
            </a:r>
            <a:r>
              <a:rPr lang="en-US" b="0" i="1" dirty="0"/>
              <a:t>.,{(Their/they’re/there), (To/too/two), (Weather/whether), (lave, have)</a:t>
            </a:r>
            <a:r>
              <a:rPr lang="en-US" dirty="0"/>
              <a:t>..</a:t>
            </a:r>
            <a:r>
              <a:rPr lang="en-US" b="0" i="1" dirty="0"/>
              <a:t>}</a:t>
            </a:r>
            <a:endParaRPr lang="en-US" dirty="0"/>
          </a:p>
          <a:p>
            <a:pPr eaLnBrk="1" hangingPunct="1"/>
            <a:endParaRPr lang="en-US" dirty="0"/>
          </a:p>
        </p:txBody>
      </p:sp>
      <p:sp>
        <p:nvSpPr>
          <p:cNvPr id="23566" name="Rectangle 4"/>
          <p:cNvSpPr>
            <a:spLocks noChangeArrowheads="1"/>
          </p:cNvSpPr>
          <p:nvPr/>
        </p:nvSpPr>
        <p:spPr bwMode="auto">
          <a:xfrm>
            <a:off x="838200" y="3048000"/>
            <a:ext cx="7772400" cy="30480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a:latin typeface="Comic Sans MS" pitchFamily="66" charset="0"/>
              </a:rPr>
              <a:t>Whenever c’ </a:t>
            </a:r>
            <a:r>
              <a:rPr lang="en-US" sz="3200" b="1">
                <a:latin typeface="Comic Sans MS" pitchFamily="66" charset="0"/>
                <a:sym typeface="Symbol" pitchFamily="18" charset="2"/>
              </a:rPr>
              <a:t> </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rPr>
              <a:t>is encountered </a:t>
            </a:r>
          </a:p>
          <a:p>
            <a:pPr marL="342900" indent="-342900">
              <a:lnSpc>
                <a:spcPct val="90000"/>
              </a:lnSpc>
              <a:spcBef>
                <a:spcPct val="20000"/>
              </a:spcBef>
              <a:buFontTx/>
              <a:buChar char="•"/>
            </a:pPr>
            <a:r>
              <a:rPr lang="en-US" sz="2800" b="1">
                <a:latin typeface="Comic Sans MS" pitchFamily="66" charset="0"/>
              </a:rPr>
              <a:t>Compute the </a:t>
            </a:r>
            <a:r>
              <a:rPr lang="en-US" sz="2800" b="1">
                <a:solidFill>
                  <a:schemeClr val="accent2"/>
                </a:solidFill>
                <a:latin typeface="Comic Sans MS" pitchFamily="66" charset="0"/>
              </a:rPr>
              <a:t>probability of the sentence</a:t>
            </a:r>
            <a:r>
              <a:rPr lang="en-US" sz="2800" b="1">
                <a:latin typeface="Comic Sans MS" pitchFamily="66" charset="0"/>
              </a:rPr>
              <a:t> in which it appears</a:t>
            </a:r>
          </a:p>
          <a:p>
            <a:pPr marL="342900" indent="-342900">
              <a:lnSpc>
                <a:spcPct val="90000"/>
              </a:lnSpc>
              <a:spcBef>
                <a:spcPct val="20000"/>
              </a:spcBef>
              <a:buFontTx/>
              <a:buChar char="•"/>
            </a:pPr>
            <a:r>
              <a:rPr lang="en-US" sz="2800" b="1">
                <a:latin typeface="Comic Sans MS" pitchFamily="66" charset="0"/>
              </a:rPr>
              <a:t>Substitute all c</a:t>
            </a:r>
            <a:r>
              <a:rPr lang="en-US" sz="3200" b="1">
                <a:latin typeface="Comic Sans MS" pitchFamily="66" charset="0"/>
                <a:sym typeface="Symbol" pitchFamily="18" charset="2"/>
              </a:rPr>
              <a:t></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sym typeface="Symbol" pitchFamily="18" charset="2"/>
              </a:rPr>
              <a:t>(c </a:t>
            </a:r>
            <a:r>
              <a:rPr lang="en-US" sz="3200" b="1">
                <a:cs typeface="Times New Roman" pitchFamily="18" charset="0"/>
                <a:sym typeface="Math1" pitchFamily="2" charset="2"/>
              </a:rPr>
              <a:t>≠ </a:t>
            </a:r>
            <a:r>
              <a:rPr lang="en-US" sz="2800" b="1">
                <a:latin typeface="Comic Sans MS" pitchFamily="66" charset="0"/>
                <a:sym typeface="Symbol" pitchFamily="18" charset="2"/>
              </a:rPr>
              <a:t>c’) </a:t>
            </a:r>
            <a:r>
              <a:rPr lang="en-US" sz="2800" b="1">
                <a:latin typeface="Comic Sans MS" pitchFamily="66" charset="0"/>
              </a:rPr>
              <a:t>and </a:t>
            </a:r>
            <a:r>
              <a:rPr lang="en-US" sz="2800" b="1">
                <a:solidFill>
                  <a:schemeClr val="accent2"/>
                </a:solidFill>
                <a:latin typeface="Comic Sans MS" pitchFamily="66" charset="0"/>
              </a:rPr>
              <a:t>compute the probability of the resulting sentence</a:t>
            </a:r>
          </a:p>
          <a:p>
            <a:pPr marL="342900" indent="-342900">
              <a:lnSpc>
                <a:spcPct val="90000"/>
              </a:lnSpc>
              <a:spcBef>
                <a:spcPct val="20000"/>
              </a:spcBef>
              <a:buFontTx/>
              <a:buChar char="•"/>
            </a:pPr>
            <a:r>
              <a:rPr lang="en-US" sz="2800" b="1">
                <a:latin typeface="Comic Sans MS" pitchFamily="66" charset="0"/>
              </a:rPr>
              <a:t>Choose the highest one</a:t>
            </a:r>
          </a:p>
        </p:txBody>
      </p:sp>
    </p:spTree>
    <p:extLst>
      <p:ext uri="{BB962C8B-B14F-4D97-AF65-F5344CB8AC3E}">
        <p14:creationId xmlns:p14="http://schemas.microsoft.com/office/powerpoint/2010/main" val="1340009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Date Placeholder 3"/>
          <p:cNvSpPr>
            <a:spLocks noGrp="1"/>
          </p:cNvSpPr>
          <p:nvPr>
            <p:ph type="dt" sz="quarter" idx="10"/>
          </p:nvPr>
        </p:nvSpPr>
        <p:spPr>
          <a:noFill/>
        </p:spPr>
        <p:txBody>
          <a:bodyPr/>
          <a:lstStyle/>
          <a:p>
            <a:fld id="{DBE94A88-CE66-4F92-BA4F-D046F898A3A7}" type="datetime1">
              <a:rPr lang="en-US" smtClean="0"/>
              <a:t>9/21/2020</a:t>
            </a:fld>
            <a:endParaRPr lang="en-US"/>
          </a:p>
        </p:txBody>
      </p:sp>
      <p:sp>
        <p:nvSpPr>
          <p:cNvPr id="4101" name="Footer Placeholder 4"/>
          <p:cNvSpPr>
            <a:spLocks noGrp="1"/>
          </p:cNvSpPr>
          <p:nvPr>
            <p:ph type="ftr" sz="quarter" idx="11"/>
          </p:nvPr>
        </p:nvSpPr>
        <p:spPr>
          <a:noFill/>
        </p:spPr>
        <p:txBody>
          <a:bodyPr/>
          <a:lstStyle/>
          <a:p>
            <a:r>
              <a:rPr lang="en-US"/>
              <a:t>CPSC503 Winter 2020</a:t>
            </a:r>
          </a:p>
        </p:txBody>
      </p:sp>
      <p:sp>
        <p:nvSpPr>
          <p:cNvPr id="4102" name="Slide Number Placeholder 5"/>
          <p:cNvSpPr>
            <a:spLocks noGrp="1"/>
          </p:cNvSpPr>
          <p:nvPr>
            <p:ph type="sldNum" sz="quarter" idx="12"/>
          </p:nvPr>
        </p:nvSpPr>
        <p:spPr>
          <a:noFill/>
        </p:spPr>
        <p:txBody>
          <a:bodyPr/>
          <a:lstStyle/>
          <a:p>
            <a:fld id="{1ABBA617-CF57-4339-BCED-8A7D94C1ACF9}" type="slidenum">
              <a:rPr lang="en-US" smtClean="0"/>
              <a:pPr/>
              <a:t>19</a:t>
            </a:fld>
            <a:endParaRPr lang="en-US"/>
          </a:p>
        </p:txBody>
      </p:sp>
      <p:sp>
        <p:nvSpPr>
          <p:cNvPr id="4103" name="Rectangle 2"/>
          <p:cNvSpPr>
            <a:spLocks noGrp="1" noChangeArrowheads="1"/>
          </p:cNvSpPr>
          <p:nvPr>
            <p:ph type="title"/>
          </p:nvPr>
        </p:nvSpPr>
        <p:spPr>
          <a:xfrm>
            <a:off x="685800" y="0"/>
            <a:ext cx="7772400" cy="1143000"/>
          </a:xfrm>
        </p:spPr>
        <p:txBody>
          <a:bodyPr/>
          <a:lstStyle/>
          <a:p>
            <a:pPr eaLnBrk="1" hangingPunct="1"/>
            <a:r>
              <a:rPr lang="en-US"/>
              <a:t>Only Spelling?</a:t>
            </a:r>
          </a:p>
        </p:txBody>
      </p:sp>
      <p:sp>
        <p:nvSpPr>
          <p:cNvPr id="4104" name="Rectangle 3"/>
          <p:cNvSpPr>
            <a:spLocks noGrp="1" noChangeArrowheads="1"/>
          </p:cNvSpPr>
          <p:nvPr>
            <p:ph type="body" idx="1"/>
          </p:nvPr>
        </p:nvSpPr>
        <p:spPr>
          <a:xfrm>
            <a:off x="152400" y="990600"/>
            <a:ext cx="8991600" cy="4572000"/>
          </a:xfrm>
        </p:spPr>
        <p:txBody>
          <a:bodyPr/>
          <a:lstStyle/>
          <a:p>
            <a:pPr marL="457200" indent="-457200" eaLnBrk="1" hangingPunct="1">
              <a:buFontTx/>
              <a:buAutoNum type="alphaUcPeriod"/>
            </a:pPr>
            <a:r>
              <a:rPr lang="en-US" sz="3200"/>
              <a:t>Assign a probability to a sentence</a:t>
            </a:r>
          </a:p>
          <a:p>
            <a:pPr marL="838200" lvl="1" indent="-381000" eaLnBrk="1" hangingPunct="1">
              <a:buFontTx/>
              <a:buChar char="•"/>
            </a:pPr>
            <a:r>
              <a:rPr lang="en-US" sz="2800"/>
              <a:t>Part-of-speech tagging</a:t>
            </a:r>
          </a:p>
          <a:p>
            <a:pPr marL="838200" lvl="1" indent="-381000" eaLnBrk="1" hangingPunct="1">
              <a:buFontTx/>
              <a:buChar char="•"/>
            </a:pPr>
            <a:r>
              <a:rPr lang="en-US" sz="2800"/>
              <a:t>Word-sense disambiguation</a:t>
            </a:r>
          </a:p>
          <a:p>
            <a:pPr marL="838200" lvl="1" indent="-381000" eaLnBrk="1" hangingPunct="1">
              <a:buFontTx/>
              <a:buChar char="•"/>
            </a:pPr>
            <a:r>
              <a:rPr lang="en-US" sz="2800"/>
              <a:t>Probabilistic Parsing</a:t>
            </a:r>
          </a:p>
          <a:p>
            <a:pPr marL="457200" indent="-457200" eaLnBrk="1" hangingPunct="1">
              <a:buFontTx/>
              <a:buAutoNum type="alphaUcPeriod"/>
            </a:pPr>
            <a:r>
              <a:rPr lang="en-US" sz="3200"/>
              <a:t>Predict the next word</a:t>
            </a:r>
          </a:p>
          <a:p>
            <a:pPr marL="838200" lvl="1" indent="-381000" eaLnBrk="1" hangingPunct="1">
              <a:buFontTx/>
              <a:buChar char="•"/>
            </a:pPr>
            <a:r>
              <a:rPr lang="en-US" sz="2800"/>
              <a:t>Speech recognition</a:t>
            </a:r>
          </a:p>
          <a:p>
            <a:pPr marL="838200" lvl="1" indent="-381000" eaLnBrk="1" hangingPunct="1">
              <a:buFontTx/>
              <a:buChar char="•"/>
            </a:pPr>
            <a:r>
              <a:rPr lang="en-US" sz="2800"/>
              <a:t>Hand-writing recognition</a:t>
            </a:r>
          </a:p>
          <a:p>
            <a:pPr marL="838200" lvl="1" indent="-381000" eaLnBrk="1" hangingPunct="1">
              <a:buFontTx/>
              <a:buChar char="•"/>
            </a:pPr>
            <a:r>
              <a:rPr lang="en-US" sz="2800"/>
              <a:t>Augmentative communication for the disabled</a:t>
            </a:r>
          </a:p>
          <a:p>
            <a:pPr marL="457200" indent="-457200" eaLnBrk="1" hangingPunct="1"/>
            <a:endParaRPr lang="en-US" sz="2400"/>
          </a:p>
        </p:txBody>
      </p:sp>
      <p:sp>
        <p:nvSpPr>
          <p:cNvPr id="4105" name="Rectangle 4"/>
          <p:cNvSpPr>
            <a:spLocks noChangeArrowheads="1"/>
          </p:cNvSpPr>
          <p:nvPr/>
        </p:nvSpPr>
        <p:spPr bwMode="auto">
          <a:xfrm>
            <a:off x="6096000" y="2590800"/>
            <a:ext cx="1828800" cy="609600"/>
          </a:xfrm>
          <a:prstGeom prst="rect">
            <a:avLst/>
          </a:prstGeom>
          <a:noFill/>
          <a:ln w="9525">
            <a:noFill/>
            <a:miter lim="800000"/>
            <a:headEnd/>
            <a:tailEnd/>
          </a:ln>
        </p:spPr>
        <p:txBody>
          <a:bodyPr/>
          <a:lstStyle/>
          <a:p>
            <a:pPr marL="342900" indent="-342900">
              <a:spcBef>
                <a:spcPct val="20000"/>
              </a:spcBef>
            </a:pPr>
            <a:r>
              <a:rPr lang="en-US" sz="4000" b="1">
                <a:solidFill>
                  <a:schemeClr val="accent2"/>
                </a:solidFill>
                <a:latin typeface="Comic Sans MS" pitchFamily="66" charset="0"/>
              </a:rPr>
              <a:t>A</a:t>
            </a:r>
            <a:r>
              <a:rPr lang="en-US" sz="4000" b="1">
                <a:solidFill>
                  <a:schemeClr val="accent2"/>
                </a:solidFill>
                <a:latin typeface="Comic Sans MS" pitchFamily="66" charset="0"/>
                <a:sym typeface="Symbol" pitchFamily="18" charset="2"/>
              </a:rPr>
              <a:t></a:t>
            </a:r>
            <a:r>
              <a:rPr lang="en-US" sz="4000" b="1">
                <a:solidFill>
                  <a:schemeClr val="accent2"/>
                </a:solidFill>
                <a:latin typeface="Comic Sans MS" pitchFamily="66" charset="0"/>
              </a:rPr>
              <a:t>B</a:t>
            </a:r>
          </a:p>
        </p:txBody>
      </p:sp>
      <p:grpSp>
        <p:nvGrpSpPr>
          <p:cNvPr id="2" name="Group 9"/>
          <p:cNvGrpSpPr>
            <a:grpSpLocks/>
          </p:cNvGrpSpPr>
          <p:nvPr/>
        </p:nvGrpSpPr>
        <p:grpSpPr bwMode="auto">
          <a:xfrm>
            <a:off x="1600200" y="5334000"/>
            <a:ext cx="7543800" cy="885825"/>
            <a:chOff x="1600200" y="5334000"/>
            <a:chExt cx="7543800" cy="885825"/>
          </a:xfrm>
        </p:grpSpPr>
        <p:graphicFrame>
          <p:nvGraphicFramePr>
            <p:cNvPr id="4098" name="Object 5"/>
            <p:cNvGraphicFramePr>
              <a:graphicFrameLocks noChangeAspect="1"/>
            </p:cNvGraphicFramePr>
            <p:nvPr/>
          </p:nvGraphicFramePr>
          <p:xfrm>
            <a:off x="1600200" y="5486400"/>
            <a:ext cx="2882900" cy="733425"/>
          </p:xfrm>
          <a:graphic>
            <a:graphicData uri="http://schemas.openxmlformats.org/presentationml/2006/ole">
              <mc:AlternateContent xmlns:mc="http://schemas.openxmlformats.org/markup-compatibility/2006">
                <mc:Choice xmlns:v="urn:schemas-microsoft-com:vml" Requires="v">
                  <p:oleObj spid="_x0000_s129071" name="Equation" r:id="rId4" imgW="799920" imgH="203040" progId="Equation.3">
                    <p:embed/>
                  </p:oleObj>
                </mc:Choice>
                <mc:Fallback>
                  <p:oleObj name="Equation" r:id="rId4" imgW="799920" imgH="203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5486400"/>
                          <a:ext cx="2882900" cy="7334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07" name="Rectangle 6"/>
            <p:cNvSpPr>
              <a:spLocks noChangeArrowheads="1"/>
            </p:cNvSpPr>
            <p:nvPr/>
          </p:nvSpPr>
          <p:spPr bwMode="auto">
            <a:xfrm>
              <a:off x="5181600" y="5334000"/>
              <a:ext cx="3962400" cy="685800"/>
            </a:xfrm>
            <a:prstGeom prst="rect">
              <a:avLst/>
            </a:prstGeom>
            <a:noFill/>
            <a:ln w="9525">
              <a:noFill/>
              <a:miter lim="800000"/>
              <a:headEnd/>
              <a:tailEnd/>
            </a:ln>
          </p:spPr>
          <p:txBody>
            <a:bodyPr/>
            <a:lstStyle/>
            <a:p>
              <a:pPr marL="342900" indent="-342900">
                <a:spcBef>
                  <a:spcPct val="20000"/>
                </a:spcBef>
              </a:pPr>
              <a:r>
                <a:rPr lang="en-US" sz="3200">
                  <a:solidFill>
                    <a:schemeClr val="accent2"/>
                  </a:solidFill>
                  <a:latin typeface="Comic Sans MS" pitchFamily="66" charset="0"/>
                </a:rPr>
                <a:t>Impossible to estimate </a:t>
              </a:r>
              <a:r>
                <a:rPr lang="en-US" sz="3200">
                  <a:solidFill>
                    <a:schemeClr val="accent2"/>
                  </a:solidFill>
                  <a:latin typeface="Comic Sans MS" pitchFamily="66" charset="0"/>
                  <a:sym typeface="Wingdings" pitchFamily="2" charset="2"/>
                </a:rPr>
                <a:t></a:t>
              </a:r>
              <a:endParaRPr lang="en-US" sz="3200">
                <a:solidFill>
                  <a:schemeClr val="accent2"/>
                </a:solidFill>
                <a:latin typeface="Comic Sans MS" pitchFamily="66" charset="0"/>
              </a:endParaRPr>
            </a:p>
          </p:txBody>
        </p:sp>
      </p:grpSp>
      <mc:AlternateContent xmlns:mc="http://schemas.openxmlformats.org/markup-compatibility/2006" xmlns:p14="http://schemas.microsoft.com/office/powerpoint/2010/main">
        <mc:Choice Requires="p14">
          <p:contentPart p14:bwMode="auto" r:id="rId6">
            <p14:nvContentPartPr>
              <p14:cNvPr id="129026" name="Ink 12"/>
              <p14:cNvContentPartPr>
                <a14:cpLocks xmlns:a14="http://schemas.microsoft.com/office/drawing/2010/main" noRot="1" noChangeAspect="1" noEditPoints="1" noChangeArrowheads="1" noChangeShapeType="1"/>
              </p14:cNvContentPartPr>
              <p14:nvPr/>
            </p14:nvContentPartPr>
            <p14:xfrm>
              <a:off x="4587875" y="3087688"/>
              <a:ext cx="1766888" cy="601662"/>
            </p14:xfrm>
          </p:contentPart>
        </mc:Choice>
        <mc:Fallback xmlns="">
          <p:pic>
            <p:nvPicPr>
              <p:cNvPr id="129026" name="Ink 12"/>
              <p:cNvPicPr>
                <a:picLocks noRot="1" noChangeAspect="1" noEditPoints="1" noChangeArrowheads="1" noChangeShapeType="1"/>
              </p:cNvPicPr>
              <p:nvPr/>
            </p:nvPicPr>
            <p:blipFill>
              <a:blip r:embed="rId9"/>
              <a:stretch>
                <a:fillRect/>
              </a:stretch>
            </p:blipFill>
            <p:spPr>
              <a:xfrm>
                <a:off x="4584277" y="3079767"/>
                <a:ext cx="1777681" cy="616425"/>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61C16207-5721-4C1A-B4F7-5B7074335C39}" type="datetime1">
              <a:rPr lang="en-US" smtClean="0"/>
              <a:t>9/21/2020</a:t>
            </a:fld>
            <a:endParaRPr lang="en-US"/>
          </a:p>
        </p:txBody>
      </p:sp>
      <p:sp>
        <p:nvSpPr>
          <p:cNvPr id="29699" name="Footer Placeholder 5"/>
          <p:cNvSpPr>
            <a:spLocks noGrp="1"/>
          </p:cNvSpPr>
          <p:nvPr>
            <p:ph type="ftr" sz="quarter" idx="11"/>
          </p:nvPr>
        </p:nvSpPr>
        <p:spPr>
          <a:noFill/>
        </p:spPr>
        <p:txBody>
          <a:bodyPr/>
          <a:lstStyle/>
          <a:p>
            <a:r>
              <a:rPr lang="en-US"/>
              <a:t>CPSC503 Winter 2020</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2</a:t>
            </a:fld>
            <a:endParaRPr lang="en-US"/>
          </a:p>
        </p:txBody>
      </p:sp>
      <p:sp>
        <p:nvSpPr>
          <p:cNvPr id="29701" name="Rectangle 2"/>
          <p:cNvSpPr>
            <a:spLocks noGrp="1" noChangeArrowheads="1"/>
          </p:cNvSpPr>
          <p:nvPr>
            <p:ph type="title"/>
          </p:nvPr>
        </p:nvSpPr>
        <p:spPr/>
        <p:txBody>
          <a:bodyPr/>
          <a:lstStyle/>
          <a:p>
            <a:pPr eaLnBrk="1" hangingPunct="1"/>
            <a:r>
              <a:rPr lang="en-US" dirty="0"/>
              <a:t>Today Jan 21</a:t>
            </a:r>
          </a:p>
        </p:txBody>
      </p:sp>
      <p:sp>
        <p:nvSpPr>
          <p:cNvPr id="29702" name="Rectangle 3"/>
          <p:cNvSpPr>
            <a:spLocks noGrp="1" noChangeArrowheads="1"/>
          </p:cNvSpPr>
          <p:nvPr>
            <p:ph type="body" sz="half" idx="1"/>
          </p:nvPr>
        </p:nvSpPr>
        <p:spPr>
          <a:xfrm>
            <a:off x="685800" y="1676400"/>
            <a:ext cx="7924800" cy="4114800"/>
          </a:xfrm>
        </p:spPr>
        <p:txBody>
          <a:bodyPr/>
          <a:lstStyle/>
          <a:p>
            <a:pPr eaLnBrk="1" hangingPunct="1"/>
            <a:r>
              <a:rPr lang="en-US" sz="3200" dirty="0">
                <a:solidFill>
                  <a:schemeClr val="accent6"/>
                </a:solidFill>
              </a:rPr>
              <a:t>Min Edit Distance </a:t>
            </a:r>
          </a:p>
          <a:p>
            <a:pPr lvl="1" eaLnBrk="1" hangingPunct="1"/>
            <a:r>
              <a:rPr lang="en-US" sz="2800" dirty="0">
                <a:solidFill>
                  <a:schemeClr val="accent6"/>
                </a:solidFill>
              </a:rPr>
              <a:t>relatively simple example of dynamic programming: key techniques in NLP</a:t>
            </a:r>
          </a:p>
          <a:p>
            <a:pPr lvl="1" eaLnBrk="1" hangingPunct="1"/>
            <a:r>
              <a:rPr lang="en-US" sz="2800" i="1" dirty="0">
                <a:solidFill>
                  <a:schemeClr val="accent6"/>
                </a:solidFill>
              </a:rPr>
              <a:t>Min Edit Distance has applications throughout NLP</a:t>
            </a:r>
          </a:p>
          <a:p>
            <a:pPr eaLnBrk="1" hangingPunct="1"/>
            <a:r>
              <a:rPr lang="en-US" sz="3200" i="1" dirty="0"/>
              <a:t>Language models: probability of a sentence (n</a:t>
            </a:r>
            <a:r>
              <a:rPr lang="en-US" sz="3200" dirty="0"/>
              <a:t>-grams).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Date Placeholder 5"/>
          <p:cNvSpPr>
            <a:spLocks noGrp="1"/>
          </p:cNvSpPr>
          <p:nvPr>
            <p:ph type="dt" sz="quarter" idx="10"/>
          </p:nvPr>
        </p:nvSpPr>
        <p:spPr>
          <a:xfrm>
            <a:off x="671887" y="6540681"/>
            <a:ext cx="1905000" cy="457200"/>
          </a:xfrm>
          <a:noFill/>
        </p:spPr>
        <p:txBody>
          <a:bodyPr/>
          <a:lstStyle/>
          <a:p>
            <a:fld id="{D93873E4-6723-4197-838A-90DFF255A370}" type="datetime1">
              <a:rPr lang="en-US" smtClean="0"/>
              <a:t>9/21/2020</a:t>
            </a:fld>
            <a:endParaRPr lang="en-US"/>
          </a:p>
        </p:txBody>
      </p:sp>
      <p:sp>
        <p:nvSpPr>
          <p:cNvPr id="5129" name="Footer Placeholder 6"/>
          <p:cNvSpPr>
            <a:spLocks noGrp="1"/>
          </p:cNvSpPr>
          <p:nvPr>
            <p:ph type="ftr" sz="quarter" idx="11"/>
          </p:nvPr>
        </p:nvSpPr>
        <p:spPr>
          <a:xfrm>
            <a:off x="3110287" y="6540681"/>
            <a:ext cx="2895600" cy="457200"/>
          </a:xfrm>
          <a:noFill/>
        </p:spPr>
        <p:txBody>
          <a:bodyPr/>
          <a:lstStyle/>
          <a:p>
            <a:r>
              <a:rPr lang="en-US"/>
              <a:t>CPSC503 Winter 2020</a:t>
            </a:r>
          </a:p>
        </p:txBody>
      </p:sp>
      <p:sp>
        <p:nvSpPr>
          <p:cNvPr id="5130" name="Slide Number Placeholder 7"/>
          <p:cNvSpPr>
            <a:spLocks noGrp="1"/>
          </p:cNvSpPr>
          <p:nvPr>
            <p:ph type="sldNum" sz="quarter" idx="12"/>
          </p:nvPr>
        </p:nvSpPr>
        <p:spPr>
          <a:xfrm>
            <a:off x="6539287" y="6540681"/>
            <a:ext cx="1905000" cy="457200"/>
          </a:xfrm>
          <a:noFill/>
        </p:spPr>
        <p:txBody>
          <a:bodyPr/>
          <a:lstStyle/>
          <a:p>
            <a:fld id="{BA60DB12-19D1-4EFE-A3AA-C9A637BE7C31}" type="slidenum">
              <a:rPr lang="en-US" smtClean="0"/>
              <a:pPr/>
              <a:t>20</a:t>
            </a:fld>
            <a:endParaRPr lang="en-US"/>
          </a:p>
        </p:txBody>
      </p:sp>
      <p:sp>
        <p:nvSpPr>
          <p:cNvPr id="20486" name="Rectangle 2"/>
          <p:cNvSpPr>
            <a:spLocks noGrp="1" noChangeArrowheads="1"/>
          </p:cNvSpPr>
          <p:nvPr>
            <p:ph type="title"/>
          </p:nvPr>
        </p:nvSpPr>
        <p:spPr>
          <a:xfrm>
            <a:off x="2819400" y="149225"/>
            <a:ext cx="5943600" cy="685800"/>
          </a:xfrm>
        </p:spPr>
        <p:txBody>
          <a:bodyPr/>
          <a:lstStyle/>
          <a:p>
            <a:pPr eaLnBrk="1" hangingPunct="1">
              <a:defRPr/>
            </a:pPr>
            <a:r>
              <a:rPr lang="en-US" sz="3200" dirty="0">
                <a:solidFill>
                  <a:schemeClr val="accent6"/>
                </a:solidFill>
              </a:rPr>
              <a:t>Impossible to estimate!</a:t>
            </a:r>
          </a:p>
        </p:txBody>
      </p:sp>
      <p:sp>
        <p:nvSpPr>
          <p:cNvPr id="5132" name="Rectangle 3"/>
          <p:cNvSpPr>
            <a:spLocks noGrp="1" noChangeArrowheads="1"/>
          </p:cNvSpPr>
          <p:nvPr>
            <p:ph type="body" sz="half" idx="1"/>
          </p:nvPr>
        </p:nvSpPr>
        <p:spPr>
          <a:xfrm>
            <a:off x="457200" y="838873"/>
            <a:ext cx="8305800" cy="1371600"/>
          </a:xfrm>
          <a:noFill/>
        </p:spPr>
        <p:txBody>
          <a:bodyPr/>
          <a:lstStyle/>
          <a:p>
            <a:pPr eaLnBrk="1" hangingPunct="1">
              <a:lnSpc>
                <a:spcPct val="90000"/>
              </a:lnSpc>
              <a:buFontTx/>
              <a:buNone/>
            </a:pPr>
            <a:r>
              <a:rPr lang="en-US" dirty="0"/>
              <a:t>Assuming 10</a:t>
            </a:r>
            <a:r>
              <a:rPr lang="en-US" baseline="30000" dirty="0"/>
              <a:t>5</a:t>
            </a:r>
            <a:r>
              <a:rPr lang="en-US" dirty="0"/>
              <a:t> word types and average sentence contains 10 words -&gt; sample space?</a:t>
            </a:r>
          </a:p>
          <a:p>
            <a:pPr eaLnBrk="1" hangingPunct="1">
              <a:lnSpc>
                <a:spcPct val="90000"/>
              </a:lnSpc>
              <a:buFontTx/>
              <a:buNone/>
            </a:pPr>
            <a:endParaRPr lang="en-US" sz="2400" dirty="0"/>
          </a:p>
          <a:p>
            <a:r>
              <a:rPr lang="en-US" sz="2400" dirty="0"/>
              <a:t>From </a:t>
            </a:r>
            <a:r>
              <a:rPr lang="en-US" sz="2400" dirty="0">
                <a:solidFill>
                  <a:srgbClr val="00B0F0"/>
                </a:solidFill>
              </a:rPr>
              <a:t>Google language model Update </a:t>
            </a:r>
            <a:r>
              <a:rPr lang="en-US" sz="2400" dirty="0"/>
              <a:t>(22 Sept. 2006): was based on corpus Number of sentences: 95,119,665,584</a:t>
            </a:r>
          </a:p>
          <a:p>
            <a:r>
              <a:rPr lang="en-US" sz="2400" dirty="0"/>
              <a:t>To Google </a:t>
            </a:r>
            <a:r>
              <a:rPr lang="en-US" sz="2400" dirty="0">
                <a:solidFill>
                  <a:srgbClr val="00B0F0"/>
                </a:solidFill>
              </a:rPr>
              <a:t>Colossal Clean Crawled Corpus </a:t>
            </a:r>
            <a:r>
              <a:rPr lang="en-US" sz="2400" dirty="0"/>
              <a:t>claimed order of magnitude larger than most data sets used for pre-training, at around 750GB.</a:t>
            </a:r>
            <a:br>
              <a:rPr lang="en-US" sz="2400" dirty="0"/>
            </a:br>
            <a:endParaRPr lang="en-US" sz="2400" dirty="0"/>
          </a:p>
          <a:p>
            <a:pPr eaLnBrk="1" hangingPunct="1">
              <a:lnSpc>
                <a:spcPct val="90000"/>
              </a:lnSpc>
              <a:buFontTx/>
              <a:buNone/>
            </a:pPr>
            <a:endParaRPr lang="en-US" sz="2400" dirty="0"/>
          </a:p>
        </p:txBody>
      </p:sp>
      <p:graphicFrame>
        <p:nvGraphicFramePr>
          <p:cNvPr id="5122" name="Object 4"/>
          <p:cNvGraphicFramePr>
            <a:graphicFrameLocks noGrp="1" noChangeAspect="1"/>
          </p:cNvGraphicFramePr>
          <p:nvPr>
            <p:ph sz="quarter" idx="3"/>
            <p:extLst>
              <p:ext uri="{D42A27DB-BD31-4B8C-83A1-F6EECF244321}">
                <p14:modId xmlns:p14="http://schemas.microsoft.com/office/powerpoint/2010/main" val="3184859094"/>
              </p:ext>
            </p:extLst>
          </p:nvPr>
        </p:nvGraphicFramePr>
        <p:xfrm>
          <a:off x="304800" y="215900"/>
          <a:ext cx="2438400" cy="619125"/>
        </p:xfrm>
        <a:graphic>
          <a:graphicData uri="http://schemas.openxmlformats.org/presentationml/2006/ole">
            <mc:AlternateContent xmlns:mc="http://schemas.openxmlformats.org/markup-compatibility/2006">
              <mc:Choice xmlns:v="urn:schemas-microsoft-com:vml" Requires="v">
                <p:oleObj spid="_x0000_s130100"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159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3"/>
          <p:cNvSpPr txBox="1">
            <a:spLocks noChangeArrowheads="1"/>
          </p:cNvSpPr>
          <p:nvPr/>
        </p:nvSpPr>
        <p:spPr bwMode="auto">
          <a:xfrm>
            <a:off x="457200" y="4882732"/>
            <a:ext cx="8305800" cy="1371600"/>
          </a:xfrm>
          <a:prstGeom prst="rect">
            <a:avLst/>
          </a:prstGeom>
          <a:noFill/>
          <a:ln w="9525">
            <a:noFill/>
            <a:miter lim="800000"/>
            <a:headEnd/>
            <a:tailEnd/>
          </a:ln>
        </p:spPr>
        <p:txBody>
          <a:bodyPr/>
          <a:lstStyle/>
          <a:p>
            <a:pPr marL="342900" indent="-342900">
              <a:lnSpc>
                <a:spcPct val="90000"/>
              </a:lnSpc>
              <a:spcBef>
                <a:spcPct val="20000"/>
              </a:spcBef>
              <a:defRPr/>
            </a:pPr>
            <a:r>
              <a:rPr lang="en-US" sz="2800" b="1" kern="0" dirty="0">
                <a:latin typeface="+mn-lt"/>
              </a:rPr>
              <a:t>MOST sentences will not appear or appear only once </a:t>
            </a:r>
            <a:r>
              <a:rPr lang="en-US" sz="2800" b="1" kern="0" dirty="0">
                <a:latin typeface="+mn-lt"/>
                <a:sym typeface="Wingdings" pitchFamily="2" charset="2"/>
              </a:rPr>
              <a:t></a:t>
            </a:r>
          </a:p>
          <a:p>
            <a:pPr marL="342900" indent="-342900">
              <a:lnSpc>
                <a:spcPct val="90000"/>
              </a:lnSpc>
              <a:spcBef>
                <a:spcPct val="20000"/>
              </a:spcBef>
              <a:defRPr/>
            </a:pPr>
            <a:r>
              <a:rPr lang="en-US" sz="2800" b="1" kern="0" dirty="0">
                <a:solidFill>
                  <a:schemeClr val="accent6"/>
                </a:solidFill>
                <a:latin typeface="+mn-lt"/>
                <a:sym typeface="Wingdings" pitchFamily="2" charset="2"/>
              </a:rPr>
              <a:t>Key point in Stat. NLP</a:t>
            </a:r>
            <a:r>
              <a:rPr lang="en-US" sz="2800" b="1" kern="0" dirty="0">
                <a:latin typeface="+mn-lt"/>
                <a:sym typeface="Wingdings" pitchFamily="2" charset="2"/>
              </a:rPr>
              <a:t>: your corpus should be </a:t>
            </a:r>
            <a:r>
              <a:rPr lang="en-US" sz="2800" b="1" kern="0" dirty="0">
                <a:solidFill>
                  <a:schemeClr val="accent6"/>
                </a:solidFill>
                <a:latin typeface="+mn-lt"/>
                <a:sym typeface="Wingdings" pitchFamily="2" charset="2"/>
              </a:rPr>
              <a:t>&gt;&gt;</a:t>
            </a:r>
            <a:r>
              <a:rPr lang="en-US" sz="2800" b="1" kern="0" dirty="0">
                <a:latin typeface="+mn-lt"/>
                <a:sym typeface="Wingdings" pitchFamily="2" charset="2"/>
              </a:rPr>
              <a:t> than your sample space!</a:t>
            </a:r>
            <a:endParaRPr lang="en-US" sz="2400" b="1" kern="0" dirty="0">
              <a:latin typeface="+mn-lt"/>
            </a:endParaRPr>
          </a:p>
          <a:p>
            <a:pPr marL="342900" indent="-342900">
              <a:lnSpc>
                <a:spcPct val="90000"/>
              </a:lnSpc>
              <a:spcBef>
                <a:spcPct val="20000"/>
              </a:spcBef>
              <a:defRPr/>
            </a:pPr>
            <a:endParaRPr lang="en-US" sz="2400" b="1" kern="0" dirty="0">
              <a:latin typeface="+mn-lt"/>
            </a:endParaRPr>
          </a:p>
        </p:txBody>
      </p:sp>
      <mc:AlternateContent xmlns:mc="http://schemas.openxmlformats.org/markup-compatibility/2006" xmlns:p14="http://schemas.microsoft.com/office/powerpoint/2010/main">
        <mc:Choice Requires="p14">
          <p:contentPart p14:bwMode="auto" r:id="rId6">
            <p14:nvContentPartPr>
              <p14:cNvPr id="130051" name="Ink 10"/>
              <p14:cNvContentPartPr>
                <a14:cpLocks xmlns:a14="http://schemas.microsoft.com/office/drawing/2010/main" noRot="1" noChangeAspect="1" noEditPoints="1" noChangeArrowheads="1" noChangeShapeType="1"/>
              </p14:cNvContentPartPr>
              <p14:nvPr/>
            </p14:nvContentPartPr>
            <p14:xfrm>
              <a:off x="2314950" y="2152260"/>
              <a:ext cx="261937" cy="292100"/>
            </p14:xfrm>
          </p:contentPart>
        </mc:Choice>
        <mc:Fallback xmlns="">
          <p:pic>
            <p:nvPicPr>
              <p:cNvPr id="130051" name="Ink 10"/>
              <p:cNvPicPr>
                <a:picLocks noRot="1" noChangeAspect="1" noEditPoints="1" noChangeArrowheads="1" noChangeShapeType="1"/>
              </p:cNvPicPr>
              <p:nvPr/>
            </p:nvPicPr>
            <p:blipFill>
              <a:blip r:embed="rId7"/>
              <a:stretch>
                <a:fillRect/>
              </a:stretch>
            </p:blipFill>
            <p:spPr>
              <a:xfrm>
                <a:off x="2305608" y="2142998"/>
                <a:ext cx="280621" cy="310623"/>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0052" name="Ink 11"/>
              <p14:cNvContentPartPr>
                <a14:cpLocks xmlns:a14="http://schemas.microsoft.com/office/drawing/2010/main" noRot="1" noChangeAspect="1" noEditPoints="1" noChangeArrowheads="1" noChangeShapeType="1"/>
              </p14:cNvContentPartPr>
              <p14:nvPr/>
            </p14:nvContentPartPr>
            <p14:xfrm>
              <a:off x="2667000" y="1968110"/>
              <a:ext cx="382587" cy="184150"/>
            </p14:xfrm>
          </p:contentPart>
        </mc:Choice>
        <mc:Fallback xmlns="">
          <p:pic>
            <p:nvPicPr>
              <p:cNvPr id="130052" name="Ink 11"/>
              <p:cNvPicPr>
                <a:picLocks noRot="1" noChangeAspect="1" noEditPoints="1" noChangeArrowheads="1" noChangeShapeType="1"/>
              </p:cNvPicPr>
              <p:nvPr/>
            </p:nvPicPr>
            <p:blipFill>
              <a:blip r:embed="rId9"/>
              <a:stretch>
                <a:fillRect/>
              </a:stretch>
            </p:blipFill>
            <p:spPr>
              <a:xfrm>
                <a:off x="2657642" y="1958759"/>
                <a:ext cx="401302" cy="202853"/>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0053" name="Ink 12"/>
              <p14:cNvContentPartPr>
                <a14:cpLocks xmlns:a14="http://schemas.microsoft.com/office/drawing/2010/main" noRot="1" noChangeAspect="1" noEditPoints="1" noChangeArrowheads="1" noChangeShapeType="1"/>
              </p14:cNvContentPartPr>
              <p14:nvPr/>
            </p14:nvContentPartPr>
            <p14:xfrm>
              <a:off x="3352800" y="2166218"/>
              <a:ext cx="392113" cy="280987"/>
            </p14:xfrm>
          </p:contentPart>
        </mc:Choice>
        <mc:Fallback xmlns="">
          <p:pic>
            <p:nvPicPr>
              <p:cNvPr id="130053" name="Ink 12"/>
              <p:cNvPicPr>
                <a:picLocks noRot="1" noChangeAspect="1" noEditPoints="1" noChangeArrowheads="1" noChangeShapeType="1"/>
              </p:cNvPicPr>
              <p:nvPr/>
            </p:nvPicPr>
            <p:blipFill>
              <a:blip r:embed="rId11"/>
              <a:stretch>
                <a:fillRect/>
              </a:stretch>
            </p:blipFill>
            <p:spPr>
              <a:xfrm>
                <a:off x="3343455" y="2156876"/>
                <a:ext cx="410802" cy="299672"/>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0054" name="Ink 13"/>
              <p14:cNvContentPartPr>
                <a14:cpLocks xmlns:a14="http://schemas.microsoft.com/office/drawing/2010/main" noRot="1" noChangeAspect="1" noEditPoints="1" noChangeArrowheads="1" noChangeShapeType="1"/>
              </p14:cNvContentPartPr>
              <p14:nvPr/>
            </p14:nvContentPartPr>
            <p14:xfrm>
              <a:off x="3744913" y="1992702"/>
              <a:ext cx="404812" cy="247650"/>
            </p14:xfrm>
          </p:contentPart>
        </mc:Choice>
        <mc:Fallback xmlns="">
          <p:pic>
            <p:nvPicPr>
              <p:cNvPr id="130054" name="Ink 13"/>
              <p:cNvPicPr>
                <a:picLocks noRot="1" noChangeAspect="1" noEditPoints="1" noChangeArrowheads="1" noChangeShapeType="1"/>
              </p:cNvPicPr>
              <p:nvPr/>
            </p:nvPicPr>
            <p:blipFill>
              <a:blip r:embed="rId13"/>
              <a:stretch>
                <a:fillRect/>
              </a:stretch>
            </p:blipFill>
            <p:spPr>
              <a:xfrm>
                <a:off x="3735557" y="1983370"/>
                <a:ext cx="423523" cy="266313"/>
              </a:xfrm>
              <a:prstGeom prst="rect">
                <a:avLst/>
              </a:prstGeom>
            </p:spPr>
          </p:pic>
        </mc:Fallback>
      </mc:AlternateContent>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213E40F1-CD06-4280-A305-33BCDF41A04B}" type="datetime1">
              <a:rPr lang="en-US" smtClean="0"/>
              <a:t>9/21/2020</a:t>
            </a:fld>
            <a:endParaRPr lang="en-US"/>
          </a:p>
        </p:txBody>
      </p:sp>
      <p:sp>
        <p:nvSpPr>
          <p:cNvPr id="6151" name="Footer Placeholder 6"/>
          <p:cNvSpPr>
            <a:spLocks noGrp="1"/>
          </p:cNvSpPr>
          <p:nvPr>
            <p:ph type="ftr" sz="quarter" idx="11"/>
          </p:nvPr>
        </p:nvSpPr>
        <p:spPr>
          <a:noFill/>
        </p:spPr>
        <p:txBody>
          <a:bodyPr/>
          <a:lstStyle/>
          <a:p>
            <a:r>
              <a:rPr lang="en-US"/>
              <a:t>CPSC503 Winter 2020</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21</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mc:AlternateContent xmlns:mc="http://schemas.openxmlformats.org/markup-compatibility/2006">
        <mc:Choice xmlns:p14="http://schemas.microsoft.com/office/powerpoint/2010/main" Requires="p14">
          <p:contentPart p14:bwMode="auto" r:id="rId3">
            <p14:nvContentPartPr>
              <p14:cNvPr id="14" name="Ink 13">
                <a:extLst>
                  <a:ext uri="{FF2B5EF4-FFF2-40B4-BE49-F238E27FC236}">
                    <a16:creationId xmlns:a16="http://schemas.microsoft.com/office/drawing/2014/main" id="{37A29DF9-6692-46CA-9412-DE28ACE1A87D}"/>
                  </a:ext>
                </a:extLst>
              </p14:cNvPr>
              <p14:cNvContentPartPr/>
              <p14:nvPr/>
            </p14:nvContentPartPr>
            <p14:xfrm>
              <a:off x="670529" y="1466779"/>
              <a:ext cx="1027440" cy="640800"/>
            </p14:xfrm>
          </p:contentPart>
        </mc:Choice>
        <mc:Fallback>
          <p:pic>
            <p:nvPicPr>
              <p:cNvPr id="14" name="Ink 13">
                <a:extLst>
                  <a:ext uri="{FF2B5EF4-FFF2-40B4-BE49-F238E27FC236}">
                    <a16:creationId xmlns:a16="http://schemas.microsoft.com/office/drawing/2014/main" id="{37A29DF9-6692-46CA-9412-DE28ACE1A87D}"/>
                  </a:ext>
                </a:extLst>
              </p:cNvPr>
              <p:cNvPicPr/>
              <p:nvPr/>
            </p:nvPicPr>
            <p:blipFill>
              <a:blip r:embed="rId4"/>
              <a:stretch>
                <a:fillRect/>
              </a:stretch>
            </p:blipFill>
            <p:spPr>
              <a:xfrm>
                <a:off x="661529" y="1458139"/>
                <a:ext cx="1045080" cy="65844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20" name="Ink 19">
                <a:extLst>
                  <a:ext uri="{FF2B5EF4-FFF2-40B4-BE49-F238E27FC236}">
                    <a16:creationId xmlns:a16="http://schemas.microsoft.com/office/drawing/2014/main" id="{B74DB740-A6ED-453D-AC29-843637373785}"/>
                  </a:ext>
                </a:extLst>
              </p14:cNvPr>
              <p14:cNvContentPartPr/>
              <p14:nvPr/>
            </p14:nvContentPartPr>
            <p14:xfrm>
              <a:off x="2499689" y="1373539"/>
              <a:ext cx="479520" cy="798120"/>
            </p14:xfrm>
          </p:contentPart>
        </mc:Choice>
        <mc:Fallback>
          <p:pic>
            <p:nvPicPr>
              <p:cNvPr id="20" name="Ink 19">
                <a:extLst>
                  <a:ext uri="{FF2B5EF4-FFF2-40B4-BE49-F238E27FC236}">
                    <a16:creationId xmlns:a16="http://schemas.microsoft.com/office/drawing/2014/main" id="{B74DB740-A6ED-453D-AC29-843637373785}"/>
                  </a:ext>
                </a:extLst>
              </p:cNvPr>
              <p:cNvPicPr/>
              <p:nvPr/>
            </p:nvPicPr>
            <p:blipFill>
              <a:blip r:embed="rId6"/>
              <a:stretch>
                <a:fillRect/>
              </a:stretch>
            </p:blipFill>
            <p:spPr>
              <a:xfrm>
                <a:off x="2491049" y="1364899"/>
                <a:ext cx="497160" cy="8157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21" name="Ink 20">
                <a:extLst>
                  <a:ext uri="{FF2B5EF4-FFF2-40B4-BE49-F238E27FC236}">
                    <a16:creationId xmlns:a16="http://schemas.microsoft.com/office/drawing/2014/main" id="{47E75C2F-E83C-4A42-9D50-96A29223078B}"/>
                  </a:ext>
                </a:extLst>
              </p14:cNvPr>
              <p14:cNvContentPartPr/>
              <p14:nvPr/>
            </p14:nvContentPartPr>
            <p14:xfrm>
              <a:off x="1904969" y="1638139"/>
              <a:ext cx="286920" cy="347400"/>
            </p14:xfrm>
          </p:contentPart>
        </mc:Choice>
        <mc:Fallback>
          <p:pic>
            <p:nvPicPr>
              <p:cNvPr id="21" name="Ink 20">
                <a:extLst>
                  <a:ext uri="{FF2B5EF4-FFF2-40B4-BE49-F238E27FC236}">
                    <a16:creationId xmlns:a16="http://schemas.microsoft.com/office/drawing/2014/main" id="{47E75C2F-E83C-4A42-9D50-96A29223078B}"/>
                  </a:ext>
                </a:extLst>
              </p:cNvPr>
              <p:cNvPicPr/>
              <p:nvPr/>
            </p:nvPicPr>
            <p:blipFill>
              <a:blip r:embed="rId8"/>
              <a:stretch>
                <a:fillRect/>
              </a:stretch>
            </p:blipFill>
            <p:spPr>
              <a:xfrm>
                <a:off x="1895969" y="1629148"/>
                <a:ext cx="304560" cy="365022"/>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27" name="Ink 26">
                <a:extLst>
                  <a:ext uri="{FF2B5EF4-FFF2-40B4-BE49-F238E27FC236}">
                    <a16:creationId xmlns:a16="http://schemas.microsoft.com/office/drawing/2014/main" id="{1825EAD0-61B0-4D95-9BAE-3C7C16092FBB}"/>
                  </a:ext>
                </a:extLst>
              </p14:cNvPr>
              <p14:cNvContentPartPr/>
              <p14:nvPr/>
            </p14:nvContentPartPr>
            <p14:xfrm>
              <a:off x="4827089" y="1463539"/>
              <a:ext cx="59760" cy="711720"/>
            </p14:xfrm>
          </p:contentPart>
        </mc:Choice>
        <mc:Fallback>
          <p:pic>
            <p:nvPicPr>
              <p:cNvPr id="27" name="Ink 26">
                <a:extLst>
                  <a:ext uri="{FF2B5EF4-FFF2-40B4-BE49-F238E27FC236}">
                    <a16:creationId xmlns:a16="http://schemas.microsoft.com/office/drawing/2014/main" id="{1825EAD0-61B0-4D95-9BAE-3C7C16092FBB}"/>
                  </a:ext>
                </a:extLst>
              </p:cNvPr>
              <p:cNvPicPr/>
              <p:nvPr/>
            </p:nvPicPr>
            <p:blipFill>
              <a:blip r:embed="rId10"/>
              <a:stretch>
                <a:fillRect/>
              </a:stretch>
            </p:blipFill>
            <p:spPr>
              <a:xfrm>
                <a:off x="4818089" y="1454539"/>
                <a:ext cx="77400" cy="72936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37" name="Ink 36">
                <a:extLst>
                  <a:ext uri="{FF2B5EF4-FFF2-40B4-BE49-F238E27FC236}">
                    <a16:creationId xmlns:a16="http://schemas.microsoft.com/office/drawing/2014/main" id="{F50C16B4-977E-4C18-B8CC-AFABEECEE138}"/>
                  </a:ext>
                </a:extLst>
              </p14:cNvPr>
              <p14:cNvContentPartPr/>
              <p14:nvPr/>
            </p14:nvContentPartPr>
            <p14:xfrm>
              <a:off x="5017889" y="1373179"/>
              <a:ext cx="791280" cy="789840"/>
            </p14:xfrm>
          </p:contentPart>
        </mc:Choice>
        <mc:Fallback>
          <p:pic>
            <p:nvPicPr>
              <p:cNvPr id="37" name="Ink 36">
                <a:extLst>
                  <a:ext uri="{FF2B5EF4-FFF2-40B4-BE49-F238E27FC236}">
                    <a16:creationId xmlns:a16="http://schemas.microsoft.com/office/drawing/2014/main" id="{F50C16B4-977E-4C18-B8CC-AFABEECEE138}"/>
                  </a:ext>
                </a:extLst>
              </p:cNvPr>
              <p:cNvPicPr/>
              <p:nvPr/>
            </p:nvPicPr>
            <p:blipFill>
              <a:blip r:embed="rId12"/>
              <a:stretch>
                <a:fillRect/>
              </a:stretch>
            </p:blipFill>
            <p:spPr>
              <a:xfrm>
                <a:off x="5009249" y="1364179"/>
                <a:ext cx="808920" cy="80748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38" name="Ink 37">
                <a:extLst>
                  <a:ext uri="{FF2B5EF4-FFF2-40B4-BE49-F238E27FC236}">
                    <a16:creationId xmlns:a16="http://schemas.microsoft.com/office/drawing/2014/main" id="{CAB5B80A-D1D6-4F9B-9CAE-E2ED9FCB1C89}"/>
                  </a:ext>
                </a:extLst>
              </p14:cNvPr>
              <p14:cNvContentPartPr/>
              <p14:nvPr/>
            </p14:nvContentPartPr>
            <p14:xfrm>
              <a:off x="3839609" y="1377499"/>
              <a:ext cx="878760" cy="722880"/>
            </p14:xfrm>
          </p:contentPart>
        </mc:Choice>
        <mc:Fallback>
          <p:pic>
            <p:nvPicPr>
              <p:cNvPr id="38" name="Ink 37">
                <a:extLst>
                  <a:ext uri="{FF2B5EF4-FFF2-40B4-BE49-F238E27FC236}">
                    <a16:creationId xmlns:a16="http://schemas.microsoft.com/office/drawing/2014/main" id="{CAB5B80A-D1D6-4F9B-9CAE-E2ED9FCB1C89}"/>
                  </a:ext>
                </a:extLst>
              </p:cNvPr>
              <p:cNvPicPr/>
              <p:nvPr/>
            </p:nvPicPr>
            <p:blipFill>
              <a:blip r:embed="rId14"/>
              <a:stretch>
                <a:fillRect/>
              </a:stretch>
            </p:blipFill>
            <p:spPr>
              <a:xfrm>
                <a:off x="3830965" y="1368859"/>
                <a:ext cx="896407" cy="74052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39" name="Ink 38">
                <a:extLst>
                  <a:ext uri="{FF2B5EF4-FFF2-40B4-BE49-F238E27FC236}">
                    <a16:creationId xmlns:a16="http://schemas.microsoft.com/office/drawing/2014/main" id="{E21AD848-F81A-43FA-B707-3A4A17AB4411}"/>
                  </a:ext>
                </a:extLst>
              </p14:cNvPr>
              <p14:cNvContentPartPr/>
              <p14:nvPr/>
            </p14:nvContentPartPr>
            <p14:xfrm>
              <a:off x="3210329" y="1796179"/>
              <a:ext cx="237240" cy="117360"/>
            </p14:xfrm>
          </p:contentPart>
        </mc:Choice>
        <mc:Fallback>
          <p:pic>
            <p:nvPicPr>
              <p:cNvPr id="39" name="Ink 38">
                <a:extLst>
                  <a:ext uri="{FF2B5EF4-FFF2-40B4-BE49-F238E27FC236}">
                    <a16:creationId xmlns:a16="http://schemas.microsoft.com/office/drawing/2014/main" id="{E21AD848-F81A-43FA-B707-3A4A17AB4411}"/>
                  </a:ext>
                </a:extLst>
              </p:cNvPr>
              <p:cNvPicPr/>
              <p:nvPr/>
            </p:nvPicPr>
            <p:blipFill>
              <a:blip r:embed="rId16"/>
              <a:stretch>
                <a:fillRect/>
              </a:stretch>
            </p:blipFill>
            <p:spPr>
              <a:xfrm>
                <a:off x="3201689" y="1787179"/>
                <a:ext cx="25488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42" name="Ink 41">
                <a:extLst>
                  <a:ext uri="{FF2B5EF4-FFF2-40B4-BE49-F238E27FC236}">
                    <a16:creationId xmlns:a16="http://schemas.microsoft.com/office/drawing/2014/main" id="{6FEB4C9A-9410-45B9-A2F4-CF0A6C274F4F}"/>
                  </a:ext>
                </a:extLst>
              </p14:cNvPr>
              <p14:cNvContentPartPr/>
              <p14:nvPr/>
            </p14:nvContentPartPr>
            <p14:xfrm>
              <a:off x="6001769" y="1357339"/>
              <a:ext cx="860040" cy="789480"/>
            </p14:xfrm>
          </p:contentPart>
        </mc:Choice>
        <mc:Fallback>
          <p:pic>
            <p:nvPicPr>
              <p:cNvPr id="42" name="Ink 41">
                <a:extLst>
                  <a:ext uri="{FF2B5EF4-FFF2-40B4-BE49-F238E27FC236}">
                    <a16:creationId xmlns:a16="http://schemas.microsoft.com/office/drawing/2014/main" id="{6FEB4C9A-9410-45B9-A2F4-CF0A6C274F4F}"/>
                  </a:ext>
                </a:extLst>
              </p:cNvPr>
              <p:cNvPicPr/>
              <p:nvPr/>
            </p:nvPicPr>
            <p:blipFill>
              <a:blip r:embed="rId18"/>
              <a:stretch>
                <a:fillRect/>
              </a:stretch>
            </p:blipFill>
            <p:spPr>
              <a:xfrm>
                <a:off x="5992769" y="1348339"/>
                <a:ext cx="877680" cy="80712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43" name="Ink 42">
                <a:extLst>
                  <a:ext uri="{FF2B5EF4-FFF2-40B4-BE49-F238E27FC236}">
                    <a16:creationId xmlns:a16="http://schemas.microsoft.com/office/drawing/2014/main" id="{49A86903-D71C-4461-9026-0A9E3370B3B6}"/>
                  </a:ext>
                </a:extLst>
              </p14:cNvPr>
              <p14:cNvContentPartPr/>
              <p14:nvPr/>
            </p14:nvContentPartPr>
            <p14:xfrm>
              <a:off x="7014809" y="1408459"/>
              <a:ext cx="44280" cy="699480"/>
            </p14:xfrm>
          </p:contentPart>
        </mc:Choice>
        <mc:Fallback>
          <p:pic>
            <p:nvPicPr>
              <p:cNvPr id="43" name="Ink 42">
                <a:extLst>
                  <a:ext uri="{FF2B5EF4-FFF2-40B4-BE49-F238E27FC236}">
                    <a16:creationId xmlns:a16="http://schemas.microsoft.com/office/drawing/2014/main" id="{49A86903-D71C-4461-9026-0A9E3370B3B6}"/>
                  </a:ext>
                </a:extLst>
              </p:cNvPr>
              <p:cNvPicPr/>
              <p:nvPr/>
            </p:nvPicPr>
            <p:blipFill>
              <a:blip r:embed="rId20"/>
              <a:stretch>
                <a:fillRect/>
              </a:stretch>
            </p:blipFill>
            <p:spPr>
              <a:xfrm>
                <a:off x="7006169" y="1399819"/>
                <a:ext cx="61920" cy="71712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52" name="Ink 51">
                <a:extLst>
                  <a:ext uri="{FF2B5EF4-FFF2-40B4-BE49-F238E27FC236}">
                    <a16:creationId xmlns:a16="http://schemas.microsoft.com/office/drawing/2014/main" id="{EFD2BCE9-F464-4785-AE8C-CA5C2D80B59C}"/>
                  </a:ext>
                </a:extLst>
              </p14:cNvPr>
              <p14:cNvContentPartPr/>
              <p14:nvPr/>
            </p14:nvContentPartPr>
            <p14:xfrm>
              <a:off x="7180049" y="1336099"/>
              <a:ext cx="454320" cy="846000"/>
            </p14:xfrm>
          </p:contentPart>
        </mc:Choice>
        <mc:Fallback>
          <p:pic>
            <p:nvPicPr>
              <p:cNvPr id="52" name="Ink 51">
                <a:extLst>
                  <a:ext uri="{FF2B5EF4-FFF2-40B4-BE49-F238E27FC236}">
                    <a16:creationId xmlns:a16="http://schemas.microsoft.com/office/drawing/2014/main" id="{EFD2BCE9-F464-4785-AE8C-CA5C2D80B59C}"/>
                  </a:ext>
                </a:extLst>
              </p:cNvPr>
              <p:cNvPicPr/>
              <p:nvPr/>
            </p:nvPicPr>
            <p:blipFill>
              <a:blip r:embed="rId22"/>
              <a:stretch>
                <a:fillRect/>
              </a:stretch>
            </p:blipFill>
            <p:spPr>
              <a:xfrm>
                <a:off x="7171409" y="1327459"/>
                <a:ext cx="471960" cy="86364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55" name="Ink 54">
                <a:extLst>
                  <a:ext uri="{FF2B5EF4-FFF2-40B4-BE49-F238E27FC236}">
                    <a16:creationId xmlns:a16="http://schemas.microsoft.com/office/drawing/2014/main" id="{A8251BE5-82EC-42FD-885A-5DCF5927BF22}"/>
                  </a:ext>
                </a:extLst>
              </p14:cNvPr>
              <p14:cNvContentPartPr/>
              <p14:nvPr/>
            </p14:nvContentPartPr>
            <p14:xfrm>
              <a:off x="7807529" y="1350139"/>
              <a:ext cx="923400" cy="837000"/>
            </p14:xfrm>
          </p:contentPart>
        </mc:Choice>
        <mc:Fallback>
          <p:pic>
            <p:nvPicPr>
              <p:cNvPr id="55" name="Ink 54">
                <a:extLst>
                  <a:ext uri="{FF2B5EF4-FFF2-40B4-BE49-F238E27FC236}">
                    <a16:creationId xmlns:a16="http://schemas.microsoft.com/office/drawing/2014/main" id="{A8251BE5-82EC-42FD-885A-5DCF5927BF22}"/>
                  </a:ext>
                </a:extLst>
              </p:cNvPr>
              <p:cNvPicPr/>
              <p:nvPr/>
            </p:nvPicPr>
            <p:blipFill>
              <a:blip r:embed="rId24"/>
              <a:stretch>
                <a:fillRect/>
              </a:stretch>
            </p:blipFill>
            <p:spPr>
              <a:xfrm>
                <a:off x="7798886" y="1341139"/>
                <a:ext cx="941047" cy="85464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31115" name="Ink 131114">
                <a:extLst>
                  <a:ext uri="{FF2B5EF4-FFF2-40B4-BE49-F238E27FC236}">
                    <a16:creationId xmlns:a16="http://schemas.microsoft.com/office/drawing/2014/main" id="{F0709EB6-EF97-409E-B280-2A3C5369E462}"/>
                  </a:ext>
                </a:extLst>
              </p14:cNvPr>
              <p14:cNvContentPartPr/>
              <p14:nvPr/>
            </p14:nvContentPartPr>
            <p14:xfrm>
              <a:off x="5386169" y="3687259"/>
              <a:ext cx="150120" cy="181440"/>
            </p14:xfrm>
          </p:contentPart>
        </mc:Choice>
        <mc:Fallback>
          <p:pic>
            <p:nvPicPr>
              <p:cNvPr id="131115" name="Ink 131114">
                <a:extLst>
                  <a:ext uri="{FF2B5EF4-FFF2-40B4-BE49-F238E27FC236}">
                    <a16:creationId xmlns:a16="http://schemas.microsoft.com/office/drawing/2014/main" id="{F0709EB6-EF97-409E-B280-2A3C5369E462}"/>
                  </a:ext>
                </a:extLst>
              </p:cNvPr>
              <p:cNvPicPr/>
              <p:nvPr/>
            </p:nvPicPr>
            <p:blipFill>
              <a:blip r:embed="rId26"/>
              <a:stretch>
                <a:fillRect/>
              </a:stretch>
            </p:blipFill>
            <p:spPr>
              <a:xfrm>
                <a:off x="5377508" y="3678619"/>
                <a:ext cx="167802"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31118" name="Ink 131117">
                <a:extLst>
                  <a:ext uri="{FF2B5EF4-FFF2-40B4-BE49-F238E27FC236}">
                    <a16:creationId xmlns:a16="http://schemas.microsoft.com/office/drawing/2014/main" id="{B76CE18F-B6E7-4337-916B-524EF0E3F64C}"/>
                  </a:ext>
                </a:extLst>
              </p14:cNvPr>
              <p14:cNvContentPartPr/>
              <p14:nvPr/>
            </p14:nvContentPartPr>
            <p14:xfrm>
              <a:off x="3065249" y="2679259"/>
              <a:ext cx="1953720" cy="2111760"/>
            </p14:xfrm>
          </p:contentPart>
        </mc:Choice>
        <mc:Fallback>
          <p:pic>
            <p:nvPicPr>
              <p:cNvPr id="131118" name="Ink 131117">
                <a:extLst>
                  <a:ext uri="{FF2B5EF4-FFF2-40B4-BE49-F238E27FC236}">
                    <a16:creationId xmlns:a16="http://schemas.microsoft.com/office/drawing/2014/main" id="{B76CE18F-B6E7-4337-916B-524EF0E3F64C}"/>
                  </a:ext>
                </a:extLst>
              </p:cNvPr>
              <p:cNvPicPr/>
              <p:nvPr/>
            </p:nvPicPr>
            <p:blipFill>
              <a:blip r:embed="rId28"/>
              <a:stretch>
                <a:fillRect/>
              </a:stretch>
            </p:blipFill>
            <p:spPr>
              <a:xfrm>
                <a:off x="3056249" y="2670259"/>
                <a:ext cx="1971360" cy="212940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31122" name="Ink 131121">
                <a:extLst>
                  <a:ext uri="{FF2B5EF4-FFF2-40B4-BE49-F238E27FC236}">
                    <a16:creationId xmlns:a16="http://schemas.microsoft.com/office/drawing/2014/main" id="{34E9B3D3-3399-4C9A-A580-8081971871AC}"/>
                  </a:ext>
                </a:extLst>
              </p14:cNvPr>
              <p14:cNvContentPartPr/>
              <p14:nvPr/>
            </p14:nvContentPartPr>
            <p14:xfrm>
              <a:off x="8044409" y="3183259"/>
              <a:ext cx="886320" cy="578520"/>
            </p14:xfrm>
          </p:contentPart>
        </mc:Choice>
        <mc:Fallback>
          <p:pic>
            <p:nvPicPr>
              <p:cNvPr id="131122" name="Ink 131121">
                <a:extLst>
                  <a:ext uri="{FF2B5EF4-FFF2-40B4-BE49-F238E27FC236}">
                    <a16:creationId xmlns:a16="http://schemas.microsoft.com/office/drawing/2014/main" id="{34E9B3D3-3399-4C9A-A580-8081971871AC}"/>
                  </a:ext>
                </a:extLst>
              </p:cNvPr>
              <p:cNvPicPr/>
              <p:nvPr/>
            </p:nvPicPr>
            <p:blipFill>
              <a:blip r:embed="rId30"/>
              <a:stretch>
                <a:fillRect/>
              </a:stretch>
            </p:blipFill>
            <p:spPr>
              <a:xfrm>
                <a:off x="8035769" y="3174619"/>
                <a:ext cx="903960" cy="59616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131123" name="Ink 131122">
                <a:extLst>
                  <a:ext uri="{FF2B5EF4-FFF2-40B4-BE49-F238E27FC236}">
                    <a16:creationId xmlns:a16="http://schemas.microsoft.com/office/drawing/2014/main" id="{AE80D849-B441-4239-8594-DF0BD0DB9243}"/>
                  </a:ext>
                </a:extLst>
              </p14:cNvPr>
              <p14:cNvContentPartPr/>
              <p14:nvPr/>
            </p14:nvContentPartPr>
            <p14:xfrm>
              <a:off x="6278249" y="3977419"/>
              <a:ext cx="1087920" cy="615240"/>
            </p14:xfrm>
          </p:contentPart>
        </mc:Choice>
        <mc:Fallback>
          <p:pic>
            <p:nvPicPr>
              <p:cNvPr id="131123" name="Ink 131122">
                <a:extLst>
                  <a:ext uri="{FF2B5EF4-FFF2-40B4-BE49-F238E27FC236}">
                    <a16:creationId xmlns:a16="http://schemas.microsoft.com/office/drawing/2014/main" id="{AE80D849-B441-4239-8594-DF0BD0DB9243}"/>
                  </a:ext>
                </a:extLst>
              </p:cNvPr>
              <p:cNvPicPr/>
              <p:nvPr/>
            </p:nvPicPr>
            <p:blipFill>
              <a:blip r:embed="rId32"/>
              <a:stretch>
                <a:fillRect/>
              </a:stretch>
            </p:blipFill>
            <p:spPr>
              <a:xfrm>
                <a:off x="6269609" y="3968419"/>
                <a:ext cx="1105560" cy="63288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131124" name="Ink 131123">
                <a:extLst>
                  <a:ext uri="{FF2B5EF4-FFF2-40B4-BE49-F238E27FC236}">
                    <a16:creationId xmlns:a16="http://schemas.microsoft.com/office/drawing/2014/main" id="{79523B11-271E-4323-871E-DCB7EC6F08CD}"/>
                  </a:ext>
                </a:extLst>
              </p14:cNvPr>
              <p14:cNvContentPartPr/>
              <p14:nvPr/>
            </p14:nvContentPartPr>
            <p14:xfrm>
              <a:off x="5832209" y="3069139"/>
              <a:ext cx="2047680" cy="774720"/>
            </p14:xfrm>
          </p:contentPart>
        </mc:Choice>
        <mc:Fallback>
          <p:pic>
            <p:nvPicPr>
              <p:cNvPr id="131124" name="Ink 131123">
                <a:extLst>
                  <a:ext uri="{FF2B5EF4-FFF2-40B4-BE49-F238E27FC236}">
                    <a16:creationId xmlns:a16="http://schemas.microsoft.com/office/drawing/2014/main" id="{79523B11-271E-4323-871E-DCB7EC6F08CD}"/>
                  </a:ext>
                </a:extLst>
              </p:cNvPr>
              <p:cNvPicPr/>
              <p:nvPr/>
            </p:nvPicPr>
            <p:blipFill>
              <a:blip r:embed="rId34"/>
              <a:stretch>
                <a:fillRect/>
              </a:stretch>
            </p:blipFill>
            <p:spPr>
              <a:xfrm>
                <a:off x="5823567" y="3060139"/>
                <a:ext cx="2065323" cy="792360"/>
              </a:xfrm>
              <a:prstGeom prst="rect">
                <a:avLst/>
              </a:prstGeom>
            </p:spPr>
          </p:pic>
        </mc:Fallback>
      </mc:AlternateContent>
    </p:spTree>
    <p:extLst>
      <p:ext uri="{BB962C8B-B14F-4D97-AF65-F5344CB8AC3E}">
        <p14:creationId xmlns:p14="http://schemas.microsoft.com/office/powerpoint/2010/main" val="268195655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213E40F1-CD06-4280-A305-33BCDF41A04B}" type="datetime1">
              <a:rPr lang="en-US" smtClean="0"/>
              <a:t>9/21/2020</a:t>
            </a:fld>
            <a:endParaRPr lang="en-US"/>
          </a:p>
        </p:txBody>
      </p:sp>
      <p:sp>
        <p:nvSpPr>
          <p:cNvPr id="6151" name="Footer Placeholder 6"/>
          <p:cNvSpPr>
            <a:spLocks noGrp="1"/>
          </p:cNvSpPr>
          <p:nvPr>
            <p:ph type="ftr" sz="quarter" idx="11"/>
          </p:nvPr>
        </p:nvSpPr>
        <p:spPr>
          <a:noFill/>
        </p:spPr>
        <p:txBody>
          <a:bodyPr/>
          <a:lstStyle/>
          <a:p>
            <a:r>
              <a:rPr lang="en-US"/>
              <a:t>CPSC503 Winter 2020</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22</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p:grpSp>
        <p:nvGrpSpPr>
          <p:cNvPr id="2" name="Group 3"/>
          <p:cNvGrpSpPr>
            <a:grpSpLocks/>
          </p:cNvGrpSpPr>
          <p:nvPr/>
        </p:nvGrpSpPr>
        <p:grpSpPr bwMode="auto">
          <a:xfrm>
            <a:off x="381000" y="1676400"/>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mc:AlternateContent xmlns:mc="http://schemas.openxmlformats.org/markup-compatibility/2006">
                <mc:Choice xmlns:v="urn:schemas-microsoft-com:vml" Requires="v">
                  <p:oleObj spid="_x0000_s131207" name="Equation" r:id="rId4" imgW="1803240" imgH="457200" progId="Equation.3">
                    <p:embed/>
                  </p:oleObj>
                </mc:Choice>
                <mc:Fallback>
                  <p:oleObj name="Equation" r:id="rId4" imgW="1803240" imgH="45720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2" y="1056"/>
                          <a:ext cx="35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mc:AlternateContent xmlns:mc="http://schemas.openxmlformats.org/markup-compatibility/2006">
              <mc:Choice xmlns:v="urn:schemas-microsoft-com:vml" Requires="v">
                <p:oleObj spid="_x0000_s131208" name="Equation" r:id="rId6" imgW="190440" imgH="215640" progId="Equation.3">
                  <p:embed/>
                </p:oleObj>
              </mc:Choice>
              <mc:Fallback>
                <p:oleObj name="Equation" r:id="rId6" imgW="190440" imgH="21564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3352800"/>
                        <a:ext cx="636588" cy="720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7"/>
          <p:cNvGraphicFramePr>
            <a:graphicFrameLocks noGrp="1" noChangeAspect="1"/>
          </p:cNvGraphicFramePr>
          <p:nvPr>
            <p:ph sz="half" idx="2"/>
          </p:nvPr>
        </p:nvGraphicFramePr>
        <p:xfrm>
          <a:off x="228600" y="4267200"/>
          <a:ext cx="8915400" cy="1581150"/>
        </p:xfrm>
        <a:graphic>
          <a:graphicData uri="http://schemas.openxmlformats.org/presentationml/2006/ole">
            <mc:AlternateContent xmlns:mc="http://schemas.openxmlformats.org/markup-compatibility/2006">
              <mc:Choice xmlns:v="urn:schemas-microsoft-com:vml" Requires="v">
                <p:oleObj spid="_x0000_s131209" name="Equation" r:id="rId8" imgW="3149280" imgH="558720" progId="Equation.3">
                  <p:embed/>
                </p:oleObj>
              </mc:Choice>
              <mc:Fallback>
                <p:oleObj name="Equation" r:id="rId8" imgW="3149280" imgH="55872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4267200"/>
                        <a:ext cx="8915400" cy="1581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a:t>Applied to a word sequence from position 1 to n:</a:t>
            </a:r>
            <a:r>
              <a:rPr lang="en-US" sz="2400"/>
              <a:t> </a:t>
            </a:r>
          </a:p>
          <a:p>
            <a:pPr eaLnBrk="1" hangingPunct="1">
              <a:buFontTx/>
              <a:buNone/>
            </a:pPr>
            <a:endParaRPr lang="en-US" sz="2400"/>
          </a:p>
        </p:txBody>
      </p:sp>
      <mc:AlternateContent xmlns:mc="http://schemas.openxmlformats.org/markup-compatibility/2006" xmlns:p14="http://schemas.microsoft.com/office/powerpoint/2010/main">
        <mc:Choice Requires="p14">
          <p:contentPart p14:bwMode="auto" r:id="rId10">
            <p14:nvContentPartPr>
              <p14:cNvPr id="131076" name="Ink 19"/>
              <p14:cNvContentPartPr>
                <a14:cpLocks xmlns:a14="http://schemas.microsoft.com/office/drawing/2010/main" noRot="1" noChangeAspect="1" noEditPoints="1" noChangeArrowheads="1" noChangeShapeType="1"/>
              </p14:cNvContentPartPr>
              <p14:nvPr/>
            </p14:nvContentPartPr>
            <p14:xfrm>
              <a:off x="301625" y="4294188"/>
              <a:ext cx="8718550" cy="746125"/>
            </p14:xfrm>
          </p:contentPart>
        </mc:Choice>
        <mc:Fallback xmlns="">
          <p:pic>
            <p:nvPicPr>
              <p:cNvPr id="131076" name="Ink 19"/>
              <p:cNvPicPr>
                <a:picLocks noRot="1" noChangeAspect="1" noEditPoints="1" noChangeArrowheads="1" noChangeShapeType="1"/>
              </p:cNvPicPr>
              <p:nvPr/>
            </p:nvPicPr>
            <p:blipFill>
              <a:blip r:embed="rId11"/>
              <a:stretch>
                <a:fillRect/>
              </a:stretch>
            </p:blipFill>
            <p:spPr>
              <a:xfrm>
                <a:off x="295145" y="4284110"/>
                <a:ext cx="8735470" cy="767721"/>
              </a:xfrm>
              <a:prstGeom prst="rect">
                <a:avLst/>
              </a:prstGeom>
            </p:spPr>
          </p:pic>
        </mc:Fallback>
      </mc:AlternateContent>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Date Placeholder 4"/>
          <p:cNvSpPr>
            <a:spLocks noGrp="1"/>
          </p:cNvSpPr>
          <p:nvPr>
            <p:ph type="dt" sz="quarter" idx="10"/>
          </p:nvPr>
        </p:nvSpPr>
        <p:spPr>
          <a:noFill/>
        </p:spPr>
        <p:txBody>
          <a:bodyPr/>
          <a:lstStyle/>
          <a:p>
            <a:fld id="{9A066D62-8D2C-4681-8E10-C139B8E518EF}" type="datetime1">
              <a:rPr lang="en-US" smtClean="0"/>
              <a:t>9/21/2020</a:t>
            </a:fld>
            <a:endParaRPr lang="en-US"/>
          </a:p>
        </p:txBody>
      </p:sp>
      <p:sp>
        <p:nvSpPr>
          <p:cNvPr id="7174" name="Footer Placeholder 5"/>
          <p:cNvSpPr>
            <a:spLocks noGrp="1"/>
          </p:cNvSpPr>
          <p:nvPr>
            <p:ph type="ftr" sz="quarter" idx="11"/>
          </p:nvPr>
        </p:nvSpPr>
        <p:spPr>
          <a:noFill/>
        </p:spPr>
        <p:txBody>
          <a:bodyPr/>
          <a:lstStyle/>
          <a:p>
            <a:r>
              <a:rPr lang="en-US"/>
              <a:t>CPSC503 Winter 2020</a:t>
            </a:r>
          </a:p>
        </p:txBody>
      </p:sp>
      <p:sp>
        <p:nvSpPr>
          <p:cNvPr id="7175" name="Slide Number Placeholder 6"/>
          <p:cNvSpPr>
            <a:spLocks noGrp="1"/>
          </p:cNvSpPr>
          <p:nvPr>
            <p:ph type="sldNum" sz="quarter" idx="12"/>
          </p:nvPr>
        </p:nvSpPr>
        <p:spPr>
          <a:noFill/>
        </p:spPr>
        <p:txBody>
          <a:bodyPr/>
          <a:lstStyle/>
          <a:p>
            <a:fld id="{231A5264-F285-4508-944D-A273CBF92D00}" type="slidenum">
              <a:rPr lang="en-US" smtClean="0"/>
              <a:pPr/>
              <a:t>23</a:t>
            </a:fld>
            <a:endParaRPr lang="en-US"/>
          </a:p>
        </p:txBody>
      </p:sp>
      <p:sp>
        <p:nvSpPr>
          <p:cNvPr id="7176" name="Rectangle 2"/>
          <p:cNvSpPr>
            <a:spLocks noGrp="1" noChangeArrowheads="1"/>
          </p:cNvSpPr>
          <p:nvPr>
            <p:ph type="title"/>
          </p:nvPr>
        </p:nvSpPr>
        <p:spPr>
          <a:xfrm>
            <a:off x="685800" y="228600"/>
            <a:ext cx="7772400" cy="1143000"/>
          </a:xfrm>
        </p:spPr>
        <p:txBody>
          <a:bodyPr/>
          <a:lstStyle/>
          <a:p>
            <a:pPr eaLnBrk="1" hangingPunct="1"/>
            <a:r>
              <a:rPr lang="en-US"/>
              <a:t>Example</a:t>
            </a:r>
          </a:p>
        </p:txBody>
      </p:sp>
      <p:sp>
        <p:nvSpPr>
          <p:cNvPr id="7177" name="Rectangle 3"/>
          <p:cNvSpPr>
            <a:spLocks noGrp="1" noChangeArrowheads="1"/>
          </p:cNvSpPr>
          <p:nvPr>
            <p:ph type="body" sz="half" idx="1"/>
          </p:nvPr>
        </p:nvSpPr>
        <p:spPr>
          <a:xfrm>
            <a:off x="0" y="1219200"/>
            <a:ext cx="9144000" cy="4114800"/>
          </a:xfrm>
        </p:spPr>
        <p:txBody>
          <a:bodyPr/>
          <a:lstStyle/>
          <a:p>
            <a:pPr eaLnBrk="1" hangingPunct="1"/>
            <a:r>
              <a:rPr lang="en-US" dirty="0"/>
              <a:t>Sequence    </a:t>
            </a:r>
            <a:r>
              <a:rPr lang="en-US" i="1" dirty="0"/>
              <a:t>“the big red dog barks”</a:t>
            </a:r>
          </a:p>
          <a:p>
            <a:pPr eaLnBrk="1" hangingPunct="1"/>
            <a:r>
              <a:rPr lang="en-US" b="0" dirty="0"/>
              <a:t>P(the big red dog barks)=</a:t>
            </a:r>
          </a:p>
          <a:p>
            <a:pPr eaLnBrk="1" hangingPunct="1">
              <a:buFontTx/>
              <a:buNone/>
            </a:pPr>
            <a:r>
              <a:rPr lang="en-US" sz="2400" b="0" dirty="0">
                <a:solidFill>
                  <a:srgbClr val="A50021"/>
                </a:solidFill>
              </a:rPr>
              <a:t>    </a:t>
            </a:r>
            <a:r>
              <a:rPr lang="en-US" b="0" dirty="0"/>
              <a:t>P(The) x</a:t>
            </a:r>
          </a:p>
          <a:p>
            <a:pPr eaLnBrk="1" hangingPunct="1">
              <a:buFontTx/>
              <a:buNone/>
            </a:pPr>
            <a:r>
              <a:rPr lang="en-US" b="0" dirty="0"/>
              <a:t>	    P(</a:t>
            </a:r>
            <a:r>
              <a:rPr lang="en-US" b="0" dirty="0" err="1"/>
              <a:t>big|the</a:t>
            </a:r>
            <a:r>
              <a:rPr lang="en-US" b="0" dirty="0"/>
              <a:t>) x</a:t>
            </a:r>
          </a:p>
          <a:p>
            <a:pPr eaLnBrk="1" hangingPunct="1">
              <a:buFontTx/>
              <a:buNone/>
            </a:pPr>
            <a:r>
              <a:rPr lang="en-US" b="0" dirty="0"/>
              <a:t>		   P(</a:t>
            </a:r>
            <a:r>
              <a:rPr lang="en-US" b="0" dirty="0" err="1"/>
              <a:t>red|the</a:t>
            </a:r>
            <a:r>
              <a:rPr lang="en-US" b="0" dirty="0"/>
              <a:t> big) x</a:t>
            </a:r>
          </a:p>
          <a:p>
            <a:pPr eaLnBrk="1" hangingPunct="1">
              <a:buFontTx/>
              <a:buNone/>
            </a:pPr>
            <a:r>
              <a:rPr lang="en-US" b="0" dirty="0"/>
              <a:t>			P(</a:t>
            </a:r>
            <a:r>
              <a:rPr lang="en-US" b="0" dirty="0" err="1"/>
              <a:t>dog|the</a:t>
            </a:r>
            <a:r>
              <a:rPr lang="en-US" b="0" dirty="0"/>
              <a:t> big red) x</a:t>
            </a:r>
          </a:p>
          <a:p>
            <a:pPr eaLnBrk="1" hangingPunct="1">
              <a:buFontTx/>
              <a:buNone/>
            </a:pPr>
            <a:r>
              <a:rPr lang="en-US" b="0" dirty="0"/>
              <a:t>				 P(</a:t>
            </a:r>
            <a:r>
              <a:rPr lang="en-US" b="0" dirty="0" err="1"/>
              <a:t>barks|the</a:t>
            </a:r>
            <a:r>
              <a:rPr lang="en-US" b="0" dirty="0"/>
              <a:t> big red dog)</a:t>
            </a:r>
          </a:p>
          <a:p>
            <a:pPr eaLnBrk="1" hangingPunct="1"/>
            <a:endParaRPr lang="en-US" b="0" dirty="0"/>
          </a:p>
        </p:txBody>
      </p:sp>
      <p:sp>
        <p:nvSpPr>
          <p:cNvPr id="476164" name="Rectangle 4"/>
          <p:cNvSpPr>
            <a:spLocks noChangeArrowheads="1"/>
          </p:cNvSpPr>
          <p:nvPr/>
        </p:nvSpPr>
        <p:spPr bwMode="auto">
          <a:xfrm>
            <a:off x="0" y="5029200"/>
            <a:ext cx="9296400" cy="990600"/>
          </a:xfrm>
          <a:prstGeom prst="rect">
            <a:avLst/>
          </a:prstGeom>
          <a:noFill/>
          <a:ln w="9525">
            <a:noFill/>
            <a:miter lim="800000"/>
            <a:headEnd/>
            <a:tailEnd/>
          </a:ln>
        </p:spPr>
        <p:txBody>
          <a:bodyPr/>
          <a:lstStyle/>
          <a:p>
            <a:pPr marL="342900" indent="-342900">
              <a:lnSpc>
                <a:spcPct val="90000"/>
              </a:lnSpc>
              <a:spcBef>
                <a:spcPct val="20000"/>
              </a:spcBef>
            </a:pPr>
            <a:r>
              <a:rPr lang="en-US" sz="2800" b="1" dirty="0">
                <a:latin typeface="Comic Sans MS" pitchFamily="66" charset="0"/>
              </a:rPr>
              <a:t>Note - </a:t>
            </a:r>
            <a:r>
              <a:rPr lang="en-US" sz="2800" dirty="0">
                <a:latin typeface="Comic Sans MS" pitchFamily="66" charset="0"/>
              </a:rPr>
              <a:t>P(the) is better expressed as:</a:t>
            </a:r>
          </a:p>
          <a:p>
            <a:pPr marL="342900" indent="-342900">
              <a:lnSpc>
                <a:spcPct val="90000"/>
              </a:lnSpc>
              <a:spcBef>
                <a:spcPct val="20000"/>
              </a:spcBef>
            </a:pPr>
            <a:r>
              <a:rPr lang="en-US" sz="2800" dirty="0">
                <a:latin typeface="Comic Sans MS" pitchFamily="66" charset="0"/>
              </a:rPr>
              <a:t> P(the|&lt;Beginning of sentence&gt;) written as P(the|&lt;S&gt;)</a:t>
            </a:r>
          </a:p>
        </p:txBody>
      </p:sp>
      <mc:AlternateContent xmlns:mc="http://schemas.openxmlformats.org/markup-compatibility/2006" xmlns:p14="http://schemas.microsoft.com/office/powerpoint/2010/main">
        <mc:Choice Requires="p14">
          <p:contentPart p14:bwMode="auto" r:id="rId3">
            <p14:nvContentPartPr>
              <p14:cNvPr id="132098" name="Ink 12"/>
              <p14:cNvContentPartPr>
                <a14:cpLocks xmlns:a14="http://schemas.microsoft.com/office/drawing/2010/main" noRot="1" noChangeAspect="1" noEditPoints="1" noChangeArrowheads="1" noChangeShapeType="1"/>
              </p14:cNvContentPartPr>
              <p14:nvPr/>
            </p14:nvContentPartPr>
            <p14:xfrm>
              <a:off x="8005763" y="5003800"/>
              <a:ext cx="261937" cy="285750"/>
            </p14:xfrm>
          </p:contentPart>
        </mc:Choice>
        <mc:Fallback xmlns="">
          <p:pic>
            <p:nvPicPr>
              <p:cNvPr id="132098" name="Ink 12"/>
              <p:cNvPicPr>
                <a:picLocks noRot="1" noChangeAspect="1" noEditPoints="1" noChangeArrowheads="1" noChangeShapeType="1"/>
              </p:cNvPicPr>
              <p:nvPr/>
            </p:nvPicPr>
            <p:blipFill>
              <a:blip r:embed="rId4"/>
              <a:stretch>
                <a:fillRect/>
              </a:stretch>
            </p:blipFill>
            <p:spPr>
              <a:xfrm>
                <a:off x="7995314" y="4998395"/>
                <a:ext cx="277790" cy="30196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2099" name="Ink 13"/>
              <p14:cNvContentPartPr>
                <a14:cpLocks xmlns:a14="http://schemas.microsoft.com/office/drawing/2010/main" noRot="1" noChangeAspect="1" noEditPoints="1" noChangeArrowheads="1" noChangeShapeType="1"/>
              </p14:cNvContentPartPr>
              <p14:nvPr/>
            </p14:nvContentPartPr>
            <p14:xfrm>
              <a:off x="1300163" y="5805488"/>
              <a:ext cx="3943350" cy="317500"/>
            </p14:xfrm>
          </p:contentPart>
        </mc:Choice>
        <mc:Fallback xmlns="">
          <p:pic>
            <p:nvPicPr>
              <p:cNvPr id="132099" name="Ink 13"/>
              <p:cNvPicPr>
                <a:picLocks noRot="1" noChangeAspect="1" noEditPoints="1" noChangeArrowheads="1" noChangeShapeType="1"/>
              </p:cNvPicPr>
              <p:nvPr/>
            </p:nvPicPr>
            <p:blipFill>
              <a:blip r:embed="rId6"/>
              <a:stretch>
                <a:fillRect/>
              </a:stretch>
            </p:blipFill>
            <p:spPr>
              <a:xfrm>
                <a:off x="1292603" y="5793609"/>
                <a:ext cx="3960990" cy="33873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2100" name="Ink 14"/>
              <p14:cNvContentPartPr>
                <a14:cpLocks xmlns:a14="http://schemas.microsoft.com/office/drawing/2010/main" noRot="1" noChangeAspect="1" noEditPoints="1" noChangeArrowheads="1" noChangeShapeType="1"/>
              </p14:cNvContentPartPr>
              <p14:nvPr/>
            </p14:nvContentPartPr>
            <p14:xfrm>
              <a:off x="190500" y="2212975"/>
              <a:ext cx="1482725" cy="552450"/>
            </p14:xfrm>
          </p:contentPart>
        </mc:Choice>
        <mc:Fallback xmlns="">
          <p:pic>
            <p:nvPicPr>
              <p:cNvPr id="132100" name="Ink 14"/>
              <p:cNvPicPr>
                <a:picLocks noRot="1" noChangeAspect="1" noEditPoints="1" noChangeArrowheads="1" noChangeShapeType="1"/>
              </p:cNvPicPr>
              <p:nvPr/>
            </p:nvPicPr>
            <p:blipFill>
              <a:blip r:embed="rId12"/>
              <a:stretch>
                <a:fillRect/>
              </a:stretch>
            </p:blipFill>
            <p:spPr>
              <a:xfrm>
                <a:off x="181861" y="2204371"/>
                <a:ext cx="1500364" cy="568941"/>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6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 name="Date Placeholder 5"/>
          <p:cNvSpPr>
            <a:spLocks noGrp="1"/>
          </p:cNvSpPr>
          <p:nvPr>
            <p:ph type="dt" sz="quarter" idx="10"/>
          </p:nvPr>
        </p:nvSpPr>
        <p:spPr>
          <a:noFill/>
        </p:spPr>
        <p:txBody>
          <a:bodyPr/>
          <a:lstStyle/>
          <a:p>
            <a:fld id="{9C99D9C5-00B4-404C-85F2-EF16357A060A}" type="datetime1">
              <a:rPr lang="en-US" smtClean="0"/>
              <a:t>9/21/2020</a:t>
            </a:fld>
            <a:endParaRPr lang="en-US"/>
          </a:p>
        </p:txBody>
      </p:sp>
      <p:sp>
        <p:nvSpPr>
          <p:cNvPr id="8203" name="Footer Placeholder 6"/>
          <p:cNvSpPr>
            <a:spLocks noGrp="1"/>
          </p:cNvSpPr>
          <p:nvPr>
            <p:ph type="ftr" sz="quarter" idx="11"/>
          </p:nvPr>
        </p:nvSpPr>
        <p:spPr>
          <a:noFill/>
        </p:spPr>
        <p:txBody>
          <a:bodyPr/>
          <a:lstStyle/>
          <a:p>
            <a:r>
              <a:rPr lang="en-US"/>
              <a:t>CPSC503 Winter 2020</a:t>
            </a:r>
          </a:p>
        </p:txBody>
      </p:sp>
      <p:sp>
        <p:nvSpPr>
          <p:cNvPr id="8204" name="Slide Number Placeholder 7"/>
          <p:cNvSpPr>
            <a:spLocks noGrp="1"/>
          </p:cNvSpPr>
          <p:nvPr>
            <p:ph type="sldNum" sz="quarter" idx="12"/>
          </p:nvPr>
        </p:nvSpPr>
        <p:spPr>
          <a:noFill/>
        </p:spPr>
        <p:txBody>
          <a:bodyPr/>
          <a:lstStyle/>
          <a:p>
            <a:fld id="{3505C9B8-28D4-4A0E-99A5-768E3EAF4752}" type="slidenum">
              <a:rPr lang="en-US" smtClean="0"/>
              <a:pPr/>
              <a:t>24</a:t>
            </a:fld>
            <a:endParaRPr lang="en-US"/>
          </a:p>
        </p:txBody>
      </p:sp>
      <p:sp>
        <p:nvSpPr>
          <p:cNvPr id="8205" name="Rectangle 2"/>
          <p:cNvSpPr>
            <a:spLocks noGrp="1" noChangeArrowheads="1"/>
          </p:cNvSpPr>
          <p:nvPr>
            <p:ph type="title"/>
          </p:nvPr>
        </p:nvSpPr>
        <p:spPr>
          <a:xfrm>
            <a:off x="685800" y="304800"/>
            <a:ext cx="7772400" cy="1143000"/>
          </a:xfrm>
        </p:spPr>
        <p:txBody>
          <a:bodyPr/>
          <a:lstStyle/>
          <a:p>
            <a:pPr eaLnBrk="1" hangingPunct="1"/>
            <a:r>
              <a:rPr lang="en-US"/>
              <a:t>Not a satisfying solution </a:t>
            </a:r>
            <a:r>
              <a:rPr lang="en-US">
                <a:sym typeface="Wingdings" pitchFamily="2" charset="2"/>
              </a:rPr>
              <a:t></a:t>
            </a:r>
            <a:endParaRPr lang="en-US"/>
          </a:p>
        </p:txBody>
      </p:sp>
      <p:sp>
        <p:nvSpPr>
          <p:cNvPr id="8206" name="Rectangle 3"/>
          <p:cNvSpPr>
            <a:spLocks noGrp="1" noChangeArrowheads="1"/>
          </p:cNvSpPr>
          <p:nvPr>
            <p:ph type="body" sz="half" idx="1"/>
          </p:nvPr>
        </p:nvSpPr>
        <p:spPr>
          <a:xfrm>
            <a:off x="228600" y="1447800"/>
            <a:ext cx="7315200" cy="4114800"/>
          </a:xfrm>
        </p:spPr>
        <p:txBody>
          <a:bodyPr/>
          <a:lstStyle/>
          <a:p>
            <a:pPr eaLnBrk="1" hangingPunct="1">
              <a:buFontTx/>
              <a:buNone/>
            </a:pPr>
            <a:r>
              <a:rPr lang="en-US"/>
              <a:t>Even for small n (e.g., 6) we would need a far too large corpus to estimate:</a:t>
            </a:r>
          </a:p>
        </p:txBody>
      </p:sp>
      <p:graphicFrame>
        <p:nvGraphicFramePr>
          <p:cNvPr id="8194" name="Object 4"/>
          <p:cNvGraphicFramePr>
            <a:graphicFrameLocks noGrp="1" noChangeAspect="1"/>
          </p:cNvGraphicFramePr>
          <p:nvPr>
            <p:ph sz="quarter" idx="2"/>
          </p:nvPr>
        </p:nvGraphicFramePr>
        <p:xfrm>
          <a:off x="6858000" y="1828800"/>
          <a:ext cx="2038350" cy="477838"/>
        </p:xfrm>
        <a:graphic>
          <a:graphicData uri="http://schemas.openxmlformats.org/presentationml/2006/ole">
            <mc:AlternateContent xmlns:mc="http://schemas.openxmlformats.org/markup-compatibility/2006">
              <mc:Choice xmlns:v="urn:schemas-microsoft-com:vml" Requires="v">
                <p:oleObj spid="_x0000_s133259" name="Equation" r:id="rId4" imgW="1028520" imgH="241200" progId="Equation.3">
                  <p:embed/>
                </p:oleObj>
              </mc:Choice>
              <mc:Fallback>
                <p:oleObj name="Equation" r:id="rId4" imgW="1028520" imgH="24120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1828800"/>
                        <a:ext cx="2038350"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6"/>
          <p:cNvGraphicFramePr>
            <a:graphicFrameLocks noGrp="1" noChangeAspect="1"/>
          </p:cNvGraphicFramePr>
          <p:nvPr>
            <p:ph sz="quarter" idx="3"/>
          </p:nvPr>
        </p:nvGraphicFramePr>
        <p:xfrm>
          <a:off x="1447800" y="5410200"/>
          <a:ext cx="4800600" cy="671513"/>
        </p:xfrm>
        <a:graphic>
          <a:graphicData uri="http://schemas.openxmlformats.org/presentationml/2006/ole">
            <mc:AlternateContent xmlns:mc="http://schemas.openxmlformats.org/markup-compatibility/2006">
              <mc:Choice xmlns:v="urn:schemas-microsoft-com:vml" Requires="v">
                <p:oleObj spid="_x0000_s133260" name="Equation" r:id="rId6" imgW="1726920" imgH="241200" progId="Equation.3">
                  <p:embed/>
                </p:oleObj>
              </mc:Choice>
              <mc:Fallback>
                <p:oleObj name="Equation" r:id="rId6" imgW="1726920" imgH="241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5410200"/>
                        <a:ext cx="4800600" cy="6715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13"/>
          <p:cNvGrpSpPr>
            <a:grpSpLocks/>
          </p:cNvGrpSpPr>
          <p:nvPr/>
        </p:nvGrpSpPr>
        <p:grpSpPr bwMode="auto">
          <a:xfrm>
            <a:off x="381000" y="2667000"/>
            <a:ext cx="8534400" cy="2692400"/>
            <a:chOff x="381000" y="2667000"/>
            <a:chExt cx="8534400" cy="2692400"/>
          </a:xfrm>
        </p:grpSpPr>
        <p:sp>
          <p:nvSpPr>
            <p:cNvPr id="8208" name="Rectangle 5"/>
            <p:cNvSpPr>
              <a:spLocks noChangeArrowheads="1"/>
            </p:cNvSpPr>
            <p:nvPr/>
          </p:nvSpPr>
          <p:spPr bwMode="auto">
            <a:xfrm>
              <a:off x="381000" y="2667000"/>
              <a:ext cx="8001000" cy="990600"/>
            </a:xfrm>
            <a:prstGeom prst="rect">
              <a:avLst/>
            </a:prstGeom>
            <a:noFill/>
            <a:ln w="9525">
              <a:noFill/>
              <a:miter lim="800000"/>
              <a:headEnd/>
              <a:tailEnd/>
            </a:ln>
          </p:spPr>
          <p:txBody>
            <a:bodyPr/>
            <a:lstStyle/>
            <a:p>
              <a:pPr marL="342900" indent="-342900">
                <a:spcBef>
                  <a:spcPct val="20000"/>
                </a:spcBef>
              </a:pPr>
              <a:r>
                <a:rPr lang="en-US" sz="2800" b="1">
                  <a:solidFill>
                    <a:schemeClr val="accent2"/>
                  </a:solidFill>
                  <a:latin typeface="Comic Sans MS" pitchFamily="66" charset="0"/>
                </a:rPr>
                <a:t>Markov Assumption:</a:t>
              </a:r>
              <a:r>
                <a:rPr lang="en-US" sz="2800" b="1">
                  <a:latin typeface="Comic Sans MS" pitchFamily="66" charset="0"/>
                </a:rPr>
                <a:t> the entire prefix history isn’t necessary.</a:t>
              </a:r>
            </a:p>
          </p:txBody>
        </p:sp>
        <p:graphicFrame>
          <p:nvGraphicFramePr>
            <p:cNvPr id="8196" name="Object 7"/>
            <p:cNvGraphicFramePr>
              <a:graphicFrameLocks noChangeAspect="1"/>
            </p:cNvGraphicFramePr>
            <p:nvPr/>
          </p:nvGraphicFramePr>
          <p:xfrm>
            <a:off x="1447800" y="3581400"/>
            <a:ext cx="5791200" cy="1778000"/>
          </p:xfrm>
          <a:graphic>
            <a:graphicData uri="http://schemas.openxmlformats.org/presentationml/2006/ole">
              <mc:AlternateContent xmlns:mc="http://schemas.openxmlformats.org/markup-compatibility/2006">
                <mc:Choice xmlns:v="urn:schemas-microsoft-com:vml" Requires="v">
                  <p:oleObj spid="_x0000_s133261" name="Equation" r:id="rId8" imgW="2400120" imgH="736560" progId="Equation.3">
                    <p:embed/>
                  </p:oleObj>
                </mc:Choice>
                <mc:Fallback>
                  <p:oleObj name="Equation" r:id="rId8" imgW="2400120" imgH="73656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47800" y="3581400"/>
                          <a:ext cx="5791200" cy="177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09" name="Rectangle 8"/>
            <p:cNvSpPr>
              <a:spLocks noChangeArrowheads="1"/>
            </p:cNvSpPr>
            <p:nvPr/>
          </p:nvSpPr>
          <p:spPr bwMode="auto">
            <a:xfrm>
              <a:off x="6629400" y="3581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8210" name="Rectangle 9"/>
            <p:cNvSpPr>
              <a:spLocks noChangeArrowheads="1"/>
            </p:cNvSpPr>
            <p:nvPr/>
          </p:nvSpPr>
          <p:spPr bwMode="auto">
            <a:xfrm>
              <a:off x="6705600" y="41910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8211" name="Rectangle 10"/>
            <p:cNvSpPr>
              <a:spLocks noChangeArrowheads="1"/>
            </p:cNvSpPr>
            <p:nvPr/>
          </p:nvSpPr>
          <p:spPr bwMode="auto">
            <a:xfrm>
              <a:off x="7315200" y="48006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pSp>
      <mc:AlternateContent xmlns:mc="http://schemas.openxmlformats.org/markup-compatibility/2006" xmlns:p14="http://schemas.microsoft.com/office/powerpoint/2010/main">
        <mc:Choice Requires="p14">
          <p:contentPart p14:bwMode="auto" r:id="rId10">
            <p14:nvContentPartPr>
              <p14:cNvPr id="133124" name="Ink 16"/>
              <p14:cNvContentPartPr>
                <a14:cpLocks xmlns:a14="http://schemas.microsoft.com/office/drawing/2010/main" noRot="1" noChangeAspect="1" noEditPoints="1" noChangeArrowheads="1" noChangeShapeType="1"/>
              </p14:cNvContentPartPr>
              <p14:nvPr/>
            </p14:nvContentPartPr>
            <p14:xfrm>
              <a:off x="3062288" y="3983038"/>
              <a:ext cx="2425700" cy="153987"/>
            </p14:xfrm>
          </p:contentPart>
        </mc:Choice>
        <mc:Fallback xmlns="">
          <p:pic>
            <p:nvPicPr>
              <p:cNvPr id="133124" name="Ink 16"/>
              <p:cNvPicPr>
                <a:picLocks noRot="1" noChangeAspect="1" noEditPoints="1" noChangeArrowheads="1" noChangeShapeType="1"/>
              </p:cNvPicPr>
              <p:nvPr/>
            </p:nvPicPr>
            <p:blipFill>
              <a:blip r:embed="rId21"/>
              <a:stretch>
                <a:fillRect/>
              </a:stretch>
            </p:blipFill>
            <p:spPr>
              <a:xfrm>
                <a:off x="3056169" y="3972604"/>
                <a:ext cx="2442978" cy="172696"/>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125" name="Ink 17"/>
              <p14:cNvContentPartPr>
                <a14:cpLocks xmlns:a14="http://schemas.microsoft.com/office/drawing/2010/main" noRot="1" noChangeAspect="1" noEditPoints="1" noChangeArrowheads="1" noChangeShapeType="1"/>
              </p14:cNvContentPartPr>
              <p14:nvPr/>
            </p14:nvContentPartPr>
            <p14:xfrm>
              <a:off x="2611438" y="4484688"/>
              <a:ext cx="1774825" cy="269875"/>
            </p14:xfrm>
          </p:contentPart>
        </mc:Choice>
        <mc:Fallback xmlns="">
          <p:pic>
            <p:nvPicPr>
              <p:cNvPr id="133125" name="Ink 17"/>
              <p:cNvPicPr>
                <a:picLocks noRot="1" noChangeAspect="1" noEditPoints="1" noChangeArrowheads="1" noChangeShapeType="1"/>
              </p:cNvPicPr>
              <p:nvPr/>
            </p:nvPicPr>
            <p:blipFill>
              <a:blip r:embed="rId23"/>
              <a:stretch>
                <a:fillRect/>
              </a:stretch>
            </p:blipFill>
            <p:spPr>
              <a:xfrm>
                <a:off x="2607477" y="4479985"/>
                <a:ext cx="1787788" cy="28398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126" name="Ink 18"/>
              <p14:cNvContentPartPr>
                <a14:cpLocks xmlns:a14="http://schemas.microsoft.com/office/drawing/2010/main" noRot="1" noChangeAspect="1" noEditPoints="1" noChangeArrowheads="1" noChangeShapeType="1"/>
              </p14:cNvContentPartPr>
              <p14:nvPr/>
            </p14:nvContentPartPr>
            <p14:xfrm>
              <a:off x="5775325" y="4738688"/>
              <a:ext cx="473075" cy="17462"/>
            </p14:xfrm>
          </p:contentPart>
        </mc:Choice>
        <mc:Fallback xmlns="">
          <p:pic>
            <p:nvPicPr>
              <p:cNvPr id="133126" name="Ink 18"/>
              <p:cNvPicPr>
                <a:picLocks noRot="1" noChangeAspect="1" noEditPoints="1" noChangeArrowheads="1" noChangeShapeType="1"/>
              </p:cNvPicPr>
              <p:nvPr/>
            </p:nvPicPr>
            <p:blipFill>
              <a:blip r:embed="rId15"/>
              <a:stretch>
                <a:fillRect/>
              </a:stretch>
            </p:blipFill>
            <p:spPr>
              <a:xfrm>
                <a:off x="5770285" y="4729957"/>
                <a:ext cx="488556" cy="3492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3127" name="Ink 19"/>
              <p14:cNvContentPartPr>
                <a14:cpLocks xmlns:a14="http://schemas.microsoft.com/office/drawing/2010/main" noRot="1" noChangeAspect="1" noEditPoints="1" noChangeArrowheads="1" noChangeShapeType="1"/>
              </p14:cNvContentPartPr>
              <p14:nvPr/>
            </p14:nvContentPartPr>
            <p14:xfrm>
              <a:off x="5503863" y="6016625"/>
              <a:ext cx="152400" cy="255588"/>
            </p14:xfrm>
          </p:contentPart>
        </mc:Choice>
        <mc:Fallback xmlns="">
          <p:pic>
            <p:nvPicPr>
              <p:cNvPr id="133127" name="Ink 19"/>
              <p:cNvPicPr>
                <a:picLocks noRot="1" noChangeAspect="1" noEditPoints="1" noChangeArrowheads="1" noChangeShapeType="1"/>
              </p:cNvPicPr>
              <p:nvPr/>
            </p:nvPicPr>
            <p:blipFill>
              <a:blip r:embed="rId26"/>
              <a:stretch>
                <a:fillRect/>
              </a:stretch>
            </p:blipFill>
            <p:spPr>
              <a:xfrm>
                <a:off x="5495257" y="6005154"/>
                <a:ext cx="173198" cy="277096"/>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3128" name="Ink 20"/>
              <p14:cNvContentPartPr>
                <a14:cpLocks xmlns:a14="http://schemas.microsoft.com/office/drawing/2010/main" noRot="1" noChangeAspect="1" noEditPoints="1" noChangeArrowheads="1" noChangeShapeType="1"/>
              </p14:cNvContentPartPr>
              <p14:nvPr/>
            </p14:nvContentPartPr>
            <p14:xfrm>
              <a:off x="7327900" y="1758950"/>
              <a:ext cx="1633538" cy="612775"/>
            </p14:xfrm>
          </p:contentPart>
        </mc:Choice>
        <mc:Fallback xmlns="">
          <p:pic>
            <p:nvPicPr>
              <p:cNvPr id="133128" name="Ink 20"/>
              <p:cNvPicPr>
                <a:picLocks noRot="1" noChangeAspect="1" noEditPoints="1" noChangeArrowheads="1" noChangeShapeType="1"/>
              </p:cNvPicPr>
              <p:nvPr/>
            </p:nvPicPr>
            <p:blipFill>
              <a:blip r:embed="rId28"/>
              <a:stretch>
                <a:fillRect/>
              </a:stretch>
            </p:blipFill>
            <p:spPr>
              <a:xfrm>
                <a:off x="7319268" y="1750309"/>
                <a:ext cx="1651880" cy="630777"/>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4"/>
          <p:cNvSpPr>
            <a:spLocks noGrp="1"/>
          </p:cNvSpPr>
          <p:nvPr>
            <p:ph type="dt" sz="quarter" idx="10"/>
          </p:nvPr>
        </p:nvSpPr>
        <p:spPr>
          <a:noFill/>
        </p:spPr>
        <p:txBody>
          <a:bodyPr/>
          <a:lstStyle/>
          <a:p>
            <a:fld id="{ED83C452-C018-4A3B-A3A6-2BA57EA234B3}" type="datetime1">
              <a:rPr lang="en-US" smtClean="0"/>
              <a:t>9/21/2020</a:t>
            </a:fld>
            <a:endParaRPr lang="en-US"/>
          </a:p>
        </p:txBody>
      </p:sp>
      <p:sp>
        <p:nvSpPr>
          <p:cNvPr id="9223" name="Footer Placeholder 5"/>
          <p:cNvSpPr>
            <a:spLocks noGrp="1"/>
          </p:cNvSpPr>
          <p:nvPr>
            <p:ph type="ftr" sz="quarter" idx="11"/>
          </p:nvPr>
        </p:nvSpPr>
        <p:spPr>
          <a:noFill/>
        </p:spPr>
        <p:txBody>
          <a:bodyPr/>
          <a:lstStyle/>
          <a:p>
            <a:r>
              <a:rPr lang="en-US"/>
              <a:t>CPSC503 Winter 2020</a:t>
            </a:r>
          </a:p>
        </p:txBody>
      </p:sp>
      <p:sp>
        <p:nvSpPr>
          <p:cNvPr id="9224" name="Slide Number Placeholder 6"/>
          <p:cNvSpPr>
            <a:spLocks noGrp="1"/>
          </p:cNvSpPr>
          <p:nvPr>
            <p:ph type="sldNum" sz="quarter" idx="12"/>
          </p:nvPr>
        </p:nvSpPr>
        <p:spPr>
          <a:noFill/>
        </p:spPr>
        <p:txBody>
          <a:bodyPr/>
          <a:lstStyle/>
          <a:p>
            <a:fld id="{122949A4-E26C-4D9B-A237-0FFB91467F12}" type="slidenum">
              <a:rPr lang="en-US" smtClean="0"/>
              <a:pPr/>
              <a:t>25</a:t>
            </a:fld>
            <a:endParaRPr lang="en-US"/>
          </a:p>
        </p:txBody>
      </p:sp>
      <p:sp>
        <p:nvSpPr>
          <p:cNvPr id="9225" name="Rectangle 2"/>
          <p:cNvSpPr>
            <a:spLocks noGrp="1" noChangeArrowheads="1"/>
          </p:cNvSpPr>
          <p:nvPr>
            <p:ph type="title"/>
          </p:nvPr>
        </p:nvSpPr>
        <p:spPr>
          <a:xfrm>
            <a:off x="685800" y="609600"/>
            <a:ext cx="7772400" cy="609600"/>
          </a:xfrm>
        </p:spPr>
        <p:txBody>
          <a:bodyPr/>
          <a:lstStyle/>
          <a:p>
            <a:pPr eaLnBrk="1" hangingPunct="1"/>
            <a:r>
              <a:rPr lang="en-US" sz="3600"/>
              <a:t>Prob of a sentence: N-Grams</a:t>
            </a:r>
            <a:br>
              <a:rPr lang="en-US" sz="3600"/>
            </a:br>
            <a:endParaRPr lang="en-US" sz="3600">
              <a:solidFill>
                <a:srgbClr val="A50021"/>
              </a:solidFill>
            </a:endParaRPr>
          </a:p>
        </p:txBody>
      </p:sp>
      <p:graphicFrame>
        <p:nvGraphicFramePr>
          <p:cNvPr id="9218" name="Object 3"/>
          <p:cNvGraphicFramePr>
            <a:graphicFrameLocks noGrp="1" noChangeAspect="1"/>
          </p:cNvGraphicFramePr>
          <p:nvPr>
            <p:ph sz="half" idx="2"/>
          </p:nvPr>
        </p:nvGraphicFramePr>
        <p:xfrm>
          <a:off x="304800" y="1219200"/>
          <a:ext cx="6629400" cy="712788"/>
        </p:xfrm>
        <a:graphic>
          <a:graphicData uri="http://schemas.openxmlformats.org/presentationml/2006/ole">
            <mc:AlternateContent xmlns:mc="http://schemas.openxmlformats.org/markup-compatibility/2006">
              <mc:Choice xmlns:v="urn:schemas-microsoft-com:vml" Requires="v">
                <p:oleObj spid="_x0000_s134322" name="Equation" r:id="rId4" imgW="2831760" imgH="304560" progId="Equation.3">
                  <p:embed/>
                </p:oleObj>
              </mc:Choice>
              <mc:Fallback>
                <p:oleObj name="Equation" r:id="rId4" imgW="2831760" imgH="30456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219200"/>
                        <a:ext cx="6629400"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19" name="Object 4"/>
          <p:cNvGraphicFramePr>
            <a:graphicFrameLocks noChangeAspect="1"/>
          </p:cNvGraphicFramePr>
          <p:nvPr/>
        </p:nvGraphicFramePr>
        <p:xfrm>
          <a:off x="228600" y="2667000"/>
          <a:ext cx="5826125" cy="712788"/>
        </p:xfrm>
        <a:graphic>
          <a:graphicData uri="http://schemas.openxmlformats.org/presentationml/2006/ole">
            <mc:AlternateContent xmlns:mc="http://schemas.openxmlformats.org/markup-compatibility/2006">
              <mc:Choice xmlns:v="urn:schemas-microsoft-com:vml" Requires="v">
                <p:oleObj spid="_x0000_s134323" name="Equation" r:id="rId6" imgW="2489040" imgH="304560" progId="Equation.3">
                  <p:embed/>
                </p:oleObj>
              </mc:Choice>
              <mc:Fallback>
                <p:oleObj name="Equation" r:id="rId6" imgW="2489040" imgH="304560" progId="Equation.3">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2667000"/>
                        <a:ext cx="5826125"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20" name="Object 5"/>
          <p:cNvGraphicFramePr>
            <a:graphicFrameLocks noChangeAspect="1"/>
          </p:cNvGraphicFramePr>
          <p:nvPr/>
        </p:nvGraphicFramePr>
        <p:xfrm>
          <a:off x="228600" y="3581400"/>
          <a:ext cx="6688138" cy="712788"/>
        </p:xfrm>
        <a:graphic>
          <a:graphicData uri="http://schemas.openxmlformats.org/presentationml/2006/ole">
            <mc:AlternateContent xmlns:mc="http://schemas.openxmlformats.org/markup-compatibility/2006">
              <mc:Choice xmlns:v="urn:schemas-microsoft-com:vml" Requires="v">
                <p:oleObj spid="_x0000_s134324" name="Equation" r:id="rId8" imgW="2857320" imgH="304560" progId="Equation.3">
                  <p:embed/>
                </p:oleObj>
              </mc:Choice>
              <mc:Fallback>
                <p:oleObj name="Equation" r:id="rId8" imgW="2857320" imgH="304560"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3581400"/>
                        <a:ext cx="668813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6" name="Rectangle 6"/>
          <p:cNvSpPr>
            <a:spLocks noChangeArrowheads="1"/>
          </p:cNvSpPr>
          <p:nvPr/>
        </p:nvSpPr>
        <p:spPr bwMode="auto">
          <a:xfrm>
            <a:off x="6248400" y="27432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9227" name="Rectangle 7"/>
          <p:cNvSpPr>
            <a:spLocks noChangeArrowheads="1"/>
          </p:cNvSpPr>
          <p:nvPr/>
        </p:nvSpPr>
        <p:spPr bwMode="auto">
          <a:xfrm>
            <a:off x="6934200" y="3733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9228" name="Rectangle 8"/>
          <p:cNvSpPr>
            <a:spLocks noChangeArrowheads="1"/>
          </p:cNvSpPr>
          <p:nvPr/>
        </p:nvSpPr>
        <p:spPr bwMode="auto">
          <a:xfrm>
            <a:off x="7543800" y="45720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aphicFrame>
        <p:nvGraphicFramePr>
          <p:cNvPr id="9221" name="Object 9"/>
          <p:cNvGraphicFramePr>
            <a:graphicFrameLocks noChangeAspect="1"/>
          </p:cNvGraphicFramePr>
          <p:nvPr/>
        </p:nvGraphicFramePr>
        <p:xfrm>
          <a:off x="228600" y="4419600"/>
          <a:ext cx="7519988" cy="712788"/>
        </p:xfrm>
        <a:graphic>
          <a:graphicData uri="http://schemas.openxmlformats.org/presentationml/2006/ole">
            <mc:AlternateContent xmlns:mc="http://schemas.openxmlformats.org/markup-compatibility/2006">
              <mc:Choice xmlns:v="urn:schemas-microsoft-com:vml" Requires="v">
                <p:oleObj spid="_x0000_s134325" name="Equation" r:id="rId10" imgW="3213000" imgH="304560" progId="Equation.3">
                  <p:embed/>
                </p:oleObj>
              </mc:Choice>
              <mc:Fallback>
                <p:oleObj name="Equation" r:id="rId10" imgW="3213000" imgH="304560" progId="Equation.3">
                  <p:embed/>
                  <p:pic>
                    <p:nvPicPr>
                      <p:cNvPr id="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8600" y="4419600"/>
                        <a:ext cx="751998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9" name="Rectangle 10"/>
          <p:cNvSpPr>
            <a:spLocks noChangeArrowheads="1"/>
          </p:cNvSpPr>
          <p:nvPr/>
        </p:nvSpPr>
        <p:spPr bwMode="auto">
          <a:xfrm>
            <a:off x="152400" y="2667000"/>
            <a:ext cx="8839200" cy="2743200"/>
          </a:xfrm>
          <a:prstGeom prst="rect">
            <a:avLst/>
          </a:prstGeom>
          <a:noFill/>
          <a:ln w="38100">
            <a:solidFill>
              <a:schemeClr val="accent2"/>
            </a:solidFill>
            <a:miter lim="800000"/>
            <a:headEnd/>
            <a:tailEnd/>
          </a:ln>
        </p:spPr>
        <p:txBody>
          <a:bodyPr wrap="none" anchor="ctr"/>
          <a:lstStyle/>
          <a:p>
            <a:endParaRPr lang="en-US"/>
          </a:p>
        </p:txBody>
      </p:sp>
      <p:sp>
        <p:nvSpPr>
          <p:cNvPr id="9230" name="Line 11"/>
          <p:cNvSpPr>
            <a:spLocks noChangeShapeType="1"/>
          </p:cNvSpPr>
          <p:nvPr/>
        </p:nvSpPr>
        <p:spPr bwMode="auto">
          <a:xfrm>
            <a:off x="4038600" y="1828800"/>
            <a:ext cx="0" cy="838200"/>
          </a:xfrm>
          <a:prstGeom prst="line">
            <a:avLst/>
          </a:prstGeom>
          <a:noFill/>
          <a:ln w="57150">
            <a:solidFill>
              <a:schemeClr val="accent2"/>
            </a:solidFill>
            <a:round/>
            <a:headEnd/>
            <a:tailEnd type="triangle" w="med" len="med"/>
          </a:ln>
        </p:spPr>
        <p:txBody>
          <a:bodyPr/>
          <a:lstStyle/>
          <a:p>
            <a:endParaRPr lang="en-CA"/>
          </a:p>
        </p:txBody>
      </p:sp>
      <p:sp>
        <p:nvSpPr>
          <p:cNvPr id="9231" name="Rectangle 6"/>
          <p:cNvSpPr>
            <a:spLocks noChangeArrowheads="1"/>
          </p:cNvSpPr>
          <p:nvPr/>
        </p:nvSpPr>
        <p:spPr bwMode="auto">
          <a:xfrm>
            <a:off x="4724400" y="914400"/>
            <a:ext cx="28194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Chain-rule</a:t>
            </a:r>
            <a:endParaRPr lang="en-US" sz="2800" i="1">
              <a:latin typeface="Comic Sans MS" pitchFamily="66" charset="0"/>
            </a:endParaRPr>
          </a:p>
        </p:txBody>
      </p:sp>
      <p:sp>
        <p:nvSpPr>
          <p:cNvPr id="9232" name="Rectangle 6"/>
          <p:cNvSpPr>
            <a:spLocks noChangeArrowheads="1"/>
          </p:cNvSpPr>
          <p:nvPr/>
        </p:nvSpPr>
        <p:spPr bwMode="auto">
          <a:xfrm>
            <a:off x="4343400" y="2057400"/>
            <a:ext cx="3124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simplifications</a:t>
            </a:r>
            <a:endParaRPr lang="en-US" sz="2800" i="1">
              <a:latin typeface="Comic Sans MS" pitchFamily="66" charset="0"/>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Date Placeholder 3"/>
          <p:cNvSpPr>
            <a:spLocks noGrp="1"/>
          </p:cNvSpPr>
          <p:nvPr>
            <p:ph type="dt" sz="quarter" idx="10"/>
          </p:nvPr>
        </p:nvSpPr>
        <p:spPr>
          <a:noFill/>
        </p:spPr>
        <p:txBody>
          <a:bodyPr/>
          <a:lstStyle/>
          <a:p>
            <a:fld id="{CE73916B-7ACC-4EDA-B260-B2197E229BC9}" type="datetime1">
              <a:rPr lang="en-US" smtClean="0"/>
              <a:t>9/21/2020</a:t>
            </a:fld>
            <a:endParaRPr lang="en-US"/>
          </a:p>
        </p:txBody>
      </p:sp>
      <p:sp>
        <p:nvSpPr>
          <p:cNvPr id="10248" name="Footer Placeholder 4"/>
          <p:cNvSpPr>
            <a:spLocks noGrp="1"/>
          </p:cNvSpPr>
          <p:nvPr>
            <p:ph type="ftr" sz="quarter" idx="11"/>
          </p:nvPr>
        </p:nvSpPr>
        <p:spPr>
          <a:noFill/>
        </p:spPr>
        <p:txBody>
          <a:bodyPr/>
          <a:lstStyle/>
          <a:p>
            <a:r>
              <a:rPr lang="en-US"/>
              <a:t>CPSC503 Winter 2020</a:t>
            </a:r>
          </a:p>
        </p:txBody>
      </p:sp>
      <p:sp>
        <p:nvSpPr>
          <p:cNvPr id="10249" name="Slide Number Placeholder 5"/>
          <p:cNvSpPr>
            <a:spLocks noGrp="1"/>
          </p:cNvSpPr>
          <p:nvPr>
            <p:ph type="sldNum" sz="quarter" idx="12"/>
          </p:nvPr>
        </p:nvSpPr>
        <p:spPr>
          <a:noFill/>
        </p:spPr>
        <p:txBody>
          <a:bodyPr/>
          <a:lstStyle/>
          <a:p>
            <a:fld id="{45837745-4D5F-463D-88B7-332CBFBAAC34}" type="slidenum">
              <a:rPr lang="en-US" smtClean="0"/>
              <a:pPr/>
              <a:t>26</a:t>
            </a:fld>
            <a:endParaRPr lang="en-US"/>
          </a:p>
        </p:txBody>
      </p:sp>
      <p:sp>
        <p:nvSpPr>
          <p:cNvPr id="10250" name="Rectangle 2"/>
          <p:cNvSpPr>
            <a:spLocks noGrp="1" noChangeArrowheads="1"/>
          </p:cNvSpPr>
          <p:nvPr>
            <p:ph type="title"/>
          </p:nvPr>
        </p:nvSpPr>
        <p:spPr>
          <a:xfrm>
            <a:off x="609600" y="381000"/>
            <a:ext cx="7772400" cy="1143000"/>
          </a:xfrm>
        </p:spPr>
        <p:txBody>
          <a:bodyPr/>
          <a:lstStyle/>
          <a:p>
            <a:pPr eaLnBrk="1" hangingPunct="1"/>
            <a:r>
              <a:rPr lang="en-US" sz="3600"/>
              <a:t>Bigram</a:t>
            </a:r>
            <a:br>
              <a:rPr lang="en-US" sz="3600"/>
            </a:br>
            <a:r>
              <a:rPr lang="en-US" sz="3600"/>
              <a:t>&lt;s&gt;The big red dog barks</a:t>
            </a:r>
          </a:p>
        </p:txBody>
      </p:sp>
      <p:sp>
        <p:nvSpPr>
          <p:cNvPr id="10251" name="Rectangle 3"/>
          <p:cNvSpPr>
            <a:spLocks noChangeArrowheads="1"/>
          </p:cNvSpPr>
          <p:nvPr/>
        </p:nvSpPr>
        <p:spPr bwMode="auto">
          <a:xfrm>
            <a:off x="762000" y="2667000"/>
            <a:ext cx="7620000" cy="34290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P(The big red dog barks)=</a:t>
            </a:r>
          </a:p>
          <a:p>
            <a:pPr marL="342900" indent="-342900">
              <a:spcBef>
                <a:spcPct val="20000"/>
              </a:spcBef>
            </a:pPr>
            <a:r>
              <a:rPr lang="en-US" sz="2400">
                <a:solidFill>
                  <a:srgbClr val="A50021"/>
                </a:solidFill>
                <a:latin typeface="Comic Sans MS" pitchFamily="66" charset="0"/>
              </a:rPr>
              <a:t> </a:t>
            </a:r>
            <a:r>
              <a:rPr lang="en-US" sz="2800">
                <a:latin typeface="Comic Sans MS" pitchFamily="66" charset="0"/>
              </a:rPr>
              <a:t>P(The|&lt;S&gt;) x</a:t>
            </a:r>
          </a:p>
          <a:p>
            <a:pPr marL="342900" indent="-342900">
              <a:spcBef>
                <a:spcPct val="20000"/>
              </a:spcBef>
            </a:pPr>
            <a:r>
              <a:rPr lang="en-US" sz="2800">
                <a:latin typeface="Comic Sans MS" pitchFamily="66" charset="0"/>
              </a:rPr>
              <a:t>	</a:t>
            </a:r>
          </a:p>
        </p:txBody>
      </p:sp>
      <p:graphicFrame>
        <p:nvGraphicFramePr>
          <p:cNvPr id="10242" name="Object 4"/>
          <p:cNvGraphicFramePr>
            <a:graphicFrameLocks noChangeAspect="1"/>
          </p:cNvGraphicFramePr>
          <p:nvPr/>
        </p:nvGraphicFramePr>
        <p:xfrm>
          <a:off x="457200" y="1676400"/>
          <a:ext cx="7580313" cy="712788"/>
        </p:xfrm>
        <a:graphic>
          <a:graphicData uri="http://schemas.openxmlformats.org/presentationml/2006/ole">
            <mc:AlternateContent xmlns:mc="http://schemas.openxmlformats.org/markup-compatibility/2006">
              <mc:Choice xmlns:v="urn:schemas-microsoft-com:vml" Requires="v">
                <p:oleObj spid="_x0000_s135218" name="Equation" r:id="rId4" imgW="3238200" imgH="304560" progId="Equation.3">
                  <p:embed/>
                </p:oleObj>
              </mc:Choice>
              <mc:Fallback>
                <p:oleObj name="Equation" r:id="rId4" imgW="3238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76400"/>
                        <a:ext cx="7580313"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52" name="Rectangle 5"/>
          <p:cNvSpPr>
            <a:spLocks noChangeArrowheads="1"/>
          </p:cNvSpPr>
          <p:nvPr/>
        </p:nvSpPr>
        <p:spPr bwMode="auto">
          <a:xfrm>
            <a:off x="5943600" y="4953000"/>
            <a:ext cx="2819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Trigram?</a:t>
            </a:r>
          </a:p>
        </p:txBody>
      </p:sp>
      <mc:AlternateContent xmlns:mc="http://schemas.openxmlformats.org/markup-compatibility/2006" xmlns:p14="http://schemas.microsoft.com/office/powerpoint/2010/main">
        <mc:Choice Requires="p14">
          <p:contentPart p14:bwMode="auto" r:id="rId6">
            <p14:nvContentPartPr>
              <p14:cNvPr id="135171" name="Ink 23"/>
              <p14:cNvContentPartPr>
                <a14:cpLocks xmlns:a14="http://schemas.microsoft.com/office/drawing/2010/main" noRot="1" noChangeAspect="1" noEditPoints="1" noChangeArrowheads="1" noChangeShapeType="1"/>
              </p14:cNvContentPartPr>
              <p14:nvPr/>
            </p14:nvContentPartPr>
            <p14:xfrm>
              <a:off x="4829175" y="2546350"/>
              <a:ext cx="515938" cy="388938"/>
            </p14:xfrm>
          </p:contentPart>
        </mc:Choice>
        <mc:Fallback xmlns="">
          <p:pic>
            <p:nvPicPr>
              <p:cNvPr id="135171" name="Ink 23"/>
              <p:cNvPicPr>
                <a:picLocks noRot="1" noChangeAspect="1" noEditPoints="1" noChangeArrowheads="1" noChangeShapeType="1"/>
              </p:cNvPicPr>
              <p:nvPr/>
            </p:nvPicPr>
            <p:blipFill>
              <a:blip r:embed="rId7"/>
              <a:stretch>
                <a:fillRect/>
              </a:stretch>
            </p:blipFill>
            <p:spPr>
              <a:xfrm>
                <a:off x="4821254" y="2540593"/>
                <a:ext cx="533220" cy="3986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5172" name="Ink 24"/>
              <p14:cNvContentPartPr>
                <a14:cpLocks xmlns:a14="http://schemas.microsoft.com/office/drawing/2010/main" noRot="1" noChangeAspect="1" noEditPoints="1" noChangeArrowheads="1" noChangeShapeType="1"/>
              </p14:cNvContentPartPr>
              <p14:nvPr/>
            </p14:nvContentPartPr>
            <p14:xfrm>
              <a:off x="3162300" y="3255963"/>
              <a:ext cx="5570538" cy="627062"/>
            </p14:xfrm>
          </p:contentPart>
        </mc:Choice>
        <mc:Fallback xmlns="">
          <p:pic>
            <p:nvPicPr>
              <p:cNvPr id="135172" name="Ink 24"/>
              <p:cNvPicPr>
                <a:picLocks noRot="1" noChangeAspect="1" noEditPoints="1" noChangeArrowheads="1" noChangeShapeType="1"/>
              </p:cNvPicPr>
              <p:nvPr/>
            </p:nvPicPr>
            <p:blipFill>
              <a:blip r:embed="rId9"/>
              <a:stretch>
                <a:fillRect/>
              </a:stretch>
            </p:blipFill>
            <p:spPr>
              <a:xfrm>
                <a:off x="3154020" y="3253083"/>
                <a:ext cx="5589618" cy="63966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5173" name="Ink 25"/>
              <p14:cNvContentPartPr>
                <a14:cpLocks xmlns:a14="http://schemas.microsoft.com/office/drawing/2010/main" noRot="1" noChangeAspect="1" noEditPoints="1" noChangeArrowheads="1" noChangeShapeType="1"/>
              </p14:cNvContentPartPr>
              <p14:nvPr/>
            </p14:nvContentPartPr>
            <p14:xfrm>
              <a:off x="579438" y="4475163"/>
              <a:ext cx="1738312" cy="368300"/>
            </p14:xfrm>
          </p:contentPart>
        </mc:Choice>
        <mc:Fallback xmlns="">
          <p:pic>
            <p:nvPicPr>
              <p:cNvPr id="135173" name="Ink 25"/>
              <p:cNvPicPr>
                <a:picLocks noRot="1" noChangeAspect="1" noEditPoints="1" noChangeArrowheads="1" noChangeShapeType="1"/>
              </p:cNvPicPr>
              <p:nvPr/>
            </p:nvPicPr>
            <p:blipFill>
              <a:blip r:embed="rId17"/>
              <a:stretch>
                <a:fillRect/>
              </a:stretch>
            </p:blipFill>
            <p:spPr>
              <a:xfrm>
                <a:off x="574757" y="4468695"/>
                <a:ext cx="1752354" cy="37979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5174" name="Ink 26"/>
              <p14:cNvContentPartPr>
                <a14:cpLocks xmlns:a14="http://schemas.microsoft.com/office/drawing/2010/main" noRot="1" noChangeAspect="1" noEditPoints="1" noChangeArrowheads="1" noChangeShapeType="1"/>
              </p14:cNvContentPartPr>
              <p14:nvPr/>
            </p14:nvContentPartPr>
            <p14:xfrm>
              <a:off x="1055688" y="4995863"/>
              <a:ext cx="5484812" cy="749300"/>
            </p14:xfrm>
          </p:contentPart>
        </mc:Choice>
        <mc:Fallback xmlns="">
          <p:pic>
            <p:nvPicPr>
              <p:cNvPr id="135174" name="Ink 26"/>
              <p:cNvPicPr>
                <a:picLocks noRot="1" noChangeAspect="1" noEditPoints="1" noChangeArrowheads="1" noChangeShapeType="1"/>
              </p:cNvPicPr>
              <p:nvPr/>
            </p:nvPicPr>
            <p:blipFill>
              <a:blip r:embed="rId13"/>
              <a:stretch>
                <a:fillRect/>
              </a:stretch>
            </p:blipFill>
            <p:spPr>
              <a:xfrm>
                <a:off x="1046328" y="4986141"/>
                <a:ext cx="5503891" cy="762262"/>
              </a:xfrm>
              <a:prstGeom prst="rect">
                <a:avLst/>
              </a:prstGeom>
            </p:spPr>
          </p:pic>
        </mc:Fallback>
      </mc:AlternateContent>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7" name="Date Placeholder 3"/>
          <p:cNvSpPr>
            <a:spLocks noGrp="1"/>
          </p:cNvSpPr>
          <p:nvPr>
            <p:ph type="dt" sz="quarter" idx="10"/>
          </p:nvPr>
        </p:nvSpPr>
        <p:spPr>
          <a:noFill/>
        </p:spPr>
        <p:txBody>
          <a:bodyPr/>
          <a:lstStyle/>
          <a:p>
            <a:fld id="{6C794A6C-4CFD-43B3-97A4-A05461FEA9BE}" type="datetime1">
              <a:rPr lang="en-US" smtClean="0"/>
              <a:t>9/21/2020</a:t>
            </a:fld>
            <a:endParaRPr lang="en-US"/>
          </a:p>
        </p:txBody>
      </p:sp>
      <p:sp>
        <p:nvSpPr>
          <p:cNvPr id="11278" name="Footer Placeholder 4"/>
          <p:cNvSpPr>
            <a:spLocks noGrp="1"/>
          </p:cNvSpPr>
          <p:nvPr>
            <p:ph type="ftr" sz="quarter" idx="11"/>
          </p:nvPr>
        </p:nvSpPr>
        <p:spPr>
          <a:noFill/>
        </p:spPr>
        <p:txBody>
          <a:bodyPr/>
          <a:lstStyle/>
          <a:p>
            <a:r>
              <a:rPr lang="en-US"/>
              <a:t>CPSC503 Winter 2020</a:t>
            </a:r>
          </a:p>
        </p:txBody>
      </p:sp>
      <p:sp>
        <p:nvSpPr>
          <p:cNvPr id="11279" name="Slide Number Placeholder 5"/>
          <p:cNvSpPr>
            <a:spLocks noGrp="1"/>
          </p:cNvSpPr>
          <p:nvPr>
            <p:ph type="sldNum" sz="quarter" idx="12"/>
          </p:nvPr>
        </p:nvSpPr>
        <p:spPr>
          <a:noFill/>
        </p:spPr>
        <p:txBody>
          <a:bodyPr/>
          <a:lstStyle/>
          <a:p>
            <a:fld id="{7C90D1A1-79A9-4834-8F7F-89AD51E98BA6}" type="slidenum">
              <a:rPr lang="en-US" smtClean="0"/>
              <a:pPr/>
              <a:t>27</a:t>
            </a:fld>
            <a:endParaRPr lang="en-US"/>
          </a:p>
        </p:txBody>
      </p:sp>
      <p:sp>
        <p:nvSpPr>
          <p:cNvPr id="11280" name="Rectangle 2"/>
          <p:cNvSpPr>
            <a:spLocks noGrp="1" noChangeArrowheads="1"/>
          </p:cNvSpPr>
          <p:nvPr>
            <p:ph type="title"/>
          </p:nvPr>
        </p:nvSpPr>
        <p:spPr>
          <a:xfrm>
            <a:off x="685800" y="0"/>
            <a:ext cx="7772400" cy="1143000"/>
          </a:xfrm>
        </p:spPr>
        <p:txBody>
          <a:bodyPr/>
          <a:lstStyle/>
          <a:p>
            <a:pPr eaLnBrk="1" hangingPunct="1"/>
            <a:r>
              <a:rPr lang="en-US" sz="3600"/>
              <a:t>Estimates for N-Grams</a:t>
            </a:r>
            <a:endParaRPr lang="en-US" sz="3600">
              <a:solidFill>
                <a:srgbClr val="A50021"/>
              </a:solidFill>
            </a:endParaRPr>
          </a:p>
        </p:txBody>
      </p:sp>
      <p:graphicFrame>
        <p:nvGraphicFramePr>
          <p:cNvPr id="11266" name="Object 3"/>
          <p:cNvGraphicFramePr>
            <a:graphicFrameLocks noGrp="1" noChangeAspect="1"/>
          </p:cNvGraphicFramePr>
          <p:nvPr>
            <p:ph idx="1"/>
          </p:nvPr>
        </p:nvGraphicFramePr>
        <p:xfrm>
          <a:off x="457200" y="1374775"/>
          <a:ext cx="8305800" cy="1954213"/>
        </p:xfrm>
        <a:graphic>
          <a:graphicData uri="http://schemas.openxmlformats.org/presentationml/2006/ole">
            <mc:AlternateContent xmlns:mc="http://schemas.openxmlformats.org/markup-compatibility/2006">
              <mc:Choice xmlns:v="urn:schemas-microsoft-com:vml" Requires="v">
                <p:oleObj spid="_x0000_s136291" name="Equation" r:id="rId4" imgW="3454200" imgH="812520" progId="Equation.3">
                  <p:embed/>
                </p:oleObj>
              </mc:Choice>
              <mc:Fallback>
                <p:oleObj name="Equation" r:id="rId4" imgW="3454200" imgH="81252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374775"/>
                        <a:ext cx="8305800" cy="19542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1" name="Rectangle 4"/>
          <p:cNvSpPr>
            <a:spLocks noChangeArrowheads="1"/>
          </p:cNvSpPr>
          <p:nvPr/>
        </p:nvSpPr>
        <p:spPr bwMode="auto">
          <a:xfrm>
            <a:off x="7086600" y="1066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11282" name="Rectangle 5"/>
          <p:cNvSpPr>
            <a:spLocks noChangeArrowheads="1"/>
          </p:cNvSpPr>
          <p:nvPr/>
        </p:nvSpPr>
        <p:spPr bwMode="auto">
          <a:xfrm>
            <a:off x="6324600" y="3962400"/>
            <a:ext cx="22860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..in general</a:t>
            </a:r>
            <a:endParaRPr lang="en-US" sz="2800" i="1">
              <a:latin typeface="Comic Sans MS" pitchFamily="66" charset="0"/>
            </a:endParaRPr>
          </a:p>
        </p:txBody>
      </p:sp>
      <p:graphicFrame>
        <p:nvGraphicFramePr>
          <p:cNvPr id="11267" name="Object 6"/>
          <p:cNvGraphicFramePr>
            <a:graphicFrameLocks noChangeAspect="1"/>
          </p:cNvGraphicFramePr>
          <p:nvPr/>
        </p:nvGraphicFramePr>
        <p:xfrm>
          <a:off x="1600200" y="3733800"/>
          <a:ext cx="4419600" cy="1127125"/>
        </p:xfrm>
        <a:graphic>
          <a:graphicData uri="http://schemas.openxmlformats.org/presentationml/2006/ole">
            <mc:AlternateContent xmlns:mc="http://schemas.openxmlformats.org/markup-compatibility/2006">
              <mc:Choice xmlns:v="urn:schemas-microsoft-com:vml" Requires="v">
                <p:oleObj spid="_x0000_s136292" name="Equation" r:id="rId6" imgW="1790640" imgH="457200" progId="Equation.3">
                  <p:embed/>
                </p:oleObj>
              </mc:Choice>
              <mc:Fallback>
                <p:oleObj name="Equation" r:id="rId6" imgW="1790640" imgH="457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00200" y="3733800"/>
                        <a:ext cx="4419600" cy="11271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3" name="Rectangle 7"/>
          <p:cNvSpPr>
            <a:spLocks noChangeArrowheads="1"/>
          </p:cNvSpPr>
          <p:nvPr/>
        </p:nvSpPr>
        <p:spPr bwMode="auto">
          <a:xfrm>
            <a:off x="6858000" y="1905000"/>
            <a:ext cx="1905000" cy="1143000"/>
          </a:xfrm>
          <a:prstGeom prst="rect">
            <a:avLst/>
          </a:prstGeom>
          <a:noFill/>
          <a:ln w="9525">
            <a:solidFill>
              <a:schemeClr val="accent2"/>
            </a:solidFill>
            <a:miter lim="800000"/>
            <a:headEnd/>
            <a:tailEnd/>
          </a:ln>
        </p:spPr>
        <p:txBody>
          <a:bodyPr wrap="none" anchor="ctr"/>
          <a:lstStyle/>
          <a:p>
            <a:endParaRPr lang="en-US"/>
          </a:p>
        </p:txBody>
      </p:sp>
      <p:sp>
        <p:nvSpPr>
          <p:cNvPr id="11284" name="Rectangle 8"/>
          <p:cNvSpPr>
            <a:spLocks noChangeArrowheads="1"/>
          </p:cNvSpPr>
          <p:nvPr/>
        </p:nvSpPr>
        <p:spPr bwMode="auto">
          <a:xfrm>
            <a:off x="1524000" y="3810000"/>
            <a:ext cx="4800600" cy="1143000"/>
          </a:xfrm>
          <a:prstGeom prst="rect">
            <a:avLst/>
          </a:prstGeom>
          <a:noFill/>
          <a:ln w="952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8">
            <p14:nvContentPartPr>
              <p14:cNvPr id="136196" name="Ink 17"/>
              <p14:cNvContentPartPr>
                <a14:cpLocks xmlns:a14="http://schemas.microsoft.com/office/drawing/2010/main" noRot="1" noChangeAspect="1" noEditPoints="1" noChangeArrowheads="1" noChangeShapeType="1"/>
              </p14:cNvContentPartPr>
              <p14:nvPr/>
            </p14:nvContentPartPr>
            <p14:xfrm>
              <a:off x="627063" y="2003425"/>
              <a:ext cx="2016125" cy="720725"/>
            </p14:xfrm>
          </p:contentPart>
        </mc:Choice>
        <mc:Fallback xmlns="">
          <p:pic>
            <p:nvPicPr>
              <p:cNvPr id="136196" name="Ink 17"/>
              <p:cNvPicPr>
                <a:picLocks noRot="1" noChangeAspect="1" noEditPoints="1" noChangeArrowheads="1" noChangeShapeType="1"/>
              </p:cNvPicPr>
              <p:nvPr/>
            </p:nvPicPr>
            <p:blipFill>
              <a:blip r:embed="rId9"/>
              <a:stretch>
                <a:fillRect/>
              </a:stretch>
            </p:blipFill>
            <p:spPr>
              <a:xfrm>
                <a:off x="624543" y="2000905"/>
                <a:ext cx="2022965" cy="72576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6197" name="Ink 18"/>
              <p14:cNvContentPartPr>
                <a14:cpLocks xmlns:a14="http://schemas.microsoft.com/office/drawing/2010/main" noRot="1" noChangeAspect="1" noEditPoints="1" noChangeArrowheads="1" noChangeShapeType="1"/>
              </p14:cNvContentPartPr>
              <p14:nvPr/>
            </p14:nvContentPartPr>
            <p14:xfrm>
              <a:off x="2298700" y="2341563"/>
              <a:ext cx="1846263" cy="592137"/>
            </p14:xfrm>
          </p:contentPart>
        </mc:Choice>
        <mc:Fallback xmlns="">
          <p:pic>
            <p:nvPicPr>
              <p:cNvPr id="136197" name="Ink 18"/>
              <p:cNvPicPr>
                <a:picLocks noRot="1" noChangeAspect="1" noEditPoints="1" noChangeArrowheads="1" noChangeShapeType="1"/>
              </p:cNvPicPr>
              <p:nvPr/>
            </p:nvPicPr>
            <p:blipFill>
              <a:blip r:embed="rId28"/>
              <a:stretch>
                <a:fillRect/>
              </a:stretch>
            </p:blipFill>
            <p:spPr>
              <a:xfrm>
                <a:off x="2295820" y="2335444"/>
                <a:ext cx="1855262" cy="60617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6198" name="Ink 19"/>
              <p14:cNvContentPartPr>
                <a14:cpLocks xmlns:a14="http://schemas.microsoft.com/office/drawing/2010/main" noRot="1" noChangeAspect="1" noEditPoints="1" noChangeArrowheads="1" noChangeShapeType="1"/>
              </p14:cNvContentPartPr>
              <p14:nvPr/>
            </p14:nvContentPartPr>
            <p14:xfrm>
              <a:off x="4525963" y="1330325"/>
              <a:ext cx="479425" cy="995363"/>
            </p14:xfrm>
          </p:contentPart>
        </mc:Choice>
        <mc:Fallback xmlns="">
          <p:pic>
            <p:nvPicPr>
              <p:cNvPr id="136198" name="Ink 19"/>
              <p:cNvPicPr>
                <a:picLocks noRot="1" noChangeAspect="1" noEditPoints="1" noChangeArrowheads="1" noChangeShapeType="1"/>
              </p:cNvPicPr>
              <p:nvPr/>
            </p:nvPicPr>
            <p:blipFill>
              <a:blip r:embed="rId13"/>
              <a:stretch>
                <a:fillRect/>
              </a:stretch>
            </p:blipFill>
            <p:spPr>
              <a:xfrm>
                <a:off x="4520924" y="1325285"/>
                <a:ext cx="493102" cy="100868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6199" name="Ink 20"/>
              <p14:cNvContentPartPr>
                <a14:cpLocks xmlns:a14="http://schemas.microsoft.com/office/drawing/2010/main" noRot="1" noChangeAspect="1" noEditPoints="1" noChangeArrowheads="1" noChangeShapeType="1"/>
              </p14:cNvContentPartPr>
              <p14:nvPr/>
            </p14:nvContentPartPr>
            <p14:xfrm>
              <a:off x="6294438" y="1363663"/>
              <a:ext cx="315912" cy="1003300"/>
            </p14:xfrm>
          </p:contentPart>
        </mc:Choice>
        <mc:Fallback xmlns="">
          <p:pic>
            <p:nvPicPr>
              <p:cNvPr id="136199" name="Ink 20"/>
              <p:cNvPicPr>
                <a:picLocks noRot="1" noChangeAspect="1" noEditPoints="1" noChangeArrowheads="1" noChangeShapeType="1"/>
              </p:cNvPicPr>
              <p:nvPr/>
            </p:nvPicPr>
            <p:blipFill>
              <a:blip r:embed="rId31"/>
              <a:stretch>
                <a:fillRect/>
              </a:stretch>
            </p:blipFill>
            <p:spPr>
              <a:xfrm>
                <a:off x="6290828" y="1361130"/>
                <a:ext cx="325299" cy="1015602"/>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6200" name="Ink 21"/>
              <p14:cNvContentPartPr>
                <a14:cpLocks xmlns:a14="http://schemas.microsoft.com/office/drawing/2010/main" noRot="1" noChangeAspect="1" noEditPoints="1" noChangeArrowheads="1" noChangeShapeType="1"/>
              </p14:cNvContentPartPr>
              <p14:nvPr/>
            </p14:nvContentPartPr>
            <p14:xfrm>
              <a:off x="5135563" y="1925638"/>
              <a:ext cx="989012" cy="465137"/>
            </p14:xfrm>
          </p:contentPart>
        </mc:Choice>
        <mc:Fallback xmlns="">
          <p:pic>
            <p:nvPicPr>
              <p:cNvPr id="136200" name="Ink 21"/>
              <p:cNvPicPr>
                <a:picLocks noRot="1" noChangeAspect="1" noEditPoints="1" noChangeArrowheads="1" noChangeShapeType="1"/>
              </p:cNvPicPr>
              <p:nvPr/>
            </p:nvPicPr>
            <p:blipFill>
              <a:blip r:embed="rId17"/>
              <a:stretch>
                <a:fillRect/>
              </a:stretch>
            </p:blipFill>
            <p:spPr>
              <a:xfrm>
                <a:off x="5132323" y="1922758"/>
                <a:ext cx="999813" cy="474497"/>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6201" name="Ink 22"/>
              <p14:cNvContentPartPr>
                <a14:cpLocks xmlns:a14="http://schemas.microsoft.com/office/drawing/2010/main" noRot="1" noChangeAspect="1" noEditPoints="1" noChangeArrowheads="1" noChangeShapeType="1"/>
              </p14:cNvContentPartPr>
              <p14:nvPr/>
            </p14:nvContentPartPr>
            <p14:xfrm>
              <a:off x="5084763" y="2955925"/>
              <a:ext cx="1174750" cy="941388"/>
            </p14:xfrm>
          </p:contentPart>
        </mc:Choice>
        <mc:Fallback xmlns="">
          <p:pic>
            <p:nvPicPr>
              <p:cNvPr id="136201" name="Ink 22"/>
              <p:cNvPicPr>
                <a:picLocks noRot="1" noChangeAspect="1" noEditPoints="1" noChangeArrowheads="1" noChangeShapeType="1"/>
              </p:cNvPicPr>
              <p:nvPr/>
            </p:nvPicPr>
            <p:blipFill>
              <a:blip r:embed="rId34"/>
              <a:stretch>
                <a:fillRect/>
              </a:stretch>
            </p:blipFill>
            <p:spPr>
              <a:xfrm>
                <a:off x="5080070" y="2953046"/>
                <a:ext cx="1188108" cy="951104"/>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6202" name="Ink 23"/>
              <p14:cNvContentPartPr>
                <a14:cpLocks xmlns:a14="http://schemas.microsoft.com/office/drawing/2010/main" noRot="1" noChangeAspect="1" noEditPoints="1" noChangeArrowheads="1" noChangeShapeType="1"/>
              </p14:cNvContentPartPr>
              <p14:nvPr/>
            </p14:nvContentPartPr>
            <p14:xfrm>
              <a:off x="5091113" y="4843463"/>
              <a:ext cx="266700" cy="452437"/>
            </p14:xfrm>
          </p:contentPart>
        </mc:Choice>
        <mc:Fallback xmlns="">
          <p:pic>
            <p:nvPicPr>
              <p:cNvPr id="136202" name="Ink 23"/>
              <p:cNvPicPr>
                <a:picLocks noRot="1" noChangeAspect="1" noEditPoints="1" noChangeArrowheads="1" noChangeShapeType="1"/>
              </p:cNvPicPr>
              <p:nvPr/>
            </p:nvPicPr>
            <p:blipFill>
              <a:blip r:embed="rId21"/>
              <a:stretch>
                <a:fillRect/>
              </a:stretch>
            </p:blipFill>
            <p:spPr>
              <a:xfrm>
                <a:off x="5084634" y="4838784"/>
                <a:ext cx="283616" cy="461075"/>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6203" name="Ink 24"/>
              <p14:cNvContentPartPr>
                <a14:cpLocks xmlns:a14="http://schemas.microsoft.com/office/drawing/2010/main" noRot="1" noChangeAspect="1" noEditPoints="1" noChangeArrowheads="1" noChangeShapeType="1"/>
              </p14:cNvContentPartPr>
              <p14:nvPr/>
            </p14:nvContentPartPr>
            <p14:xfrm>
              <a:off x="8451850" y="1552575"/>
              <a:ext cx="196850" cy="298450"/>
            </p14:xfrm>
          </p:contentPart>
        </mc:Choice>
        <mc:Fallback xmlns="">
          <p:pic>
            <p:nvPicPr>
              <p:cNvPr id="136203" name="Ink 24"/>
              <p:cNvPicPr>
                <a:picLocks noRot="1" noChangeAspect="1" noEditPoints="1" noChangeArrowheads="1" noChangeShapeType="1"/>
              </p:cNvPicPr>
              <p:nvPr/>
            </p:nvPicPr>
            <p:blipFill>
              <a:blip r:embed="rId37"/>
              <a:stretch>
                <a:fillRect/>
              </a:stretch>
            </p:blipFill>
            <p:spPr>
              <a:xfrm>
                <a:off x="8445037" y="1549695"/>
                <a:ext cx="206531" cy="30889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6204" name="Ink 25"/>
              <p14:cNvContentPartPr>
                <a14:cpLocks xmlns:a14="http://schemas.microsoft.com/office/drawing/2010/main" noRot="1" noChangeAspect="1" noEditPoints="1" noChangeArrowheads="1" noChangeShapeType="1"/>
              </p14:cNvContentPartPr>
              <p14:nvPr/>
            </p14:nvContentPartPr>
            <p14:xfrm>
              <a:off x="8148638" y="2898775"/>
              <a:ext cx="273050" cy="481013"/>
            </p14:xfrm>
          </p:contentPart>
        </mc:Choice>
        <mc:Fallback xmlns="">
          <p:pic>
            <p:nvPicPr>
              <p:cNvPr id="136204" name="Ink 25"/>
              <p:cNvPicPr>
                <a:picLocks noRot="1" noChangeAspect="1" noEditPoints="1" noChangeArrowheads="1" noChangeShapeType="1"/>
              </p:cNvPicPr>
              <p:nvPr/>
            </p:nvPicPr>
            <p:blipFill>
              <a:blip r:embed="rId39"/>
              <a:stretch>
                <a:fillRect/>
              </a:stretch>
            </p:blipFill>
            <p:spPr>
              <a:xfrm>
                <a:off x="8145387" y="2891563"/>
                <a:ext cx="283163" cy="495076"/>
              </a:xfrm>
              <a:prstGeom prst="rect">
                <a:avLst/>
              </a:prstGeom>
            </p:spPr>
          </p:pic>
        </mc:Fallback>
      </mc:AlternateContent>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5" name="Date Placeholder 3"/>
          <p:cNvSpPr>
            <a:spLocks noGrp="1"/>
          </p:cNvSpPr>
          <p:nvPr>
            <p:ph type="dt" sz="quarter" idx="10"/>
          </p:nvPr>
        </p:nvSpPr>
        <p:spPr>
          <a:noFill/>
        </p:spPr>
        <p:txBody>
          <a:bodyPr/>
          <a:lstStyle/>
          <a:p>
            <a:fld id="{E8E8120E-4F40-4E01-A47A-5441358CE97A}" type="datetime1">
              <a:rPr lang="en-US" smtClean="0"/>
              <a:t>9/21/2020</a:t>
            </a:fld>
            <a:endParaRPr lang="en-US"/>
          </a:p>
        </p:txBody>
      </p:sp>
      <p:sp>
        <p:nvSpPr>
          <p:cNvPr id="12306" name="Footer Placeholder 4"/>
          <p:cNvSpPr>
            <a:spLocks noGrp="1"/>
          </p:cNvSpPr>
          <p:nvPr>
            <p:ph type="ftr" sz="quarter" idx="11"/>
          </p:nvPr>
        </p:nvSpPr>
        <p:spPr>
          <a:noFill/>
        </p:spPr>
        <p:txBody>
          <a:bodyPr/>
          <a:lstStyle/>
          <a:p>
            <a:r>
              <a:rPr lang="en-US"/>
              <a:t>CPSC503 Winter 2020</a:t>
            </a:r>
          </a:p>
        </p:txBody>
      </p:sp>
      <p:sp>
        <p:nvSpPr>
          <p:cNvPr id="12307" name="Slide Number Placeholder 5"/>
          <p:cNvSpPr>
            <a:spLocks noGrp="1"/>
          </p:cNvSpPr>
          <p:nvPr>
            <p:ph type="sldNum" sz="quarter" idx="12"/>
          </p:nvPr>
        </p:nvSpPr>
        <p:spPr>
          <a:noFill/>
        </p:spPr>
        <p:txBody>
          <a:bodyPr/>
          <a:lstStyle/>
          <a:p>
            <a:fld id="{98CF96EF-721B-4C2F-AC68-61D6FD428F51}" type="slidenum">
              <a:rPr lang="en-US" smtClean="0"/>
              <a:pPr/>
              <a:t>28</a:t>
            </a:fld>
            <a:endParaRPr lang="en-US"/>
          </a:p>
        </p:txBody>
      </p:sp>
      <p:sp>
        <p:nvSpPr>
          <p:cNvPr id="12308" name="Rectangle 2"/>
          <p:cNvSpPr>
            <a:spLocks noGrp="1" noChangeArrowheads="1"/>
          </p:cNvSpPr>
          <p:nvPr>
            <p:ph type="title"/>
          </p:nvPr>
        </p:nvSpPr>
        <p:spPr>
          <a:xfrm>
            <a:off x="685800" y="-228600"/>
            <a:ext cx="7772400" cy="1143000"/>
          </a:xfrm>
        </p:spPr>
        <p:txBody>
          <a:bodyPr/>
          <a:lstStyle/>
          <a:p>
            <a:pPr eaLnBrk="1" hangingPunct="1"/>
            <a:r>
              <a:rPr lang="en-US" sz="3600"/>
              <a:t>Estimates for Bigrams</a:t>
            </a:r>
            <a:endParaRPr lang="en-US" sz="3600">
              <a:solidFill>
                <a:srgbClr val="A50021"/>
              </a:solidFill>
            </a:endParaRPr>
          </a:p>
        </p:txBody>
      </p:sp>
      <p:graphicFrame>
        <p:nvGraphicFramePr>
          <p:cNvPr id="12290" name="Object 5"/>
          <p:cNvGraphicFramePr>
            <a:graphicFrameLocks noChangeAspect="1"/>
          </p:cNvGraphicFramePr>
          <p:nvPr/>
        </p:nvGraphicFramePr>
        <p:xfrm>
          <a:off x="174625" y="2133600"/>
          <a:ext cx="7956550" cy="1844675"/>
        </p:xfrm>
        <a:graphic>
          <a:graphicData uri="http://schemas.openxmlformats.org/presentationml/2006/ole">
            <mc:AlternateContent xmlns:mc="http://schemas.openxmlformats.org/markup-compatibility/2006">
              <mc:Choice xmlns:v="urn:schemas-microsoft-com:vml" Requires="v">
                <p:oleObj spid="_x0000_s137276" name="Equation" r:id="rId4" imgW="3504960" imgH="812520" progId="Equation.3">
                  <p:embed/>
                </p:oleObj>
              </mc:Choice>
              <mc:Fallback>
                <p:oleObj name="Equation" r:id="rId4" imgW="3504960" imgH="81252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4625" y="2133600"/>
                        <a:ext cx="7956550" cy="18446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9" name="Rectangle 6"/>
          <p:cNvSpPr>
            <a:spLocks noChangeArrowheads="1"/>
          </p:cNvSpPr>
          <p:nvPr/>
        </p:nvSpPr>
        <p:spPr bwMode="auto">
          <a:xfrm>
            <a:off x="0" y="457200"/>
            <a:ext cx="9601200" cy="10668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Silly Corpus :</a:t>
            </a:r>
          </a:p>
          <a:p>
            <a:pPr marL="342900" indent="-342900">
              <a:spcBef>
                <a:spcPct val="30000"/>
              </a:spcBef>
            </a:pPr>
            <a:r>
              <a:rPr lang="en-US" sz="2800">
                <a:latin typeface="Comic Sans MS" pitchFamily="66" charset="0"/>
              </a:rPr>
              <a:t>“&lt;S&gt;</a:t>
            </a:r>
            <a:r>
              <a:rPr lang="en-US" sz="2800" b="1" i="1">
                <a:latin typeface="Comic Sans MS" pitchFamily="66" charset="0"/>
              </a:rPr>
              <a:t>The big red dog barks against the big pink dog”</a:t>
            </a:r>
          </a:p>
          <a:p>
            <a:pPr marL="342900" indent="-342900">
              <a:lnSpc>
                <a:spcPct val="90000"/>
              </a:lnSpc>
              <a:spcBef>
                <a:spcPct val="20000"/>
              </a:spcBef>
            </a:pPr>
            <a:r>
              <a:rPr lang="en-US" sz="2400">
                <a:solidFill>
                  <a:srgbClr val="A50021"/>
                </a:solidFill>
                <a:latin typeface="Comic Sans MS" pitchFamily="66" charset="0"/>
              </a:rPr>
              <a:t>    </a:t>
            </a:r>
            <a:endParaRPr lang="en-US" sz="2800">
              <a:latin typeface="Comic Sans MS" pitchFamily="66" charset="0"/>
            </a:endParaRPr>
          </a:p>
        </p:txBody>
      </p:sp>
      <p:sp>
        <p:nvSpPr>
          <p:cNvPr id="12310" name="Rectangle 7"/>
          <p:cNvSpPr>
            <a:spLocks noChangeArrowheads="1"/>
          </p:cNvSpPr>
          <p:nvPr/>
        </p:nvSpPr>
        <p:spPr bwMode="auto">
          <a:xfrm>
            <a:off x="1143000" y="4572000"/>
            <a:ext cx="7391400" cy="6096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Word types  vs. Word tokens</a:t>
            </a:r>
          </a:p>
        </p:txBody>
      </p:sp>
      <mc:AlternateContent xmlns:mc="http://schemas.openxmlformats.org/markup-compatibility/2006" xmlns:p14="http://schemas.microsoft.com/office/powerpoint/2010/main">
        <mc:Choice Requires="p14">
          <p:contentPart p14:bwMode="auto" r:id="rId6">
            <p14:nvContentPartPr>
              <p14:cNvPr id="137219" name="Ink 16"/>
              <p14:cNvContentPartPr>
                <a14:cpLocks xmlns:a14="http://schemas.microsoft.com/office/drawing/2010/main" noRot="1" noChangeAspect="1" noEditPoints="1" noChangeArrowheads="1" noChangeShapeType="1"/>
              </p14:cNvContentPartPr>
              <p14:nvPr/>
            </p14:nvContentPartPr>
            <p14:xfrm>
              <a:off x="6408738" y="952500"/>
              <a:ext cx="19050" cy="7938"/>
            </p14:xfrm>
          </p:contentPart>
        </mc:Choice>
        <mc:Fallback xmlns="">
          <p:pic>
            <p:nvPicPr>
              <p:cNvPr id="137219" name="Ink 16"/>
              <p:cNvPicPr>
                <a:picLocks noRot="1" noChangeAspect="1" noEditPoints="1" noChangeArrowheads="1" noChangeShapeType="1"/>
              </p:cNvPicPr>
              <p:nvPr/>
            </p:nvPicPr>
            <p:blipFill>
              <a:blip r:embed="rId35"/>
              <a:stretch>
                <a:fillRect/>
              </a:stretch>
            </p:blipFill>
            <p:spPr>
              <a:xfrm>
                <a:off x="6400471" y="947449"/>
                <a:ext cx="32349" cy="2020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7220" name="Ink 17"/>
              <p14:cNvContentPartPr>
                <a14:cpLocks xmlns:a14="http://schemas.microsoft.com/office/drawing/2010/main" noRot="1" noChangeAspect="1" noEditPoints="1" noChangeArrowheads="1" noChangeShapeType="1"/>
              </p14:cNvContentPartPr>
              <p14:nvPr/>
            </p14:nvContentPartPr>
            <p14:xfrm>
              <a:off x="7043738" y="955675"/>
              <a:ext cx="6350" cy="4763"/>
            </p14:xfrm>
          </p:contentPart>
        </mc:Choice>
        <mc:Fallback xmlns="">
          <p:pic>
            <p:nvPicPr>
              <p:cNvPr id="137220" name="Ink 17"/>
              <p:cNvPicPr>
                <a:picLocks noRot="1" noChangeAspect="1" noEditPoints="1" noChangeArrowheads="1" noChangeShapeType="1"/>
              </p:cNvPicPr>
              <p:nvPr/>
            </p:nvPicPr>
            <p:blipFill>
              <a:blip r:embed="rId9"/>
              <a:stretch>
                <a:fillRect/>
              </a:stretch>
            </p:blipFill>
            <p:spPr>
              <a:xfrm>
                <a:off x="7034026" y="948714"/>
                <a:ext cx="24653" cy="2234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7221" name="Ink 18"/>
              <p14:cNvContentPartPr>
                <a14:cpLocks xmlns:a14="http://schemas.microsoft.com/office/drawing/2010/main" noRot="1" noChangeAspect="1" noEditPoints="1" noChangeArrowheads="1" noChangeShapeType="1"/>
              </p14:cNvContentPartPr>
              <p14:nvPr/>
            </p14:nvContentPartPr>
            <p14:xfrm>
              <a:off x="7158038" y="1325563"/>
              <a:ext cx="11112" cy="4762"/>
            </p14:xfrm>
          </p:contentPart>
        </mc:Choice>
        <mc:Fallback xmlns="">
          <p:pic>
            <p:nvPicPr>
              <p:cNvPr id="137221" name="Ink 18"/>
              <p:cNvPicPr>
                <a:picLocks noRot="1" noChangeAspect="1" noEditPoints="1" noChangeArrowheads="1" noChangeShapeType="1"/>
              </p:cNvPicPr>
              <p:nvPr/>
            </p:nvPicPr>
            <p:blipFill>
              <a:blip r:embed="rId11"/>
              <a:stretch>
                <a:fillRect/>
              </a:stretch>
            </p:blipFill>
            <p:spPr>
              <a:xfrm>
                <a:off x="7153020" y="1320435"/>
                <a:ext cx="22582" cy="16484"/>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7222" name="Ink 27"/>
              <p14:cNvContentPartPr>
                <a14:cpLocks xmlns:a14="http://schemas.microsoft.com/office/drawing/2010/main" noRot="1" noChangeAspect="1" noEditPoints="1" noChangeArrowheads="1" noChangeShapeType="1"/>
              </p14:cNvContentPartPr>
              <p14:nvPr/>
            </p14:nvContentPartPr>
            <p14:xfrm>
              <a:off x="215900" y="1304925"/>
              <a:ext cx="2717800" cy="360363"/>
            </p14:xfrm>
          </p:contentPart>
        </mc:Choice>
        <mc:Fallback xmlns="">
          <p:pic>
            <p:nvPicPr>
              <p:cNvPr id="137222" name="Ink 27"/>
              <p:cNvPicPr>
                <a:picLocks noRot="1" noChangeAspect="1" noEditPoints="1" noChangeArrowheads="1" noChangeShapeType="1"/>
              </p:cNvPicPr>
              <p:nvPr/>
            </p:nvPicPr>
            <p:blipFill>
              <a:blip r:embed="rId13"/>
              <a:stretch>
                <a:fillRect/>
              </a:stretch>
            </p:blipFill>
            <p:spPr>
              <a:xfrm>
                <a:off x="213380" y="1296285"/>
                <a:ext cx="2729681" cy="37260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7223" name="Ink 28"/>
              <p14:cNvContentPartPr>
                <a14:cpLocks xmlns:a14="http://schemas.microsoft.com/office/drawing/2010/main" noRot="1" noChangeAspect="1" noEditPoints="1" noChangeArrowheads="1" noChangeShapeType="1"/>
              </p14:cNvContentPartPr>
              <p14:nvPr/>
            </p14:nvContentPartPr>
            <p14:xfrm>
              <a:off x="4940300" y="1836738"/>
              <a:ext cx="290513" cy="238125"/>
            </p14:xfrm>
          </p:contentPart>
        </mc:Choice>
        <mc:Fallback xmlns="">
          <p:pic>
            <p:nvPicPr>
              <p:cNvPr id="137223" name="Ink 28"/>
              <p:cNvPicPr>
                <a:picLocks noRot="1" noChangeAspect="1" noEditPoints="1" noChangeArrowheads="1" noChangeShapeType="1"/>
              </p:cNvPicPr>
              <p:nvPr/>
            </p:nvPicPr>
            <p:blipFill>
              <a:blip r:embed="rId15"/>
              <a:stretch>
                <a:fillRect/>
              </a:stretch>
            </p:blipFill>
            <p:spPr>
              <a:xfrm>
                <a:off x="4935980" y="1829893"/>
                <a:ext cx="298433" cy="250013"/>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7224" name="Ink 29"/>
              <p14:cNvContentPartPr>
                <a14:cpLocks xmlns:a14="http://schemas.microsoft.com/office/drawing/2010/main" noRot="1" noChangeAspect="1" noEditPoints="1" noChangeArrowheads="1" noChangeShapeType="1"/>
              </p14:cNvContentPartPr>
              <p14:nvPr/>
            </p14:nvContentPartPr>
            <p14:xfrm>
              <a:off x="4613275" y="2782888"/>
              <a:ext cx="412750" cy="242887"/>
            </p14:xfrm>
          </p:contentPart>
        </mc:Choice>
        <mc:Fallback xmlns="">
          <p:pic>
            <p:nvPicPr>
              <p:cNvPr id="137224" name="Ink 29"/>
              <p:cNvPicPr>
                <a:picLocks noRot="1" noChangeAspect="1" noEditPoints="1" noChangeArrowheads="1" noChangeShapeType="1"/>
              </p:cNvPicPr>
              <p:nvPr/>
            </p:nvPicPr>
            <p:blipFill>
              <a:blip r:embed="rId17"/>
              <a:stretch>
                <a:fillRect/>
              </a:stretch>
            </p:blipFill>
            <p:spPr>
              <a:xfrm>
                <a:off x="4610396" y="2774972"/>
                <a:ext cx="423546" cy="253682"/>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7225" name="Ink 30"/>
              <p14:cNvContentPartPr>
                <a14:cpLocks xmlns:a14="http://schemas.microsoft.com/office/drawing/2010/main" noRot="1" noChangeAspect="1" noEditPoints="1" noChangeArrowheads="1" noChangeShapeType="1"/>
              </p14:cNvContentPartPr>
              <p14:nvPr/>
            </p14:nvContentPartPr>
            <p14:xfrm>
              <a:off x="4611688" y="3309938"/>
              <a:ext cx="1247775" cy="693737"/>
            </p14:xfrm>
          </p:contentPart>
        </mc:Choice>
        <mc:Fallback xmlns="">
          <p:pic>
            <p:nvPicPr>
              <p:cNvPr id="137225" name="Ink 30"/>
              <p:cNvPicPr>
                <a:picLocks noRot="1" noChangeAspect="1" noEditPoints="1" noChangeArrowheads="1" noChangeShapeType="1"/>
              </p:cNvPicPr>
              <p:nvPr/>
            </p:nvPicPr>
            <p:blipFill>
              <a:blip r:embed="rId19"/>
              <a:stretch>
                <a:fillRect/>
              </a:stretch>
            </p:blipFill>
            <p:spPr>
              <a:xfrm>
                <a:off x="4608808" y="3305980"/>
                <a:ext cx="1253895" cy="700574"/>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7226" name="Ink 31"/>
              <p14:cNvContentPartPr>
                <a14:cpLocks xmlns:a14="http://schemas.microsoft.com/office/drawing/2010/main" noRot="1" noChangeAspect="1" noEditPoints="1" noChangeArrowheads="1" noChangeShapeType="1"/>
              </p14:cNvContentPartPr>
              <p14:nvPr/>
            </p14:nvContentPartPr>
            <p14:xfrm>
              <a:off x="8288338" y="2784475"/>
              <a:ext cx="473075" cy="293688"/>
            </p14:xfrm>
          </p:contentPart>
        </mc:Choice>
        <mc:Fallback xmlns="">
          <p:pic>
            <p:nvPicPr>
              <p:cNvPr id="137226" name="Ink 31"/>
              <p:cNvPicPr>
                <a:picLocks noRot="1" noChangeAspect="1" noEditPoints="1" noChangeArrowheads="1" noChangeShapeType="1"/>
              </p:cNvPicPr>
              <p:nvPr/>
            </p:nvPicPr>
            <p:blipFill>
              <a:blip r:embed="rId21"/>
              <a:stretch>
                <a:fillRect/>
              </a:stretch>
            </p:blipFill>
            <p:spPr>
              <a:xfrm>
                <a:off x="8281137" y="2777637"/>
                <a:ext cx="489636" cy="3095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7227" name="Ink 32"/>
              <p14:cNvContentPartPr>
                <a14:cpLocks xmlns:a14="http://schemas.microsoft.com/office/drawing/2010/main" noRot="1" noChangeAspect="1" noEditPoints="1" noChangeArrowheads="1" noChangeShapeType="1"/>
              </p14:cNvContentPartPr>
              <p14:nvPr/>
            </p14:nvContentPartPr>
            <p14:xfrm>
              <a:off x="1168400" y="4903788"/>
              <a:ext cx="4970463" cy="222250"/>
            </p14:xfrm>
          </p:contentPart>
        </mc:Choice>
        <mc:Fallback xmlns="">
          <p:pic>
            <p:nvPicPr>
              <p:cNvPr id="137227" name="Ink 32"/>
              <p:cNvPicPr>
                <a:picLocks noRot="1" noChangeAspect="1" noEditPoints="1" noChangeArrowheads="1" noChangeShapeType="1"/>
              </p:cNvPicPr>
              <p:nvPr/>
            </p:nvPicPr>
            <p:blipFill>
              <a:blip r:embed="rId23"/>
              <a:stretch>
                <a:fillRect/>
              </a:stretch>
            </p:blipFill>
            <p:spPr>
              <a:xfrm>
                <a:off x="1164080" y="4895503"/>
                <a:ext cx="4984863" cy="240261"/>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37228" name="Ink 33"/>
              <p14:cNvContentPartPr>
                <a14:cpLocks xmlns:a14="http://schemas.microsoft.com/office/drawing/2010/main" noRot="1" noChangeAspect="1" noEditPoints="1" noChangeArrowheads="1" noChangeShapeType="1"/>
              </p14:cNvContentPartPr>
              <p14:nvPr/>
            </p14:nvContentPartPr>
            <p14:xfrm>
              <a:off x="4851400" y="5268913"/>
              <a:ext cx="360363" cy="274637"/>
            </p14:xfrm>
          </p:contentPart>
        </mc:Choice>
        <mc:Fallback xmlns="">
          <p:pic>
            <p:nvPicPr>
              <p:cNvPr id="137228" name="Ink 33"/>
              <p:cNvPicPr>
                <a:picLocks noRot="1" noChangeAspect="1" noEditPoints="1" noChangeArrowheads="1" noChangeShapeType="1"/>
              </p:cNvPicPr>
              <p:nvPr/>
            </p:nvPicPr>
            <p:blipFill>
              <a:blip r:embed="rId45"/>
              <a:stretch>
                <a:fillRect/>
              </a:stretch>
            </p:blipFill>
            <p:spPr>
              <a:xfrm>
                <a:off x="4845623" y="5264234"/>
                <a:ext cx="376612" cy="286155"/>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7229" name="Ink 34"/>
              <p14:cNvContentPartPr>
                <a14:cpLocks xmlns:a14="http://schemas.microsoft.com/office/drawing/2010/main" noRot="1" noChangeAspect="1" noEditPoints="1" noChangeArrowheads="1" noChangeShapeType="1"/>
              </p14:cNvContentPartPr>
              <p14:nvPr/>
            </p14:nvContentPartPr>
            <p14:xfrm>
              <a:off x="1973263" y="5251450"/>
              <a:ext cx="398462" cy="320675"/>
            </p14:xfrm>
          </p:contentPart>
        </mc:Choice>
        <mc:Fallback xmlns="">
          <p:pic>
            <p:nvPicPr>
              <p:cNvPr id="137229" name="Ink 34"/>
              <p:cNvPicPr>
                <a:picLocks noRot="1" noChangeAspect="1" noEditPoints="1" noChangeArrowheads="1" noChangeShapeType="1"/>
              </p:cNvPicPr>
              <p:nvPr/>
            </p:nvPicPr>
            <p:blipFill>
              <a:blip r:embed="rId47"/>
              <a:stretch>
                <a:fillRect/>
              </a:stretch>
            </p:blipFill>
            <p:spPr>
              <a:xfrm>
                <a:off x="1969664" y="5244964"/>
                <a:ext cx="404941" cy="334727"/>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7230" name="Ink 35"/>
              <p14:cNvContentPartPr>
                <a14:cpLocks xmlns:a14="http://schemas.microsoft.com/office/drawing/2010/main" noRot="1" noChangeAspect="1" noEditPoints="1" noChangeArrowheads="1" noChangeShapeType="1"/>
              </p14:cNvContentPartPr>
              <p14:nvPr/>
            </p14:nvContentPartPr>
            <p14:xfrm>
              <a:off x="6691313" y="1436688"/>
              <a:ext cx="265112" cy="303212"/>
            </p14:xfrm>
          </p:contentPart>
        </mc:Choice>
        <mc:Fallback xmlns="">
          <p:pic>
            <p:nvPicPr>
              <p:cNvPr id="137230" name="Ink 35"/>
              <p:cNvPicPr>
                <a:picLocks noRot="1" noChangeAspect="1" noEditPoints="1" noChangeArrowheads="1" noChangeShapeType="1"/>
              </p:cNvPicPr>
              <p:nvPr/>
            </p:nvPicPr>
            <p:blipFill>
              <a:blip r:embed="rId29"/>
              <a:stretch>
                <a:fillRect/>
              </a:stretch>
            </p:blipFill>
            <p:spPr>
              <a:xfrm>
                <a:off x="6688792" y="1431652"/>
                <a:ext cx="270515" cy="31364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7231" name="Ink 36"/>
              <p14:cNvContentPartPr>
                <a14:cpLocks xmlns:a14="http://schemas.microsoft.com/office/drawing/2010/main" noRot="1" noChangeAspect="1" noEditPoints="1" noChangeArrowheads="1" noChangeShapeType="1"/>
              </p14:cNvContentPartPr>
              <p14:nvPr/>
            </p14:nvContentPartPr>
            <p14:xfrm>
              <a:off x="8467725" y="1490663"/>
              <a:ext cx="265113" cy="309562"/>
            </p14:xfrm>
          </p:contentPart>
        </mc:Choice>
        <mc:Fallback xmlns="">
          <p:pic>
            <p:nvPicPr>
              <p:cNvPr id="137231" name="Ink 36"/>
              <p:cNvPicPr>
                <a:picLocks noRot="1" noChangeAspect="1" noEditPoints="1" noChangeArrowheads="1" noChangeShapeType="1"/>
              </p:cNvPicPr>
              <p:nvPr/>
            </p:nvPicPr>
            <p:blipFill>
              <a:blip r:embed="rId31"/>
              <a:stretch>
                <a:fillRect/>
              </a:stretch>
            </p:blipFill>
            <p:spPr>
              <a:xfrm>
                <a:off x="8465204" y="1484904"/>
                <a:ext cx="272677" cy="3200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7232" name="Ink 37"/>
              <p14:cNvContentPartPr>
                <a14:cpLocks xmlns:a14="http://schemas.microsoft.com/office/drawing/2010/main" noRot="1" noChangeAspect="1" noEditPoints="1" noChangeArrowheads="1" noChangeShapeType="1"/>
              </p14:cNvContentPartPr>
              <p14:nvPr/>
            </p14:nvContentPartPr>
            <p14:xfrm>
              <a:off x="277813" y="3375025"/>
              <a:ext cx="1519237" cy="42863"/>
            </p14:xfrm>
          </p:contentPart>
        </mc:Choice>
        <mc:Fallback xmlns="">
          <p:pic>
            <p:nvPicPr>
              <p:cNvPr id="137232" name="Ink 37"/>
              <p:cNvPicPr>
                <a:picLocks noRot="1" noChangeAspect="1" noEditPoints="1" noChangeArrowheads="1" noChangeShapeType="1"/>
              </p:cNvPicPr>
              <p:nvPr/>
            </p:nvPicPr>
            <p:blipFill>
              <a:blip r:embed="rId51"/>
              <a:stretch>
                <a:fillRect/>
              </a:stretch>
            </p:blipFill>
            <p:spPr>
              <a:xfrm>
                <a:off x="274935" y="3367232"/>
                <a:ext cx="1532908" cy="61283"/>
              </a:xfrm>
              <a:prstGeom prst="rect">
                <a:avLst/>
              </a:prstGeom>
            </p:spPr>
          </p:pic>
        </mc:Fallback>
      </mc:AlternateContent>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4" name="Date Placeholder 4"/>
          <p:cNvSpPr>
            <a:spLocks noGrp="1"/>
          </p:cNvSpPr>
          <p:nvPr>
            <p:ph type="dt" sz="quarter" idx="10"/>
          </p:nvPr>
        </p:nvSpPr>
        <p:spPr>
          <a:noFill/>
        </p:spPr>
        <p:txBody>
          <a:bodyPr/>
          <a:lstStyle/>
          <a:p>
            <a:fld id="{8468F396-0FAE-49F3-A362-8C6BADE62FAB}" type="datetime1">
              <a:rPr lang="en-US" smtClean="0"/>
              <a:t>9/21/2020</a:t>
            </a:fld>
            <a:endParaRPr lang="en-US"/>
          </a:p>
        </p:txBody>
      </p:sp>
      <p:sp>
        <p:nvSpPr>
          <p:cNvPr id="13325" name="Footer Placeholder 5"/>
          <p:cNvSpPr>
            <a:spLocks noGrp="1"/>
          </p:cNvSpPr>
          <p:nvPr>
            <p:ph type="ftr" sz="quarter" idx="11"/>
          </p:nvPr>
        </p:nvSpPr>
        <p:spPr>
          <a:noFill/>
        </p:spPr>
        <p:txBody>
          <a:bodyPr/>
          <a:lstStyle/>
          <a:p>
            <a:r>
              <a:rPr lang="en-US"/>
              <a:t>CPSC503 Winter 2020</a:t>
            </a:r>
          </a:p>
        </p:txBody>
      </p:sp>
      <p:sp>
        <p:nvSpPr>
          <p:cNvPr id="13326" name="Slide Number Placeholder 6"/>
          <p:cNvSpPr>
            <a:spLocks noGrp="1"/>
          </p:cNvSpPr>
          <p:nvPr>
            <p:ph type="sldNum" sz="quarter" idx="12"/>
          </p:nvPr>
        </p:nvSpPr>
        <p:spPr>
          <a:noFill/>
        </p:spPr>
        <p:txBody>
          <a:bodyPr/>
          <a:lstStyle/>
          <a:p>
            <a:fld id="{FDA4D18C-9980-4C2F-9C24-56AD1427B3B7}" type="slidenum">
              <a:rPr lang="en-US" smtClean="0"/>
              <a:pPr/>
              <a:t>29</a:t>
            </a:fld>
            <a:endParaRPr lang="en-US"/>
          </a:p>
        </p:txBody>
      </p:sp>
      <p:sp>
        <p:nvSpPr>
          <p:cNvPr id="13327" name="Rectangle 2"/>
          <p:cNvSpPr>
            <a:spLocks noGrp="1" noChangeArrowheads="1"/>
          </p:cNvSpPr>
          <p:nvPr>
            <p:ph type="title"/>
          </p:nvPr>
        </p:nvSpPr>
        <p:spPr>
          <a:xfrm>
            <a:off x="0" y="152400"/>
            <a:ext cx="8915400" cy="1143000"/>
          </a:xfrm>
        </p:spPr>
        <p:txBody>
          <a:bodyPr/>
          <a:lstStyle/>
          <a:p>
            <a:pPr eaLnBrk="1" hangingPunct="1"/>
            <a:r>
              <a:rPr lang="en-US" sz="3600"/>
              <a:t>Berkeley ____________Project (1994) </a:t>
            </a:r>
            <a:br>
              <a:rPr lang="en-US" sz="3600"/>
            </a:br>
            <a:r>
              <a:rPr lang="en-US" sz="3600"/>
              <a:t>Table: Counts</a:t>
            </a:r>
          </a:p>
        </p:txBody>
      </p:sp>
      <p:graphicFrame>
        <p:nvGraphicFramePr>
          <p:cNvPr id="13314" name="Object 208"/>
          <p:cNvGraphicFramePr>
            <a:graphicFrameLocks noGrp="1" noChangeAspect="1"/>
          </p:cNvGraphicFramePr>
          <p:nvPr>
            <p:ph sz="half" idx="1"/>
          </p:nvPr>
        </p:nvGraphicFramePr>
        <p:xfrm>
          <a:off x="1371600" y="1143000"/>
          <a:ext cx="533400" cy="366713"/>
        </p:xfrm>
        <a:graphic>
          <a:graphicData uri="http://schemas.openxmlformats.org/presentationml/2006/ole">
            <mc:AlternateContent xmlns:mc="http://schemas.openxmlformats.org/markup-compatibility/2006">
              <mc:Choice xmlns:v="urn:schemas-microsoft-com:vml" Requires="v">
                <p:oleObj spid="_x0000_s138381" name="Equation" r:id="rId4" imgW="203040" imgH="139680" progId="Equation.3">
                  <p:embed/>
                </p:oleObj>
              </mc:Choice>
              <mc:Fallback>
                <p:oleObj name="Equation" r:id="rId4" imgW="203040" imgH="139680" progId="Equation.3">
                  <p:embed/>
                  <p:pic>
                    <p:nvPicPr>
                      <p:cNvPr id="0" name="Object 20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1430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762000" y="1600200"/>
            <a:ext cx="8064500" cy="2727325"/>
            <a:chOff x="1544" y="2092"/>
            <a:chExt cx="2672" cy="904"/>
          </a:xfrm>
        </p:grpSpPr>
        <p:sp>
          <p:nvSpPr>
            <p:cNvPr id="13333"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13337"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3338"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39"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0"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1"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2"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43"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4"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345"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46"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3347"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48"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9"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50"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51"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2"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53"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54"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3355"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6"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3357"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58"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3359"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60"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1"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3362"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3"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4"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3365"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6"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7"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3368"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9"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0"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3371"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72"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3373"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4"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5"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6"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7"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8"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79"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0"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1"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2"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3"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84"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385"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6"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387"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8"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389"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0"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91"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3392"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3"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4"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5"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6"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7"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8"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9"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0"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401"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3402"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3403"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04"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5"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6"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3407"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8"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09"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0"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411"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2"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3"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4"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15"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6"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7"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8"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9"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0"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21"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2"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3"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3424"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25"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6"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7"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28"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9"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430"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1"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32"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3"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4"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3435"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3436"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7"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8"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39"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0"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41"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2"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43"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44"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5"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6"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47"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3448"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49"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0"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1"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3452"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3"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4"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5"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56"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7"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8"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9"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460"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3461"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2"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3"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4"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3465"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6"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7"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8"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3469"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70"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3471"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3472"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73"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3474"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3475"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6"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7"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78"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9"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0"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1"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2"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3"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4"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5"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6"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7"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88"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89"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90"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1"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92"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3"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4"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3495"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6"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7"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3498"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9"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0"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3501"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3502"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3"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4"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5"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506"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507"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8"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9"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0"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1"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2"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3"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4"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5"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6"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7"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518"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3519"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520"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3521"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522"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3"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4"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3525"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6"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27"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8"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3529"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0"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31"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2"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3533"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4"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535"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6"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3335"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36"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3315" name="Object 210"/>
          <p:cNvGraphicFramePr>
            <a:graphicFrameLocks noChangeAspect="1"/>
          </p:cNvGraphicFramePr>
          <p:nvPr/>
        </p:nvGraphicFramePr>
        <p:xfrm>
          <a:off x="0" y="2057400"/>
          <a:ext cx="842963" cy="357188"/>
        </p:xfrm>
        <a:graphic>
          <a:graphicData uri="http://schemas.openxmlformats.org/presentationml/2006/ole">
            <mc:AlternateContent xmlns:mc="http://schemas.openxmlformats.org/markup-compatibility/2006">
              <mc:Choice xmlns:v="urn:schemas-microsoft-com:vml" Requires="v">
                <p:oleObj spid="_x0000_s138382"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057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3316" name="Object 211"/>
          <p:cNvGraphicFramePr>
            <a:graphicFrameLocks noGrp="1" noChangeAspect="1"/>
          </p:cNvGraphicFramePr>
          <p:nvPr>
            <p:ph sz="half" idx="2"/>
          </p:nvPr>
        </p:nvGraphicFramePr>
        <p:xfrm>
          <a:off x="4267200" y="5105400"/>
          <a:ext cx="4648200" cy="1208088"/>
        </p:xfrm>
        <a:graphic>
          <a:graphicData uri="http://schemas.openxmlformats.org/presentationml/2006/ole">
            <mc:AlternateContent xmlns:mc="http://schemas.openxmlformats.org/markup-compatibility/2006">
              <mc:Choice xmlns:v="urn:schemas-microsoft-com:vml" Requires="v">
                <p:oleObj spid="_x0000_s138383" name="Equation" r:id="rId8" imgW="1612800" imgH="419040" progId="Equation.3">
                  <p:embed/>
                </p:oleObj>
              </mc:Choice>
              <mc:Fallback>
                <p:oleObj name="Equation" r:id="rId8" imgW="1612800" imgH="419040" progId="Equation.3">
                  <p:embed/>
                  <p:pic>
                    <p:nvPicPr>
                      <p:cNvPr id="0" name="Object 2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67200" y="5105400"/>
                        <a:ext cx="4648200" cy="1208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329" name="Rectangle 213"/>
          <p:cNvSpPr>
            <a:spLocks noChangeArrowheads="1"/>
          </p:cNvSpPr>
          <p:nvPr/>
        </p:nvSpPr>
        <p:spPr bwMode="auto">
          <a:xfrm>
            <a:off x="228600" y="4648200"/>
            <a:ext cx="8458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Corpus: ~10,000 sentences, 1616 word types</a:t>
            </a:r>
            <a:endParaRPr lang="en-US" sz="2800">
              <a:latin typeface="Comic Sans MS" pitchFamily="66" charset="0"/>
            </a:endParaRPr>
          </a:p>
        </p:txBody>
      </p:sp>
      <p:sp>
        <p:nvSpPr>
          <p:cNvPr id="13330" name="Line 214"/>
          <p:cNvSpPr>
            <a:spLocks noChangeShapeType="1"/>
          </p:cNvSpPr>
          <p:nvPr/>
        </p:nvSpPr>
        <p:spPr bwMode="auto">
          <a:xfrm>
            <a:off x="8534400" y="1600200"/>
            <a:ext cx="609600" cy="0"/>
          </a:xfrm>
          <a:prstGeom prst="line">
            <a:avLst/>
          </a:prstGeom>
          <a:noFill/>
          <a:ln w="9525">
            <a:solidFill>
              <a:schemeClr val="tx1"/>
            </a:solidFill>
            <a:prstDash val="dash"/>
            <a:round/>
            <a:headEnd/>
            <a:tailEnd/>
          </a:ln>
        </p:spPr>
        <p:txBody>
          <a:bodyPr/>
          <a:lstStyle/>
          <a:p>
            <a:endParaRPr lang="en-CA"/>
          </a:p>
        </p:txBody>
      </p:sp>
      <p:sp>
        <p:nvSpPr>
          <p:cNvPr id="13331" name="Line 216"/>
          <p:cNvSpPr>
            <a:spLocks noChangeShapeType="1"/>
          </p:cNvSpPr>
          <p:nvPr/>
        </p:nvSpPr>
        <p:spPr bwMode="auto">
          <a:xfrm>
            <a:off x="762000" y="4267200"/>
            <a:ext cx="0" cy="533400"/>
          </a:xfrm>
          <a:prstGeom prst="line">
            <a:avLst/>
          </a:prstGeom>
          <a:noFill/>
          <a:ln w="9525">
            <a:solidFill>
              <a:schemeClr val="tx1"/>
            </a:solidFill>
            <a:prstDash val="dash"/>
            <a:round/>
            <a:headEnd/>
            <a:tailEnd/>
          </a:ln>
        </p:spPr>
        <p:txBody>
          <a:bodyPr/>
          <a:lstStyle/>
          <a:p>
            <a:endParaRPr lang="en-CA"/>
          </a:p>
        </p:txBody>
      </p:sp>
      <p:sp>
        <p:nvSpPr>
          <p:cNvPr id="13332" name="Rectangle 5"/>
          <p:cNvSpPr>
            <a:spLocks noChangeArrowheads="1"/>
          </p:cNvSpPr>
          <p:nvPr/>
        </p:nvSpPr>
        <p:spPr bwMode="auto">
          <a:xfrm>
            <a:off x="228600" y="5181600"/>
            <a:ext cx="37338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What domain?</a:t>
            </a:r>
          </a:p>
          <a:p>
            <a:pPr marL="342900" indent="-342900">
              <a:spcBef>
                <a:spcPct val="20000"/>
              </a:spcBef>
            </a:pPr>
            <a:r>
              <a:rPr lang="en-US" sz="2800" i="1">
                <a:solidFill>
                  <a:schemeClr val="accent2"/>
                </a:solidFill>
                <a:latin typeface="Comic Sans MS" pitchFamily="66" charset="0"/>
              </a:rPr>
              <a:t>Dialog? Reviews?</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10">
            <p14:nvContentPartPr>
              <p14:cNvPr id="138245" name="Ink 232"/>
              <p14:cNvContentPartPr>
                <a14:cpLocks xmlns:a14="http://schemas.microsoft.com/office/drawing/2010/main" noRot="1" noChangeAspect="1" noEditPoints="1" noChangeArrowheads="1" noChangeShapeType="1"/>
              </p14:cNvContentPartPr>
              <p14:nvPr/>
            </p14:nvContentPartPr>
            <p14:xfrm>
              <a:off x="8807450" y="1597025"/>
              <a:ext cx="336550" cy="41275"/>
            </p14:xfrm>
          </p:contentPart>
        </mc:Choice>
        <mc:Fallback xmlns="">
          <p:pic>
            <p:nvPicPr>
              <p:cNvPr id="138245" name="Ink 232"/>
              <p:cNvPicPr>
                <a:picLocks noRot="1" noChangeAspect="1" noEditPoints="1" noChangeArrowheads="1" noChangeShapeType="1"/>
              </p:cNvPicPr>
              <p:nvPr/>
            </p:nvPicPr>
            <p:blipFill>
              <a:blip r:embed="rId11"/>
              <a:stretch>
                <a:fillRect/>
              </a:stretch>
            </p:blipFill>
            <p:spPr>
              <a:xfrm>
                <a:off x="8798811" y="1585801"/>
                <a:ext cx="356347" cy="5901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8246" name="Ink 233"/>
              <p14:cNvContentPartPr>
                <a14:cpLocks xmlns:a14="http://schemas.microsoft.com/office/drawing/2010/main" noRot="1" noChangeAspect="1" noEditPoints="1" noChangeArrowheads="1" noChangeShapeType="1"/>
              </p14:cNvContentPartPr>
              <p14:nvPr/>
            </p14:nvContentPartPr>
            <p14:xfrm>
              <a:off x="719138" y="4289425"/>
              <a:ext cx="3821112" cy="868363"/>
            </p14:xfrm>
          </p:contentPart>
        </mc:Choice>
        <mc:Fallback xmlns="">
          <p:pic>
            <p:nvPicPr>
              <p:cNvPr id="138246" name="Ink 233"/>
              <p:cNvPicPr>
                <a:picLocks noRot="1" noChangeAspect="1" noEditPoints="1" noChangeArrowheads="1" noChangeShapeType="1"/>
              </p:cNvPicPr>
              <p:nvPr/>
            </p:nvPicPr>
            <p:blipFill>
              <a:blip r:embed="rId13"/>
              <a:stretch>
                <a:fillRect/>
              </a:stretch>
            </p:blipFill>
            <p:spPr>
              <a:xfrm>
                <a:off x="710858" y="4281505"/>
                <a:ext cx="3832632" cy="88672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8247" name="Ink 234"/>
              <p14:cNvContentPartPr>
                <a14:cpLocks xmlns:a14="http://schemas.microsoft.com/office/drawing/2010/main" noRot="1" noChangeAspect="1" noEditPoints="1" noChangeArrowheads="1" noChangeShapeType="1"/>
              </p14:cNvContentPartPr>
              <p14:nvPr/>
            </p14:nvContentPartPr>
            <p14:xfrm>
              <a:off x="5230813" y="4889500"/>
              <a:ext cx="3159125" cy="300038"/>
            </p14:xfrm>
          </p:contentPart>
        </mc:Choice>
        <mc:Fallback xmlns="">
          <p:pic>
            <p:nvPicPr>
              <p:cNvPr id="138247" name="Ink 234"/>
              <p:cNvPicPr>
                <a:picLocks noRot="1" noChangeAspect="1" noEditPoints="1" noChangeArrowheads="1" noChangeShapeType="1"/>
              </p:cNvPicPr>
              <p:nvPr/>
            </p:nvPicPr>
            <p:blipFill>
              <a:blip r:embed="rId15"/>
              <a:stretch>
                <a:fillRect/>
              </a:stretch>
            </p:blipFill>
            <p:spPr>
              <a:xfrm>
                <a:off x="5221093" y="4877974"/>
                <a:ext cx="3180726" cy="32128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8248" name="Ink 235"/>
              <p14:cNvContentPartPr>
                <a14:cpLocks xmlns:a14="http://schemas.microsoft.com/office/drawing/2010/main" noRot="1" noChangeAspect="1" noEditPoints="1" noChangeArrowheads="1" noChangeShapeType="1"/>
              </p14:cNvContentPartPr>
              <p14:nvPr/>
            </p14:nvContentPartPr>
            <p14:xfrm>
              <a:off x="1406525" y="2125663"/>
              <a:ext cx="298450" cy="179387"/>
            </p14:xfrm>
          </p:contentPart>
        </mc:Choice>
        <mc:Fallback xmlns="">
          <p:pic>
            <p:nvPicPr>
              <p:cNvPr id="138248" name="Ink 235"/>
              <p:cNvPicPr>
                <a:picLocks noRot="1" noChangeAspect="1" noEditPoints="1" noChangeArrowheads="1" noChangeShapeType="1"/>
              </p:cNvPicPr>
              <p:nvPr/>
            </p:nvPicPr>
            <p:blipFill>
              <a:blip r:embed="rId28"/>
              <a:stretch>
                <a:fillRect/>
              </a:stretch>
            </p:blipFill>
            <p:spPr>
              <a:xfrm>
                <a:off x="1400405" y="2120990"/>
                <a:ext cx="311050" cy="193767"/>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8249" name="Ink 236"/>
              <p14:cNvContentPartPr>
                <a14:cpLocks xmlns:a14="http://schemas.microsoft.com/office/drawing/2010/main" noRot="1" noChangeAspect="1" noEditPoints="1" noChangeArrowheads="1" noChangeShapeType="1"/>
              </p14:cNvContentPartPr>
              <p14:nvPr/>
            </p14:nvContentPartPr>
            <p14:xfrm>
              <a:off x="2498725" y="203200"/>
              <a:ext cx="2439988" cy="379413"/>
            </p14:xfrm>
          </p:contentPart>
        </mc:Choice>
        <mc:Fallback xmlns="">
          <p:pic>
            <p:nvPicPr>
              <p:cNvPr id="138249" name="Ink 236"/>
              <p:cNvPicPr>
                <a:picLocks noRot="1" noChangeAspect="1" noEditPoints="1" noChangeArrowheads="1" noChangeShapeType="1"/>
              </p:cNvPicPr>
              <p:nvPr/>
            </p:nvPicPr>
            <p:blipFill>
              <a:blip r:embed="rId19"/>
              <a:stretch>
                <a:fillRect/>
              </a:stretch>
            </p:blipFill>
            <p:spPr>
              <a:xfrm>
                <a:off x="2489365" y="194561"/>
                <a:ext cx="2455107" cy="39885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8250" name="Ink 237"/>
              <p14:cNvContentPartPr>
                <a14:cpLocks xmlns:a14="http://schemas.microsoft.com/office/drawing/2010/main" noRot="1" noChangeAspect="1" noEditPoints="1" noChangeArrowheads="1" noChangeShapeType="1"/>
              </p14:cNvContentPartPr>
              <p14:nvPr/>
            </p14:nvContentPartPr>
            <p14:xfrm>
              <a:off x="2254250" y="1204913"/>
              <a:ext cx="225425" cy="325437"/>
            </p14:xfrm>
          </p:contentPart>
        </mc:Choice>
        <mc:Fallback xmlns="">
          <p:pic>
            <p:nvPicPr>
              <p:cNvPr id="138250" name="Ink 237"/>
              <p:cNvPicPr>
                <a:picLocks noRot="1" noChangeAspect="1" noEditPoints="1" noChangeArrowheads="1" noChangeShapeType="1"/>
              </p:cNvPicPr>
              <p:nvPr/>
            </p:nvPicPr>
            <p:blipFill>
              <a:blip r:embed="rId21"/>
              <a:stretch>
                <a:fillRect/>
              </a:stretch>
            </p:blipFill>
            <p:spPr>
              <a:xfrm>
                <a:off x="2251733" y="1200949"/>
                <a:ext cx="232975" cy="335888"/>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8251" name="Ink 238"/>
              <p14:cNvContentPartPr>
                <a14:cpLocks xmlns:a14="http://schemas.microsoft.com/office/drawing/2010/main" noRot="1" noChangeAspect="1" noEditPoints="1" noChangeArrowheads="1" noChangeShapeType="1"/>
              </p14:cNvContentPartPr>
              <p14:nvPr/>
            </p14:nvContentPartPr>
            <p14:xfrm>
              <a:off x="2894013" y="2309813"/>
              <a:ext cx="644525" cy="26987"/>
            </p14:xfrm>
          </p:contentPart>
        </mc:Choice>
        <mc:Fallback xmlns="">
          <p:pic>
            <p:nvPicPr>
              <p:cNvPr id="138251" name="Ink 238"/>
              <p:cNvPicPr>
                <a:picLocks noRot="1" noChangeAspect="1" noEditPoints="1" noChangeArrowheads="1" noChangeShapeType="1"/>
              </p:cNvPicPr>
              <p:nvPr/>
            </p:nvPicPr>
            <p:blipFill>
              <a:blip r:embed="rId23"/>
              <a:stretch>
                <a:fillRect/>
              </a:stretch>
            </p:blipFill>
            <p:spPr>
              <a:xfrm>
                <a:off x="2890412" y="2306215"/>
                <a:ext cx="658568" cy="39221"/>
              </a:xfrm>
              <a:prstGeom prst="rect">
                <a:avLst/>
              </a:prstGeom>
            </p:spPr>
          </p:pic>
        </mc:Fallback>
      </mc:AlternateContent>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Date Placeholder 3"/>
          <p:cNvSpPr>
            <a:spLocks noGrp="1"/>
          </p:cNvSpPr>
          <p:nvPr>
            <p:ph type="dt" sz="quarter" idx="10"/>
          </p:nvPr>
        </p:nvSpPr>
        <p:spPr>
          <a:noFill/>
        </p:spPr>
        <p:txBody>
          <a:bodyPr/>
          <a:lstStyle/>
          <a:p>
            <a:fld id="{AE6BFCF6-F6B5-479F-B450-1A13C0A5BFF5}" type="datetime1">
              <a:rPr lang="en-US" smtClean="0"/>
              <a:t>9/21/2020</a:t>
            </a:fld>
            <a:endParaRPr lang="en-US"/>
          </a:p>
        </p:txBody>
      </p:sp>
      <p:sp>
        <p:nvSpPr>
          <p:cNvPr id="1029" name="Footer Placeholder 4"/>
          <p:cNvSpPr>
            <a:spLocks noGrp="1"/>
          </p:cNvSpPr>
          <p:nvPr>
            <p:ph type="ftr" sz="quarter" idx="11"/>
          </p:nvPr>
        </p:nvSpPr>
        <p:spPr>
          <a:noFill/>
        </p:spPr>
        <p:txBody>
          <a:bodyPr/>
          <a:lstStyle/>
          <a:p>
            <a:r>
              <a:rPr lang="en-US"/>
              <a:t>CPSC503 Winter 2020</a:t>
            </a:r>
          </a:p>
        </p:txBody>
      </p:sp>
      <p:sp>
        <p:nvSpPr>
          <p:cNvPr id="1030" name="Slide Number Placeholder 5"/>
          <p:cNvSpPr>
            <a:spLocks noGrp="1"/>
          </p:cNvSpPr>
          <p:nvPr>
            <p:ph type="sldNum" sz="quarter" idx="12"/>
          </p:nvPr>
        </p:nvSpPr>
        <p:spPr>
          <a:noFill/>
        </p:spPr>
        <p:txBody>
          <a:bodyPr/>
          <a:lstStyle/>
          <a:p>
            <a:fld id="{50A81610-CDAF-4456-A6DC-2C170A0DB2CE}" type="slidenum">
              <a:rPr lang="en-US" smtClean="0"/>
              <a:pPr/>
              <a:t>3</a:t>
            </a:fld>
            <a:endParaRPr lang="en-US"/>
          </a:p>
        </p:txBody>
      </p:sp>
      <p:sp>
        <p:nvSpPr>
          <p:cNvPr id="1031" name="Rectangle 2"/>
          <p:cNvSpPr>
            <a:spLocks noGrp="1" noChangeArrowheads="1"/>
          </p:cNvSpPr>
          <p:nvPr>
            <p:ph type="title"/>
          </p:nvPr>
        </p:nvSpPr>
        <p:spPr>
          <a:xfrm>
            <a:off x="685800" y="228600"/>
            <a:ext cx="7772400" cy="1143000"/>
          </a:xfrm>
        </p:spPr>
        <p:txBody>
          <a:bodyPr/>
          <a:lstStyle/>
          <a:p>
            <a:pPr eaLnBrk="1" hangingPunct="1"/>
            <a:r>
              <a:rPr lang="en-US"/>
              <a:t>Minimum Edit Distance</a:t>
            </a:r>
          </a:p>
        </p:txBody>
      </p:sp>
      <p:sp>
        <p:nvSpPr>
          <p:cNvPr id="1032" name="Rectangle 3"/>
          <p:cNvSpPr>
            <a:spLocks noGrp="1" noChangeArrowheads="1"/>
          </p:cNvSpPr>
          <p:nvPr>
            <p:ph type="body" idx="1"/>
          </p:nvPr>
        </p:nvSpPr>
        <p:spPr>
          <a:xfrm>
            <a:off x="685800" y="1295400"/>
            <a:ext cx="8001000" cy="2133600"/>
          </a:xfrm>
        </p:spPr>
        <p:txBody>
          <a:bodyPr/>
          <a:lstStyle/>
          <a:p>
            <a:pPr eaLnBrk="1" hangingPunct="1"/>
            <a:r>
              <a:rPr lang="en-US" sz="3200"/>
              <a:t>Def.</a:t>
            </a:r>
            <a:r>
              <a:rPr lang="en-US"/>
              <a:t> Minimum number of edit operations (insertion, deletion and substitution) needed to transform one string into another.</a:t>
            </a:r>
          </a:p>
        </p:txBody>
      </p:sp>
      <p:sp>
        <p:nvSpPr>
          <p:cNvPr id="103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1034" name="Rectangle 6"/>
          <p:cNvSpPr>
            <a:spLocks noChangeArrowheads="1"/>
          </p:cNvSpPr>
          <p:nvPr/>
        </p:nvSpPr>
        <p:spPr bwMode="auto">
          <a:xfrm>
            <a:off x="2819400" y="2971800"/>
            <a:ext cx="2209800" cy="3048000"/>
          </a:xfrm>
          <a:prstGeom prst="rect">
            <a:avLst/>
          </a:prstGeom>
          <a:noFill/>
          <a:ln w="9525">
            <a:noFill/>
            <a:miter lim="800000"/>
            <a:headEnd/>
            <a:tailEnd/>
          </a:ln>
        </p:spPr>
        <p:txBody>
          <a:bodyPr/>
          <a:lstStyle/>
          <a:p>
            <a:pPr marL="342900" indent="-342900" algn="ctr">
              <a:lnSpc>
                <a:spcPct val="150000"/>
              </a:lnSpc>
              <a:spcBef>
                <a:spcPct val="20000"/>
              </a:spcBef>
            </a:pPr>
            <a:r>
              <a:rPr lang="en-US" sz="2800">
                <a:solidFill>
                  <a:schemeClr val="accent2"/>
                </a:solidFill>
                <a:latin typeface="Comic Sans MS" pitchFamily="66" charset="0"/>
              </a:rPr>
              <a:t>gumbo</a:t>
            </a:r>
            <a:endParaRPr lang="en-US" sz="2800">
              <a:latin typeface="Comic Sans MS" pitchFamily="66" charset="0"/>
            </a:endParaRPr>
          </a:p>
          <a:p>
            <a:pPr marL="342900" indent="-342900" algn="ctr">
              <a:lnSpc>
                <a:spcPct val="150000"/>
              </a:lnSpc>
              <a:spcBef>
                <a:spcPct val="20000"/>
              </a:spcBef>
            </a:pPr>
            <a:r>
              <a:rPr lang="en-US" sz="2800">
                <a:latin typeface="Comic Sans MS" pitchFamily="66" charset="0"/>
              </a:rPr>
              <a:t> gumb</a:t>
            </a:r>
          </a:p>
          <a:p>
            <a:pPr marL="342900" indent="-342900" algn="ctr">
              <a:lnSpc>
                <a:spcPct val="150000"/>
              </a:lnSpc>
              <a:spcBef>
                <a:spcPct val="20000"/>
              </a:spcBef>
            </a:pPr>
            <a:r>
              <a:rPr lang="en-US" sz="2800">
                <a:latin typeface="Comic Sans MS" pitchFamily="66" charset="0"/>
              </a:rPr>
              <a:t>gum</a:t>
            </a:r>
          </a:p>
          <a:p>
            <a:pPr marL="342900" indent="-342900" algn="ctr">
              <a:lnSpc>
                <a:spcPct val="150000"/>
              </a:lnSpc>
              <a:spcBef>
                <a:spcPct val="20000"/>
              </a:spcBef>
            </a:pPr>
            <a:r>
              <a:rPr lang="en-US" sz="2800">
                <a:solidFill>
                  <a:schemeClr val="accent2"/>
                </a:solidFill>
                <a:latin typeface="Comic Sans MS" pitchFamily="66" charset="0"/>
              </a:rPr>
              <a:t>gam</a:t>
            </a:r>
            <a:endParaRPr lang="en-US" sz="2800">
              <a:latin typeface="Comic Sans MS" pitchFamily="66" charset="0"/>
            </a:endParaRPr>
          </a:p>
          <a:p>
            <a:pPr marL="342900" indent="-342900" algn="ctr">
              <a:spcBef>
                <a:spcPct val="20000"/>
              </a:spcBef>
            </a:pPr>
            <a:endParaRPr lang="en-US" sz="2800" b="1" baseline="-25000">
              <a:latin typeface="Comic Sans MS" pitchFamily="66" charset="0"/>
            </a:endParaRPr>
          </a:p>
        </p:txBody>
      </p:sp>
      <p:sp>
        <p:nvSpPr>
          <p:cNvPr id="1035" name="Rectangle 7"/>
          <p:cNvSpPr>
            <a:spLocks noChangeArrowheads="1"/>
          </p:cNvSpPr>
          <p:nvPr/>
        </p:nvSpPr>
        <p:spPr bwMode="auto">
          <a:xfrm>
            <a:off x="4343400" y="35052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o</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6" name="Rectangle 8"/>
          <p:cNvSpPr>
            <a:spLocks noChangeArrowheads="1"/>
          </p:cNvSpPr>
          <p:nvPr/>
        </p:nvSpPr>
        <p:spPr bwMode="auto">
          <a:xfrm>
            <a:off x="4267200" y="43434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b</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7" name="Rectangle 9"/>
          <p:cNvSpPr>
            <a:spLocks noChangeArrowheads="1"/>
          </p:cNvSpPr>
          <p:nvPr/>
        </p:nvSpPr>
        <p:spPr bwMode="auto">
          <a:xfrm>
            <a:off x="4267200" y="5029200"/>
            <a:ext cx="32004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substitute u by a</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8" name="Line 13"/>
          <p:cNvSpPr>
            <a:spLocks noChangeShapeType="1"/>
          </p:cNvSpPr>
          <p:nvPr/>
        </p:nvSpPr>
        <p:spPr bwMode="auto">
          <a:xfrm>
            <a:off x="3962400" y="3657600"/>
            <a:ext cx="0" cy="228600"/>
          </a:xfrm>
          <a:prstGeom prst="line">
            <a:avLst/>
          </a:prstGeom>
          <a:noFill/>
          <a:ln w="38100">
            <a:solidFill>
              <a:schemeClr val="tx1"/>
            </a:solidFill>
            <a:round/>
            <a:headEnd/>
            <a:tailEnd type="triangle" w="med" len="med"/>
          </a:ln>
        </p:spPr>
        <p:txBody>
          <a:bodyPr/>
          <a:lstStyle/>
          <a:p>
            <a:endParaRPr lang="en-CA"/>
          </a:p>
        </p:txBody>
      </p:sp>
      <p:sp>
        <p:nvSpPr>
          <p:cNvPr id="1039" name="Line 14"/>
          <p:cNvSpPr>
            <a:spLocks noChangeShapeType="1"/>
          </p:cNvSpPr>
          <p:nvPr/>
        </p:nvSpPr>
        <p:spPr bwMode="auto">
          <a:xfrm>
            <a:off x="3962400" y="4419600"/>
            <a:ext cx="0" cy="228600"/>
          </a:xfrm>
          <a:prstGeom prst="line">
            <a:avLst/>
          </a:prstGeom>
          <a:noFill/>
          <a:ln w="38100">
            <a:solidFill>
              <a:schemeClr val="tx1"/>
            </a:solidFill>
            <a:round/>
            <a:headEnd/>
            <a:tailEnd type="triangle" w="med" len="med"/>
          </a:ln>
        </p:spPr>
        <p:txBody>
          <a:bodyPr/>
          <a:lstStyle/>
          <a:p>
            <a:endParaRPr lang="en-CA"/>
          </a:p>
        </p:txBody>
      </p:sp>
      <p:sp>
        <p:nvSpPr>
          <p:cNvPr id="1040" name="Line 15"/>
          <p:cNvSpPr>
            <a:spLocks noChangeShapeType="1"/>
          </p:cNvSpPr>
          <p:nvPr/>
        </p:nvSpPr>
        <p:spPr bwMode="auto">
          <a:xfrm>
            <a:off x="3962400" y="5181600"/>
            <a:ext cx="0" cy="228600"/>
          </a:xfrm>
          <a:prstGeom prst="line">
            <a:avLst/>
          </a:prstGeom>
          <a:noFill/>
          <a:ln w="38100">
            <a:solidFill>
              <a:schemeClr val="tx1"/>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25954" name="Ink 17"/>
              <p14:cNvContentPartPr>
                <a14:cpLocks xmlns:a14="http://schemas.microsoft.com/office/drawing/2010/main" noRot="1" noChangeAspect="1" noEditPoints="1" noChangeArrowheads="1" noChangeShapeType="1"/>
              </p14:cNvContentPartPr>
              <p14:nvPr/>
            </p14:nvContentPartPr>
            <p14:xfrm>
              <a:off x="1651000" y="3208338"/>
              <a:ext cx="1060450" cy="487362"/>
            </p14:xfrm>
          </p:contentPart>
        </mc:Choice>
        <mc:Fallback xmlns="">
          <p:pic>
            <p:nvPicPr>
              <p:cNvPr id="125954" name="Ink 17"/>
              <p:cNvPicPr>
                <a:picLocks noRot="1" noChangeAspect="1" noEditPoints="1" noChangeArrowheads="1" noChangeShapeType="1"/>
              </p:cNvPicPr>
              <p:nvPr/>
            </p:nvPicPr>
            <p:blipFill>
              <a:blip r:embed="rId4"/>
              <a:stretch>
                <a:fillRect/>
              </a:stretch>
            </p:blipFill>
            <p:spPr>
              <a:xfrm>
                <a:off x="1643081" y="3197900"/>
                <a:ext cx="1073049" cy="507159"/>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8"/>
              <p14:cNvContentPartPr>
                <a14:cpLocks xmlns:a14="http://schemas.microsoft.com/office/drawing/2010/main" noRot="1" noChangeAspect="1" noEditPoints="1" noChangeArrowheads="1" noChangeShapeType="1"/>
              </p14:cNvContentPartPr>
              <p14:nvPr/>
            </p14:nvContentPartPr>
            <p14:xfrm>
              <a:off x="1771650" y="5438775"/>
              <a:ext cx="1200150" cy="574675"/>
            </p14:xfrm>
          </p:contentPart>
        </mc:Choice>
        <mc:Fallback xmlns="">
          <p:pic>
            <p:nvPicPr>
              <p:cNvPr id="125955" name="Ink 18"/>
              <p:cNvPicPr>
                <a:picLocks noRot="1" noChangeAspect="1" noEditPoints="1" noChangeArrowheads="1" noChangeShapeType="1"/>
              </p:cNvPicPr>
              <p:nvPr/>
            </p:nvPicPr>
            <p:blipFill>
              <a:blip r:embed="rId6"/>
              <a:stretch>
                <a:fillRect/>
              </a:stretch>
            </p:blipFill>
            <p:spPr>
              <a:xfrm>
                <a:off x="1762651" y="5429773"/>
                <a:ext cx="1214189" cy="594479"/>
              </a:xfrm>
              <a:prstGeom prst="rect">
                <a:avLst/>
              </a:prstGeom>
            </p:spPr>
          </p:pic>
        </mc:Fallback>
      </mc:AlternateContent>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Date Placeholder 4"/>
          <p:cNvSpPr>
            <a:spLocks noGrp="1"/>
          </p:cNvSpPr>
          <p:nvPr>
            <p:ph type="dt" sz="quarter" idx="10"/>
          </p:nvPr>
        </p:nvSpPr>
        <p:spPr>
          <a:noFill/>
        </p:spPr>
        <p:txBody>
          <a:bodyPr/>
          <a:lstStyle/>
          <a:p>
            <a:fld id="{82495D66-1AEC-4A8F-902E-CD9E78CC2FDB}" type="datetime1">
              <a:rPr lang="en-US" smtClean="0"/>
              <a:t>9/21/2020</a:t>
            </a:fld>
            <a:endParaRPr lang="en-US"/>
          </a:p>
        </p:txBody>
      </p:sp>
      <p:sp>
        <p:nvSpPr>
          <p:cNvPr id="14344" name="Footer Placeholder 5"/>
          <p:cNvSpPr>
            <a:spLocks noGrp="1"/>
          </p:cNvSpPr>
          <p:nvPr>
            <p:ph type="ftr" sz="quarter" idx="11"/>
          </p:nvPr>
        </p:nvSpPr>
        <p:spPr>
          <a:noFill/>
        </p:spPr>
        <p:txBody>
          <a:bodyPr/>
          <a:lstStyle/>
          <a:p>
            <a:r>
              <a:rPr lang="en-US"/>
              <a:t>CPSC503 Winter 2020</a:t>
            </a:r>
          </a:p>
        </p:txBody>
      </p:sp>
      <p:sp>
        <p:nvSpPr>
          <p:cNvPr id="14345" name="Slide Number Placeholder 6"/>
          <p:cNvSpPr>
            <a:spLocks noGrp="1"/>
          </p:cNvSpPr>
          <p:nvPr>
            <p:ph type="sldNum" sz="quarter" idx="12"/>
          </p:nvPr>
        </p:nvSpPr>
        <p:spPr>
          <a:noFill/>
        </p:spPr>
        <p:txBody>
          <a:bodyPr/>
          <a:lstStyle/>
          <a:p>
            <a:fld id="{623662DD-A9C4-42F2-81D9-D39CA212FE6D}" type="slidenum">
              <a:rPr lang="en-US" smtClean="0"/>
              <a:pPr/>
              <a:t>30</a:t>
            </a:fld>
            <a:endParaRPr lang="en-US"/>
          </a:p>
        </p:txBody>
      </p:sp>
      <p:sp>
        <p:nvSpPr>
          <p:cNvPr id="14346" name="Rectangle 2"/>
          <p:cNvSpPr>
            <a:spLocks noGrp="1" noChangeArrowheads="1"/>
          </p:cNvSpPr>
          <p:nvPr>
            <p:ph type="title"/>
          </p:nvPr>
        </p:nvSpPr>
        <p:spPr>
          <a:xfrm>
            <a:off x="457200" y="609600"/>
            <a:ext cx="5638800" cy="1143000"/>
          </a:xfrm>
        </p:spPr>
        <p:txBody>
          <a:bodyPr/>
          <a:lstStyle/>
          <a:p>
            <a:pPr eaLnBrk="1" hangingPunct="1"/>
            <a:r>
              <a:rPr lang="en-US"/>
              <a:t>BERP Table:</a:t>
            </a:r>
          </a:p>
        </p:txBody>
      </p:sp>
      <p:graphicFrame>
        <p:nvGraphicFramePr>
          <p:cNvPr id="14338" name="Object 278"/>
          <p:cNvGraphicFramePr>
            <a:graphicFrameLocks noGrp="1" noChangeAspect="1"/>
          </p:cNvGraphicFramePr>
          <p:nvPr>
            <p:ph sz="half" idx="1"/>
          </p:nvPr>
        </p:nvGraphicFramePr>
        <p:xfrm>
          <a:off x="1371600" y="1828800"/>
          <a:ext cx="482600" cy="331788"/>
        </p:xfrm>
        <a:graphic>
          <a:graphicData uri="http://schemas.openxmlformats.org/presentationml/2006/ole">
            <mc:AlternateContent xmlns:mc="http://schemas.openxmlformats.org/markup-compatibility/2006">
              <mc:Choice xmlns:v="urn:schemas-microsoft-com:vml" Requires="v">
                <p:oleObj spid="_x0000_s139400" name="Equation" r:id="rId4" imgW="203040" imgH="139680" progId="Equation.3">
                  <p:embed/>
                </p:oleObj>
              </mc:Choice>
              <mc:Fallback>
                <p:oleObj name="Equation" r:id="rId4" imgW="203040" imgH="139680" progId="Equation.3">
                  <p:embed/>
                  <p:pic>
                    <p:nvPicPr>
                      <p:cNvPr id="0" name="Object 2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828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838200" y="2209800"/>
            <a:ext cx="8137525" cy="2752725"/>
            <a:chOff x="173" y="1238"/>
            <a:chExt cx="5126" cy="1734"/>
          </a:xfrm>
        </p:grpSpPr>
        <p:sp>
          <p:nvSpPr>
            <p:cNvPr id="14350"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4424"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4425"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26"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7"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8"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29"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4430"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1"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32"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33"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4434"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35"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36"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4437"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4438"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9"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4440"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41"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42"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43"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4444"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45"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4446"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47"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4448"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4449"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4450"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51"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4452"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4453"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4454"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4455"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56"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57"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4458"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59"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4460"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61"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2"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63"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4464"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5"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4466"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7"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68"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69"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70"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71"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472"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73"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74"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4475"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476"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77"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78"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79"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0"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81"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2"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3"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84"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4485"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6"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87"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8"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9"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0"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91"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2"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3"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94"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4495"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4496"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497"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8"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9"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00"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1"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2"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4503"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4504"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05"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06"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07"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08"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09"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4510"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1"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2"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3"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14"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5"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6"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17"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18"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9"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20"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1"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2"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4523"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4524"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25"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26"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7"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8"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29"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4530"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1"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4533"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4534"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5"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36"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37"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38"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39"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0"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41"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42"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43"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4"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45"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46"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7"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48"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549"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4550"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1"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52"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53"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54"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5"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56"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57"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58"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559"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60"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561"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62"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3"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64"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65"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66"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7"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4568"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4569"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572"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4573"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574"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5"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76"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7"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8"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9"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80"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81"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4582"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3"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4584"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85"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6"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7"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8"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89"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0"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1"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2"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93"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94"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5"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6"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7"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98"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99"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600"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601"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2"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3"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604"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05"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4606"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607"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4608"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4609"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0"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4611"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2"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13"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14"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615"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616"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17"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4618"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619"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20"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1"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3"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4352"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53"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4"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355"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6"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357"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4358"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4359"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60"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4361"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4362"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63"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364"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365"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6"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7"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4368"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4369"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4370"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4371"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2"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73"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374"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75"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76"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4377"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8"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79"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80"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381"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4382"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3"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4"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5"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86"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7"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88"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9"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90"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91"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92"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93"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4395"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4396"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4397"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4398"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4399"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0"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1"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02"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3"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4"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4405"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406"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7"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4408"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9"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0"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1"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2"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3"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4"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5"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416"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7"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8"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19"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20"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21"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22"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9" name="Object 279"/>
          <p:cNvGraphicFramePr>
            <a:graphicFrameLocks noChangeAspect="1"/>
          </p:cNvGraphicFramePr>
          <p:nvPr/>
        </p:nvGraphicFramePr>
        <p:xfrm>
          <a:off x="0" y="2743200"/>
          <a:ext cx="842963" cy="357188"/>
        </p:xfrm>
        <a:graphic>
          <a:graphicData uri="http://schemas.openxmlformats.org/presentationml/2006/ole">
            <mc:AlternateContent xmlns:mc="http://schemas.openxmlformats.org/markup-compatibility/2006">
              <mc:Choice xmlns:v="urn:schemas-microsoft-com:vml" Requires="v">
                <p:oleObj spid="_x0000_s139401" name="Equation" r:id="rId6" imgW="330120" imgH="139680" progId="Equation.3">
                  <p:embed/>
                </p:oleObj>
              </mc:Choice>
              <mc:Fallback>
                <p:oleObj name="Equation" r:id="rId6" imgW="330120" imgH="139680" progId="Equation.3">
                  <p:embed/>
                  <p:pic>
                    <p:nvPicPr>
                      <p:cNvPr id="0" name="Object 2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7432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4340" name="Object 280"/>
          <p:cNvGraphicFramePr>
            <a:graphicFrameLocks noGrp="1" noChangeAspect="1"/>
          </p:cNvGraphicFramePr>
          <p:nvPr>
            <p:ph sz="half" idx="2"/>
          </p:nvPr>
        </p:nvGraphicFramePr>
        <p:xfrm>
          <a:off x="4953000" y="838200"/>
          <a:ext cx="2743200" cy="719138"/>
        </p:xfrm>
        <a:graphic>
          <a:graphicData uri="http://schemas.openxmlformats.org/presentationml/2006/ole">
            <mc:AlternateContent xmlns:mc="http://schemas.openxmlformats.org/markup-compatibility/2006">
              <mc:Choice xmlns:v="urn:schemas-microsoft-com:vml" Requires="v">
                <p:oleObj spid="_x0000_s139402" name="Equation" r:id="rId8" imgW="774360" imgH="203040" progId="Equation.3">
                  <p:embed/>
                </p:oleObj>
              </mc:Choice>
              <mc:Fallback>
                <p:oleObj name="Equation" r:id="rId8" imgW="774360" imgH="203040" progId="Equation.3">
                  <p:embed/>
                  <p:pic>
                    <p:nvPicPr>
                      <p:cNvPr id="0" name="Object 2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3000" y="838200"/>
                        <a:ext cx="2743200" cy="719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348" name="Line 214"/>
          <p:cNvSpPr>
            <a:spLocks noChangeShapeType="1"/>
          </p:cNvSpPr>
          <p:nvPr/>
        </p:nvSpPr>
        <p:spPr bwMode="auto">
          <a:xfrm>
            <a:off x="8610600" y="2209800"/>
            <a:ext cx="609600" cy="0"/>
          </a:xfrm>
          <a:prstGeom prst="line">
            <a:avLst/>
          </a:prstGeom>
          <a:noFill/>
          <a:ln w="9525">
            <a:solidFill>
              <a:schemeClr val="tx1"/>
            </a:solidFill>
            <a:prstDash val="dash"/>
            <a:round/>
            <a:headEnd/>
            <a:tailEnd/>
          </a:ln>
        </p:spPr>
        <p:txBody>
          <a:bodyPr/>
          <a:lstStyle/>
          <a:p>
            <a:endParaRPr lang="en-CA"/>
          </a:p>
        </p:txBody>
      </p:sp>
      <p:sp>
        <p:nvSpPr>
          <p:cNvPr id="14349" name="Line 216"/>
          <p:cNvSpPr>
            <a:spLocks noChangeShapeType="1"/>
          </p:cNvSpPr>
          <p:nvPr/>
        </p:nvSpPr>
        <p:spPr bwMode="auto">
          <a:xfrm>
            <a:off x="838200" y="4876800"/>
            <a:ext cx="0" cy="533400"/>
          </a:xfrm>
          <a:prstGeom prst="line">
            <a:avLst/>
          </a:prstGeom>
          <a:noFill/>
          <a:ln w="9525">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39269" name="Ink 286"/>
              <p14:cNvContentPartPr>
                <a14:cpLocks xmlns:a14="http://schemas.microsoft.com/office/drawing/2010/main" noRot="1" noChangeAspect="1" noEditPoints="1" noChangeArrowheads="1" noChangeShapeType="1"/>
              </p14:cNvContentPartPr>
              <p14:nvPr/>
            </p14:nvContentPartPr>
            <p14:xfrm>
              <a:off x="804863" y="4968875"/>
              <a:ext cx="98425" cy="1249363"/>
            </p14:xfrm>
          </p:contentPart>
        </mc:Choice>
        <mc:Fallback xmlns="">
          <p:pic>
            <p:nvPicPr>
              <p:cNvPr id="139269" name="Ink 286"/>
              <p:cNvPicPr>
                <a:picLocks noRot="1" noChangeAspect="1" noEditPoints="1" noChangeArrowheads="1" noChangeShapeType="1"/>
              </p:cNvPicPr>
              <p:nvPr/>
            </p:nvPicPr>
            <p:blipFill>
              <a:blip r:embed="rId11"/>
              <a:stretch>
                <a:fillRect/>
              </a:stretch>
            </p:blipFill>
            <p:spPr>
              <a:xfrm>
                <a:off x="798013" y="4963114"/>
                <a:ext cx="115009" cy="126340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9270" name="Ink 287"/>
              <p14:cNvContentPartPr>
                <a14:cpLocks xmlns:a14="http://schemas.microsoft.com/office/drawing/2010/main" noRot="1" noChangeAspect="1" noEditPoints="1" noChangeArrowheads="1" noChangeShapeType="1"/>
              </p14:cNvContentPartPr>
              <p14:nvPr/>
            </p14:nvContentPartPr>
            <p14:xfrm>
              <a:off x="8964613" y="2219325"/>
              <a:ext cx="179387" cy="33338"/>
            </p14:xfrm>
          </p:contentPart>
        </mc:Choice>
        <mc:Fallback xmlns="">
          <p:pic>
            <p:nvPicPr>
              <p:cNvPr id="139270" name="Ink 287"/>
              <p:cNvPicPr>
                <a:picLocks noRot="1" noChangeAspect="1" noEditPoints="1" noChangeArrowheads="1" noChangeShapeType="1"/>
              </p:cNvPicPr>
              <p:nvPr/>
            </p:nvPicPr>
            <p:blipFill>
              <a:blip r:embed="rId13"/>
              <a:stretch>
                <a:fillRect/>
              </a:stretch>
            </p:blipFill>
            <p:spPr>
              <a:xfrm>
                <a:off x="8958489" y="2212078"/>
                <a:ext cx="189833" cy="46746"/>
              </a:xfrm>
              <a:prstGeom prst="rect">
                <a:avLst/>
              </a:prstGeom>
            </p:spPr>
          </p:pic>
        </mc:Fallback>
      </mc:AlternateContent>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6" name="Date Placeholder 3"/>
          <p:cNvSpPr>
            <a:spLocks noGrp="1"/>
          </p:cNvSpPr>
          <p:nvPr>
            <p:ph type="dt" sz="quarter" idx="10"/>
          </p:nvPr>
        </p:nvSpPr>
        <p:spPr>
          <a:noFill/>
        </p:spPr>
        <p:txBody>
          <a:bodyPr/>
          <a:lstStyle/>
          <a:p>
            <a:fld id="{BE8AA478-4008-4524-8C3D-A284D08C2D31}" type="datetime1">
              <a:rPr lang="en-US" smtClean="0"/>
              <a:t>9/21/2020</a:t>
            </a:fld>
            <a:endParaRPr lang="en-US"/>
          </a:p>
        </p:txBody>
      </p:sp>
      <p:sp>
        <p:nvSpPr>
          <p:cNvPr id="15367" name="Footer Placeholder 4"/>
          <p:cNvSpPr>
            <a:spLocks noGrp="1"/>
          </p:cNvSpPr>
          <p:nvPr>
            <p:ph type="ftr" sz="quarter" idx="11"/>
          </p:nvPr>
        </p:nvSpPr>
        <p:spPr>
          <a:noFill/>
        </p:spPr>
        <p:txBody>
          <a:bodyPr/>
          <a:lstStyle/>
          <a:p>
            <a:r>
              <a:rPr lang="en-US"/>
              <a:t>CPSC503 Winter 2020</a:t>
            </a:r>
          </a:p>
        </p:txBody>
      </p:sp>
      <p:sp>
        <p:nvSpPr>
          <p:cNvPr id="15368" name="Slide Number Placeholder 5"/>
          <p:cNvSpPr>
            <a:spLocks noGrp="1"/>
          </p:cNvSpPr>
          <p:nvPr>
            <p:ph type="sldNum" sz="quarter" idx="12"/>
          </p:nvPr>
        </p:nvSpPr>
        <p:spPr>
          <a:noFill/>
        </p:spPr>
        <p:txBody>
          <a:bodyPr/>
          <a:lstStyle/>
          <a:p>
            <a:fld id="{5CC8FB9D-D3A6-4BE1-9E7D-E6A150573865}" type="slidenum">
              <a:rPr lang="en-US" smtClean="0"/>
              <a:pPr/>
              <a:t>31</a:t>
            </a:fld>
            <a:endParaRPr lang="en-US"/>
          </a:p>
        </p:txBody>
      </p:sp>
      <p:sp>
        <p:nvSpPr>
          <p:cNvPr id="15369" name="Rectangle 2"/>
          <p:cNvSpPr>
            <a:spLocks noGrp="1" noChangeArrowheads="1"/>
          </p:cNvSpPr>
          <p:nvPr>
            <p:ph type="title"/>
          </p:nvPr>
        </p:nvSpPr>
        <p:spPr>
          <a:xfrm>
            <a:off x="304800" y="0"/>
            <a:ext cx="7772400" cy="1143000"/>
          </a:xfrm>
        </p:spPr>
        <p:txBody>
          <a:bodyPr/>
          <a:lstStyle/>
          <a:p>
            <a:pPr eaLnBrk="1" hangingPunct="1"/>
            <a:r>
              <a:rPr lang="en-US"/>
              <a:t>BERP Table Comparison</a:t>
            </a:r>
          </a:p>
        </p:txBody>
      </p:sp>
      <p:grpSp>
        <p:nvGrpSpPr>
          <p:cNvPr id="2" name="Group 3"/>
          <p:cNvGrpSpPr>
            <a:grpSpLocks noChangeAspect="1"/>
          </p:cNvGrpSpPr>
          <p:nvPr/>
        </p:nvGrpSpPr>
        <p:grpSpPr bwMode="auto">
          <a:xfrm>
            <a:off x="1828800" y="3886200"/>
            <a:ext cx="6553200" cy="2217738"/>
            <a:chOff x="173" y="1238"/>
            <a:chExt cx="5126" cy="1734"/>
          </a:xfrm>
        </p:grpSpPr>
        <p:sp>
          <p:nvSpPr>
            <p:cNvPr id="15581"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5655"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5656"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57"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8"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9"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0"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5661"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62"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663"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64"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5665"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66"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7"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5668"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5669"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0"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5671"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72"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73"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4"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5675"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76"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5677"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78"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5679"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5680"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5681"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82"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5683"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5684"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5685"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5686"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87"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88"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5689"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90"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5691"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92"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3"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94"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5695"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6"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5697"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8"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99"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00"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01"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02"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03"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04"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05"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5706"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07"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08"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09"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0"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1"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12"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3"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4"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15"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5716"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7"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18"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9"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20"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21"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22"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3"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4"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725"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5726"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5727"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728"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9"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0"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31"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2"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3"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5734"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5735"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36"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37"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8"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39"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40"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5741"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2"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3"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4"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45"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6"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7"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48"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49"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50"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51"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2"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3"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5754"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5755"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56"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57"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8"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9"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60"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5761"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2"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3"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5764"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5765"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6"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67"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68"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69"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0"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1"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72"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73"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74"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5"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76"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77"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8"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9"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80"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5781"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2"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83"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84"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85"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6"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87"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88"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89"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790"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91"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92"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93"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4"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95"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96"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97"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8"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5799"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5800"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01"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2"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03"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5804"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05"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6"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07"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08"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9"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10"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11"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812"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5813"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4"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5815"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16"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7"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8"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9"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820"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1"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2"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3"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24"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25"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6"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7"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8"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29"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30"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31"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32"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3"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4"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35"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36"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5837"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38"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5839"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5840"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1"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5842"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3"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44"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45"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846"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847"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48"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5849"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850"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51"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2"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53"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4"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5583"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84"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5"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586"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7"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588"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5589"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5590"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591"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5592"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5593"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94"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595"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596"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7"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8"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5599"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5600"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5601"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5602"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3"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04"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05"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06"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07"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5608"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9"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0"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11"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612"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5613"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4"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5"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6"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17"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8"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9"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0"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21"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22"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23"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4"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25"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5626"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5627"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5628"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5629"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5630"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1"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32"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33"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4"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5"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5636"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637"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8"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5639"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40"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1"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2"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3"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4"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5"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6"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647"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8"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9"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0"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1"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52"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53"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54"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78"/>
          <p:cNvGrpSpPr>
            <a:grpSpLocks noChangeAspect="1"/>
          </p:cNvGrpSpPr>
          <p:nvPr/>
        </p:nvGrpSpPr>
        <p:grpSpPr bwMode="auto">
          <a:xfrm>
            <a:off x="1981200" y="1447800"/>
            <a:ext cx="6172200" cy="2087563"/>
            <a:chOff x="1544" y="2092"/>
            <a:chExt cx="2672" cy="904"/>
          </a:xfrm>
        </p:grpSpPr>
        <p:sp>
          <p:nvSpPr>
            <p:cNvPr id="15377" name="AutoShape 279"/>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5" name="Group 280"/>
            <p:cNvGrpSpPr>
              <a:grpSpLocks/>
            </p:cNvGrpSpPr>
            <p:nvPr/>
          </p:nvGrpSpPr>
          <p:grpSpPr bwMode="auto">
            <a:xfrm>
              <a:off x="1544" y="2092"/>
              <a:ext cx="2672" cy="904"/>
              <a:chOff x="1544" y="2092"/>
              <a:chExt cx="2672" cy="904"/>
            </a:xfrm>
          </p:grpSpPr>
          <p:sp>
            <p:nvSpPr>
              <p:cNvPr id="15381" name="Rectangle 281"/>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5382" name="Rectangle 282"/>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383" name="Rectangle 283"/>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4" name="Rectangle 284"/>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5" name="Rectangle 285"/>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6" name="Freeform 286"/>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387" name="Rectangle 287"/>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8" name="Freeform 288"/>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389" name="Freeform 289"/>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0" name="Freeform 290"/>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5391" name="Freeform 291"/>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2" name="Rectangle 292"/>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3" name="Freeform 293"/>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4" name="Freeform 294"/>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395" name="Rectangle 295"/>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6" name="Freeform 296"/>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397" name="Freeform 297"/>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8" name="Freeform 298"/>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5399" name="Rectangle 299"/>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0" name="Freeform 300"/>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5401" name="Freeform 301"/>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02" name="Freeform 302"/>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5403" name="Freeform 303"/>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04" name="Freeform 304"/>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5" name="Freeform 305"/>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5406" name="Freeform 306"/>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7" name="Rectangle 307"/>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8" name="Freeform 308"/>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5409" name="Freeform 309"/>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0" name="Freeform 310"/>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1" name="Freeform 311"/>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5412" name="Rectangle 312"/>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3" name="Freeform 313"/>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4" name="Freeform 314"/>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5415" name="Freeform 315"/>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16" name="Freeform 316"/>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5417" name="Freeform 317"/>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8" name="Rectangle 318"/>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9" name="Rectangle 319"/>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0" name="Rectangle 320"/>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1" name="Rectangle 321"/>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2" name="Freeform 322"/>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423" name="Rectangle 323"/>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4" name="Rectangle 324"/>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5" name="Freeform 325"/>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26" name="Rectangle 326"/>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7" name="Freeform 327"/>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28" name="Freeform 328"/>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29" name="Freeform 329"/>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30" name="Freeform 330"/>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31" name="Rectangle 331"/>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2" name="Freeform 332"/>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3" name="Rectangle 333"/>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4" name="Freeform 334"/>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35" name="Freeform 335"/>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5436" name="Rectangle 336"/>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7" name="Freeform 337"/>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8" name="Rectangle 338"/>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9" name="Freeform 339"/>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0" name="Rectangle 340"/>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1" name="Freeform 341"/>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2" name="Rectangle 342"/>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3" name="Rectangle 343"/>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4" name="Freeform 344"/>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45" name="Freeform 345"/>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5446" name="Freeform 346"/>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5447" name="Freeform 347"/>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8" name="Rectangle 348"/>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9" name="Rectangle 349"/>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0" name="Freeform 350"/>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5451" name="Rectangle 351"/>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2" name="Freeform 352"/>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3" name="Rectangle 353"/>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4" name="Freeform 354"/>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55" name="Freeform 355"/>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56" name="Freeform 356"/>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57" name="Rectangle 357"/>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8" name="Freeform 358"/>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9" name="Rectangle 359"/>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0" name="Freeform 360"/>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1" name="Rectangle 361"/>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2" name="Freeform 362"/>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63" name="Rectangle 363"/>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4" name="Freeform 364"/>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5" name="Rectangle 365"/>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6" name="Rectangle 366"/>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7" name="Freeform 367"/>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5468" name="Freeform 368"/>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469" name="Rectangle 369"/>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0" name="Rectangle 370"/>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1" name="Freeform 371"/>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72" name="Rectangle 372"/>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3" name="Freeform 373"/>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74" name="Rectangle 374"/>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5" name="Freeform 375"/>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76" name="Freeform 376"/>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77" name="Rectangle 377"/>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8" name="Freeform 378"/>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5479" name="Freeform 379"/>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5480" name="Freeform 380"/>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1" name="Rectangle 381"/>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2" name="Freeform 382"/>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83" name="Rectangle 383"/>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4" name="Freeform 384"/>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5" name="Rectangle 385"/>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6" name="Freeform 386"/>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87" name="Freeform 387"/>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488" name="Rectangle 38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9" name="Rectangle 38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0" name="Freeform 390"/>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491" name="Freeform 391"/>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5492" name="Freeform 392"/>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93" name="Rectangle 393"/>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4" name="Rectangle 394"/>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5" name="Freeform 395"/>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5496" name="Rectangle 396"/>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7" name="Freeform 397"/>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498" name="Rectangle 398"/>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9" name="Freeform 399"/>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0" name="Rectangle 400"/>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1" name="Freeform 401"/>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02" name="Rectangle 402"/>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3" name="Freeform 403"/>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04" name="Freeform 404"/>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5505" name="Rectangle 405"/>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6" name="Freeform 406"/>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7" name="Rectangle 407"/>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8" name="Freeform 408"/>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5509" name="Freeform 409"/>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10" name="Rectangle 41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1" name="Rectangle 41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2" name="Freeform 412"/>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5513" name="Freeform 413"/>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14" name="Freeform 414"/>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5515" name="Freeform 415"/>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5516" name="Freeform 416"/>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517" name="Freeform 417"/>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5518" name="Freeform 418"/>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5519" name="Rectangle 419"/>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0" name="Rectangle 420"/>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1" name="Freeform 421"/>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22" name="Rectangle 422"/>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3" name="Freeform 423"/>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4" name="Rectangle 424"/>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5" name="Freeform 425"/>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6" name="Rectangle 426"/>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7" name="Freeform 427"/>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8" name="Rectangle 428"/>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9" name="Freeform 429"/>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0" name="Rectangle 430"/>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1" name="Freeform 431"/>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2" name="Freeform 432"/>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33" name="Freeform 433"/>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4" name="Rectangle 434"/>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5" name="Freeform 435"/>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6" name="Rectangle 436"/>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7" name="Rectangle 437"/>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8" name="Freeform 438"/>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5539" name="Freeform 439"/>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0" name="Freeform 440"/>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1" name="Freeform 441"/>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5542" name="Rectangle 442"/>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3" name="Rectangle 443"/>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4" name="Freeform 444"/>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5545" name="Freeform 445"/>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5546" name="Rectangle 446"/>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7" name="Freeform 447"/>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48" name="Rectangle 448"/>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9" name="Freeform 449"/>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50" name="Freeform 450"/>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551" name="Rectangle 451"/>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2" name="Freeform 452"/>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3" name="Rectangle 453"/>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4" name="Freeform 454"/>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5" name="Rectangle 455"/>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6" name="Freeform 456"/>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7" name="Rectangle 457"/>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8" name="Freeform 458"/>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9" name="Rectangle 459"/>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0" name="Rectangle 460"/>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1" name="Freeform 461"/>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62" name="Freeform 462"/>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5563" name="Freeform 463"/>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564" name="Freeform 464"/>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5565" name="Freeform 465"/>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566" name="Rectangle 466"/>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7" name="Rectangle 467"/>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8" name="Freeform 468"/>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5569" name="Rectangle 469"/>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0" name="Freeform 470"/>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1" name="Rectangle 471"/>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2" name="Freeform 472"/>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3" name="Rectangle 473"/>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4" name="Freeform 474"/>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5" name="Rectangle 475"/>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6" name="Freeform 476"/>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7" name="Rectangle 477"/>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8" name="Freeform 478"/>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579" name="Rectangle 479"/>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80" name="Freeform 480"/>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5379" name="Rectangle 481"/>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0" name="Rectangle 482"/>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5362" name="Object 483"/>
          <p:cNvGraphicFramePr>
            <a:graphicFrameLocks noGrp="1" noChangeAspect="1"/>
          </p:cNvGraphicFramePr>
          <p:nvPr>
            <p:ph idx="1"/>
          </p:nvPr>
        </p:nvGraphicFramePr>
        <p:xfrm>
          <a:off x="0" y="4572000"/>
          <a:ext cx="1828800" cy="1058863"/>
        </p:xfrm>
        <a:graphic>
          <a:graphicData uri="http://schemas.openxmlformats.org/presentationml/2006/ole">
            <mc:AlternateContent xmlns:mc="http://schemas.openxmlformats.org/markup-compatibility/2006">
              <mc:Choice xmlns:v="urn:schemas-microsoft-com:vml" Requires="v">
                <p:oleObj spid="_x0000_s140423" name="Equation" r:id="rId4" imgW="723600" imgH="419040" progId="Equation.3">
                  <p:embed/>
                </p:oleObj>
              </mc:Choice>
              <mc:Fallback>
                <p:oleObj name="Equation" r:id="rId4" imgW="723600" imgH="419040" progId="Equation.3">
                  <p:embed/>
                  <p:pic>
                    <p:nvPicPr>
                      <p:cNvPr id="0" name="Object 4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0"/>
                        <a:ext cx="1828800" cy="1058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372" name="Rectangle 485"/>
          <p:cNvSpPr>
            <a:spLocks noChangeArrowheads="1"/>
          </p:cNvSpPr>
          <p:nvPr/>
        </p:nvSpPr>
        <p:spPr bwMode="auto">
          <a:xfrm>
            <a:off x="228600" y="19812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sp>
        <p:nvSpPr>
          <p:cNvPr id="15373" name="Rectangle 486"/>
          <p:cNvSpPr>
            <a:spLocks noChangeArrowheads="1"/>
          </p:cNvSpPr>
          <p:nvPr/>
        </p:nvSpPr>
        <p:spPr bwMode="auto">
          <a:xfrm>
            <a:off x="304800" y="37338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Prob.</a:t>
            </a:r>
            <a:endParaRPr lang="en-US" sz="2800">
              <a:latin typeface="Comic Sans MS" pitchFamily="66" charset="0"/>
            </a:endParaRPr>
          </a:p>
        </p:txBody>
      </p:sp>
      <p:sp>
        <p:nvSpPr>
          <p:cNvPr id="15374" name="Text Box 487"/>
          <p:cNvSpPr txBox="1">
            <a:spLocks noChangeArrowheads="1"/>
          </p:cNvSpPr>
          <p:nvPr/>
        </p:nvSpPr>
        <p:spPr bwMode="auto">
          <a:xfrm>
            <a:off x="8670925" y="4537075"/>
            <a:ext cx="488950" cy="457200"/>
          </a:xfrm>
          <a:prstGeom prst="rect">
            <a:avLst/>
          </a:prstGeom>
          <a:noFill/>
          <a:ln w="9525">
            <a:noFill/>
            <a:miter lim="800000"/>
            <a:headEnd/>
            <a:tailEnd/>
          </a:ln>
        </p:spPr>
        <p:txBody>
          <a:bodyPr wrap="none">
            <a:spAutoFit/>
          </a:bodyPr>
          <a:lstStyle/>
          <a:p>
            <a:r>
              <a:rPr lang="en-US" sz="2400" b="1">
                <a:solidFill>
                  <a:schemeClr val="accent2"/>
                </a:solidFill>
              </a:rPr>
              <a:t>1?</a:t>
            </a:r>
          </a:p>
        </p:txBody>
      </p:sp>
      <p:sp>
        <p:nvSpPr>
          <p:cNvPr id="15375" name="Line 488"/>
          <p:cNvSpPr>
            <a:spLocks noChangeShapeType="1"/>
          </p:cNvSpPr>
          <p:nvPr/>
        </p:nvSpPr>
        <p:spPr bwMode="auto">
          <a:xfrm>
            <a:off x="1295400" y="3200400"/>
            <a:ext cx="609600" cy="0"/>
          </a:xfrm>
          <a:prstGeom prst="line">
            <a:avLst/>
          </a:prstGeom>
          <a:noFill/>
          <a:ln w="57150">
            <a:solidFill>
              <a:schemeClr val="accent2"/>
            </a:solidFill>
            <a:round/>
            <a:headEnd/>
            <a:tailEnd type="triangle" w="med" len="med"/>
          </a:ln>
        </p:spPr>
        <p:txBody>
          <a:bodyPr/>
          <a:lstStyle/>
          <a:p>
            <a:endParaRPr lang="en-CA"/>
          </a:p>
        </p:txBody>
      </p:sp>
      <p:sp>
        <p:nvSpPr>
          <p:cNvPr id="15376" name="Line 489"/>
          <p:cNvSpPr>
            <a:spLocks noChangeShapeType="1"/>
          </p:cNvSpPr>
          <p:nvPr/>
        </p:nvSpPr>
        <p:spPr bwMode="auto">
          <a:xfrm>
            <a:off x="1219200" y="5715000"/>
            <a:ext cx="609600" cy="0"/>
          </a:xfrm>
          <a:prstGeom prst="line">
            <a:avLst/>
          </a:prstGeom>
          <a:noFill/>
          <a:ln w="57150">
            <a:solidFill>
              <a:schemeClr val="accent2"/>
            </a:solidFill>
            <a:round/>
            <a:headEnd/>
            <a:tailEnd type="triangle" w="med" len="med"/>
          </a:ln>
        </p:spPr>
        <p:txBody>
          <a:bodyPr/>
          <a:lstStyle/>
          <a:p>
            <a:endParaRPr lang="en-CA"/>
          </a:p>
        </p:txBody>
      </p:sp>
      <p:graphicFrame>
        <p:nvGraphicFramePr>
          <p:cNvPr id="15363" name="Object 490"/>
          <p:cNvGraphicFramePr>
            <a:graphicFrameLocks noChangeAspect="1"/>
          </p:cNvGraphicFramePr>
          <p:nvPr/>
        </p:nvGraphicFramePr>
        <p:xfrm>
          <a:off x="2133600" y="990600"/>
          <a:ext cx="482600" cy="331788"/>
        </p:xfrm>
        <a:graphic>
          <a:graphicData uri="http://schemas.openxmlformats.org/presentationml/2006/ole">
            <mc:AlternateContent xmlns:mc="http://schemas.openxmlformats.org/markup-compatibility/2006">
              <mc:Choice xmlns:v="urn:schemas-microsoft-com:vml" Requires="v">
                <p:oleObj spid="_x0000_s140424" name="Equation" r:id="rId6" imgW="203040" imgH="139680" progId="Equation.3">
                  <p:embed/>
                </p:oleObj>
              </mc:Choice>
              <mc:Fallback>
                <p:oleObj name="Equation" r:id="rId6" imgW="203040" imgH="139680" progId="Equation.3">
                  <p:embed/>
                  <p:pic>
                    <p:nvPicPr>
                      <p:cNvPr id="0" name="Object 4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33600" y="9906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5364" name="Object 491"/>
          <p:cNvGraphicFramePr>
            <a:graphicFrameLocks noChangeAspect="1"/>
          </p:cNvGraphicFramePr>
          <p:nvPr/>
        </p:nvGraphicFramePr>
        <p:xfrm>
          <a:off x="990600" y="1676400"/>
          <a:ext cx="842963" cy="357188"/>
        </p:xfrm>
        <a:graphic>
          <a:graphicData uri="http://schemas.openxmlformats.org/presentationml/2006/ole">
            <mc:AlternateContent xmlns:mc="http://schemas.openxmlformats.org/markup-compatibility/2006">
              <mc:Choice xmlns:v="urn:schemas-microsoft-com:vml" Requires="v">
                <p:oleObj spid="_x0000_s140425" name="Equation" r:id="rId8" imgW="330120" imgH="139680" progId="Equation.3">
                  <p:embed/>
                </p:oleObj>
              </mc:Choice>
              <mc:Fallback>
                <p:oleObj name="Equation" r:id="rId8" imgW="330120" imgH="139680" progId="Equation.3">
                  <p:embed/>
                  <p:pic>
                    <p:nvPicPr>
                      <p:cNvPr id="0" name="Object 49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676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140293" name="Ink 496"/>
              <p14:cNvContentPartPr>
                <a14:cpLocks xmlns:a14="http://schemas.microsoft.com/office/drawing/2010/main" noRot="1" noChangeAspect="1" noEditPoints="1" noChangeArrowheads="1" noChangeShapeType="1"/>
              </p14:cNvContentPartPr>
              <p14:nvPr/>
            </p14:nvContentPartPr>
            <p14:xfrm>
              <a:off x="1822450" y="6105525"/>
              <a:ext cx="31750" cy="295275"/>
            </p14:xfrm>
          </p:contentPart>
        </mc:Choice>
        <mc:Fallback xmlns="">
          <p:pic>
            <p:nvPicPr>
              <p:cNvPr id="140293" name="Ink 496"/>
              <p:cNvPicPr>
                <a:picLocks noRot="1" noChangeAspect="1" noEditPoints="1" noChangeArrowheads="1" noChangeShapeType="1"/>
              </p:cNvPicPr>
              <p:nvPr/>
            </p:nvPicPr>
            <p:blipFill>
              <a:blip r:embed="rId13"/>
              <a:stretch>
                <a:fillRect/>
              </a:stretch>
            </p:blipFill>
            <p:spPr>
              <a:xfrm>
                <a:off x="1802606" y="6094362"/>
                <a:ext cx="69634" cy="325523"/>
              </a:xfrm>
              <a:prstGeom prst="rect">
                <a:avLst/>
              </a:prstGeom>
            </p:spPr>
          </p:pic>
        </mc:Fallback>
      </mc:AlternateContent>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5" name="Date Placeholder 3"/>
          <p:cNvSpPr>
            <a:spLocks noGrp="1"/>
          </p:cNvSpPr>
          <p:nvPr>
            <p:ph type="dt" sz="quarter" idx="10"/>
          </p:nvPr>
        </p:nvSpPr>
        <p:spPr>
          <a:noFill/>
        </p:spPr>
        <p:txBody>
          <a:bodyPr/>
          <a:lstStyle/>
          <a:p>
            <a:fld id="{FCCF979E-7D9B-437A-AED0-004EDBF5D38A}" type="datetime1">
              <a:rPr lang="en-US" smtClean="0"/>
              <a:t>9/21/2020</a:t>
            </a:fld>
            <a:endParaRPr lang="en-US"/>
          </a:p>
        </p:txBody>
      </p:sp>
      <p:sp>
        <p:nvSpPr>
          <p:cNvPr id="16396" name="Footer Placeholder 4"/>
          <p:cNvSpPr>
            <a:spLocks noGrp="1"/>
          </p:cNvSpPr>
          <p:nvPr>
            <p:ph type="ftr" sz="quarter" idx="11"/>
          </p:nvPr>
        </p:nvSpPr>
        <p:spPr>
          <a:noFill/>
        </p:spPr>
        <p:txBody>
          <a:bodyPr/>
          <a:lstStyle/>
          <a:p>
            <a:r>
              <a:rPr lang="en-US"/>
              <a:t>CPSC503 Winter 2020</a:t>
            </a:r>
          </a:p>
        </p:txBody>
      </p:sp>
      <p:sp>
        <p:nvSpPr>
          <p:cNvPr id="16397" name="Slide Number Placeholder 5"/>
          <p:cNvSpPr>
            <a:spLocks noGrp="1"/>
          </p:cNvSpPr>
          <p:nvPr>
            <p:ph type="sldNum" sz="quarter" idx="12"/>
          </p:nvPr>
        </p:nvSpPr>
        <p:spPr>
          <a:noFill/>
        </p:spPr>
        <p:txBody>
          <a:bodyPr/>
          <a:lstStyle/>
          <a:p>
            <a:fld id="{A094B883-6F69-418F-B383-8312E7847249}" type="slidenum">
              <a:rPr lang="en-US" smtClean="0"/>
              <a:pPr/>
              <a:t>32</a:t>
            </a:fld>
            <a:endParaRPr lang="en-US"/>
          </a:p>
        </p:txBody>
      </p:sp>
      <p:sp>
        <p:nvSpPr>
          <p:cNvPr id="16398" name="Rectangle 2"/>
          <p:cNvSpPr>
            <a:spLocks noGrp="1" noChangeArrowheads="1"/>
          </p:cNvSpPr>
          <p:nvPr>
            <p:ph type="title"/>
          </p:nvPr>
        </p:nvSpPr>
        <p:spPr>
          <a:xfrm>
            <a:off x="838200" y="0"/>
            <a:ext cx="7772400" cy="1143000"/>
          </a:xfrm>
        </p:spPr>
        <p:txBody>
          <a:bodyPr/>
          <a:lstStyle/>
          <a:p>
            <a:pPr eaLnBrk="1" hangingPunct="1"/>
            <a:r>
              <a:rPr lang="en-US"/>
              <a:t>Some Observations</a:t>
            </a:r>
          </a:p>
        </p:txBody>
      </p:sp>
      <p:sp>
        <p:nvSpPr>
          <p:cNvPr id="16399" name="Rectangle 3"/>
          <p:cNvSpPr>
            <a:spLocks noGrp="1" noChangeArrowheads="1"/>
          </p:cNvSpPr>
          <p:nvPr>
            <p:ph type="body" idx="1"/>
          </p:nvPr>
        </p:nvSpPr>
        <p:spPr>
          <a:xfrm>
            <a:off x="304800" y="3429000"/>
            <a:ext cx="7772400" cy="3276600"/>
          </a:xfrm>
        </p:spPr>
        <p:txBody>
          <a:bodyPr/>
          <a:lstStyle/>
          <a:p>
            <a:pPr eaLnBrk="1" hangingPunct="1"/>
            <a:r>
              <a:rPr lang="en-US"/>
              <a:t>What’s being captured here?</a:t>
            </a:r>
          </a:p>
          <a:p>
            <a:pPr lvl="1" eaLnBrk="1" hangingPunct="1"/>
            <a:r>
              <a:rPr lang="en-US"/>
              <a:t>P(want|I) = .32</a:t>
            </a:r>
          </a:p>
          <a:p>
            <a:pPr lvl="1" eaLnBrk="1" hangingPunct="1"/>
            <a:r>
              <a:rPr lang="en-US"/>
              <a:t>P(to|want) = .65</a:t>
            </a:r>
          </a:p>
          <a:p>
            <a:pPr lvl="1" eaLnBrk="1" hangingPunct="1"/>
            <a:r>
              <a:rPr lang="en-US"/>
              <a:t>P(eat|to) = .26</a:t>
            </a:r>
          </a:p>
          <a:p>
            <a:pPr lvl="1" eaLnBrk="1" hangingPunct="1"/>
            <a:r>
              <a:rPr lang="en-US"/>
              <a:t>P(food|Chinese) = .56</a:t>
            </a:r>
          </a:p>
          <a:p>
            <a:pPr lvl="1" eaLnBrk="1" hangingPunct="1"/>
            <a:r>
              <a:rPr lang="en-US"/>
              <a:t>P(lunch|eat) = .055</a:t>
            </a:r>
          </a:p>
          <a:p>
            <a:pPr lvl="1" eaLnBrk="1" hangingPunct="1"/>
            <a:endParaRPr lang="en-US"/>
          </a:p>
        </p:txBody>
      </p:sp>
      <p:grpSp>
        <p:nvGrpSpPr>
          <p:cNvPr id="2" name="Group 9"/>
          <p:cNvGrpSpPr>
            <a:grpSpLocks noChangeAspect="1"/>
          </p:cNvGrpSpPr>
          <p:nvPr/>
        </p:nvGrpSpPr>
        <p:grpSpPr bwMode="auto">
          <a:xfrm>
            <a:off x="1447800" y="1143000"/>
            <a:ext cx="6553200" cy="2217738"/>
            <a:chOff x="173" y="1238"/>
            <a:chExt cx="5126" cy="1734"/>
          </a:xfrm>
        </p:grpSpPr>
        <p:sp>
          <p:nvSpPr>
            <p:cNvPr id="16406" name="AutoShape 10"/>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11"/>
            <p:cNvGrpSpPr>
              <a:grpSpLocks/>
            </p:cNvGrpSpPr>
            <p:nvPr/>
          </p:nvGrpSpPr>
          <p:grpSpPr bwMode="auto">
            <a:xfrm>
              <a:off x="173" y="1238"/>
              <a:ext cx="5126" cy="1734"/>
              <a:chOff x="173" y="1238"/>
              <a:chExt cx="5126" cy="1734"/>
            </a:xfrm>
          </p:grpSpPr>
          <p:sp>
            <p:nvSpPr>
              <p:cNvPr id="16480" name="Rectangle 12"/>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6481" name="Rectangle 13"/>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482" name="Rectangle 14"/>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3" name="Rectangle 15"/>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4" name="Rectangle 16"/>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85" name="Freeform 17"/>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6486" name="Rectangle 18"/>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7" name="Freeform 19"/>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488" name="Freeform 20"/>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89" name="Freeform 21"/>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6490" name="Freeform 22"/>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1" name="Rectangle 23"/>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92" name="Freeform 24"/>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6493" name="Freeform 25"/>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6494" name="Rectangle 26"/>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5" name="Freeform 27"/>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6496" name="Freeform 28"/>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97" name="Freeform 29"/>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8" name="Rectangle 30"/>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9" name="Freeform 31"/>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6500" name="Freeform 32"/>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01" name="Freeform 33"/>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6502" name="Freeform 34"/>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03" name="Freeform 35"/>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6504" name="Freeform 36"/>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6505" name="Freeform 37"/>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6506" name="Rectangle 38"/>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07" name="Freeform 39"/>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6508" name="Freeform 40"/>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6509" name="Freeform 41"/>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6510" name="Freeform 42"/>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6511" name="Rectangle 43"/>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12" name="Freeform 44"/>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3" name="Freeform 45"/>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6514" name="Freeform 46"/>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15" name="Freeform 47"/>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6516" name="Freeform 48"/>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7" name="Rectangle 49"/>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18" name="Rectangle 50"/>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519" name="Rectangle 51"/>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6520" name="Rectangle 52"/>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1" name="Freeform 53"/>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6522" name="Rectangle 54"/>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3" name="Rectangle 55"/>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24" name="Freeform 56"/>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25" name="Freeform 57"/>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26" name="Freeform 58"/>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27" name="Freeform 59"/>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528" name="Freeform 60"/>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29" name="Rectangle 61"/>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0" name="Freeform 62"/>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6531" name="Freeform 63"/>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532" name="Freeform 64"/>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33" name="Rectangle 65"/>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34" name="Freeform 66"/>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5" name="Rectangle 67"/>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6" name="Freeform 68"/>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37" name="Freeform 69"/>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8" name="Freeform 70"/>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9" name="Freeform 71"/>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40" name="Freeform 72"/>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6541" name="Rectangle 73"/>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2" name="Freeform 74"/>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43" name="Rectangle 75"/>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4" name="Freeform 76"/>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45" name="Rectangle 77"/>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46" name="Freeform 78"/>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47" name="Rectangle 79"/>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8" name="Rectangle 80"/>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9" name="Freeform 81"/>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550" name="Freeform 82"/>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6551" name="Freeform 83"/>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6552" name="Freeform 84"/>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553" name="Rectangle 85"/>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54" name="Rectangle 86"/>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55" name="Freeform 87"/>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56" name="Freeform 88"/>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7" name="Freeform 89"/>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8" name="Freeform 90"/>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6559" name="Freeform 91"/>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6560" name="Rectangle 92"/>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1" name="Freeform 93"/>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2" name="Rectangle 94"/>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63" name="Freeform 95"/>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64" name="Freeform 96"/>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565" name="Freeform 97"/>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6566" name="Rectangle 98"/>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7" name="Freeform 99"/>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8" name="Rectangle 100"/>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9" name="Freeform 101"/>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570" name="Freeform 102"/>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1" name="Freeform 103"/>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2" name="Freeform 104"/>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73" name="Freeform 105"/>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74" name="Rectangle 106"/>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75" name="Freeform 107"/>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76" name="Freeform 108"/>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7" name="Freeform 109"/>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78" name="Freeform 110"/>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6579" name="Freeform 111"/>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6580" name="Rectangle 112"/>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81" name="Freeform 113"/>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582" name="Freeform 114"/>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83" name="Freeform 115"/>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84" name="Freeform 116"/>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85" name="Freeform 117"/>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6586" name="Rectangle 118"/>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7" name="Rectangle 119"/>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8" name="Freeform 120"/>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6589" name="Freeform 121"/>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6590" name="Rectangle 122"/>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1" name="Rectangle 123"/>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92" name="Freeform 124"/>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93" name="Freeform 125"/>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4" name="Freeform 126"/>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95" name="Freeform 127"/>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6" name="Freeform 128"/>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97" name="Freeform 129"/>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98" name="Rectangle 130"/>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9" name="Freeform 131"/>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0" name="Rectangle 132"/>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01" name="Freeform 133"/>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02" name="Freeform 134"/>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3" name="Freeform 135"/>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04" name="Freeform 136"/>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605" name="Freeform 137"/>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6606" name="Rectangle 138"/>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07" name="Freeform 139"/>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08" name="Freeform 140"/>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609" name="Freeform 141"/>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610" name="Rectangle 142"/>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1" name="Freeform 143"/>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12" name="Freeform 144"/>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13" name="Freeform 145"/>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4" name="Freeform 146"/>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615" name="Freeform 147"/>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616" name="Freeform 148"/>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617" name="Rectangle 149"/>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8" name="Freeform 150"/>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9" name="Rectangle 151"/>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20" name="Freeform 152"/>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21" name="Freeform 153"/>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22" name="Freeform 154"/>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23" name="Freeform 155"/>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6624" name="Freeform 156"/>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6625" name="Rectangle 157"/>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26" name="Rectangle 158"/>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27" name="Freeform 159"/>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28" name="Freeform 160"/>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6629" name="Freeform 161"/>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30" name="Rectangle 162"/>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1" name="Rectangle 163"/>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2" name="Freeform 164"/>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3" name="Rectangle 165"/>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4" name="Freeform 166"/>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5" name="Rectangle 167"/>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6" name="Freeform 168"/>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37" name="Freeform 169"/>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6638" name="Freeform 170"/>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39" name="Freeform 171"/>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6640" name="Freeform 172"/>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41" name="Rectangle 173"/>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2" name="Freeform 174"/>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3" name="Rectangle 175"/>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4" name="Freeform 176"/>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45" name="Freeform 177"/>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6" name="Freeform 178"/>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47" name="Freeform 179"/>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48" name="Rectangle 180"/>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9" name="Freeform 181"/>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0" name="Freeform 182"/>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51" name="Freeform 183"/>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2" name="Freeform 184"/>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53" name="Freeform 185"/>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54" name="Rectangle 186"/>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55" name="Freeform 187"/>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6" name="Freeform 188"/>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7" name="Freeform 189"/>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8" name="Freeform 190"/>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9" name="Rectangle 191"/>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60" name="Rectangle 192"/>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1" name="Freeform 193"/>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6662" name="Freeform 194"/>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63" name="Freeform 195"/>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6664" name="Freeform 196"/>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6665" name="Freeform 197"/>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6" name="Freeform 198"/>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6667" name="Freeform 199"/>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8" name="Rectangle 200"/>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9" name="Rectangle 201"/>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0" name="Freeform 202"/>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671" name="Freeform 203"/>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72" name="Freeform 204"/>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3" name="Freeform 205"/>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6674" name="Freeform 206"/>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675" name="Rectangle 207"/>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76" name="Freeform 208"/>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7" name="Rectangle 209"/>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8" name="Freeform 210"/>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9" name="Rectangle 211"/>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6408" name="Freeform 212"/>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09" name="Rectangle 213"/>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0" name="Freeform 214"/>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411" name="Rectangle 215"/>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2" name="Freeform 216"/>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13" name="Freeform 217"/>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6414" name="Freeform 218"/>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6415" name="Rectangle 219"/>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16" name="Freeform 220"/>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6417" name="Freeform 221"/>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6418" name="Freeform 222"/>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19" name="Freeform 223"/>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420" name="Freeform 224"/>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21" name="Rectangle 225"/>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2" name="Rectangle 226"/>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3" name="Freeform 227"/>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6424" name="Freeform 228"/>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6425" name="Freeform 229"/>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6426" name="Freeform 230"/>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6427" name="Rectangle 231"/>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8" name="Rectangle 232"/>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29" name="Freeform 233"/>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30" name="Freeform 234"/>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31" name="Freeform 235"/>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2" name="Freeform 236"/>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6433" name="Rectangle 237"/>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34" name="Freeform 238"/>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35" name="Rectangle 239"/>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36" name="Freeform 240"/>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437" name="Freeform 241"/>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6438" name="Freeform 242"/>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9" name="Freeform 243"/>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40" name="Rectangle 244"/>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1" name="Freeform 245"/>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2" name="Rectangle 246"/>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3" name="Freeform 247"/>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4" name="Rectangle 248"/>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5" name="Freeform 249"/>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6" name="Rectangle 250"/>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47" name="Freeform 251"/>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8" name="Rectangle 252"/>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9" name="Rectangle 253"/>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0" name="Freeform 254"/>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6451" name="Freeform 255"/>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6452" name="Freeform 256"/>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6453" name="Freeform 257"/>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6454" name="Freeform 258"/>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6455" name="Rectangle 259"/>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6" name="Rectangle 260"/>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57" name="Freeform 261"/>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58" name="Freeform 262"/>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59" name="Freeform 263"/>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0" name="Freeform 264"/>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6461" name="Freeform 265"/>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62" name="Rectangle 266"/>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3" name="Freeform 267"/>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6464" name="Rectangle 268"/>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65" name="Freeform 269"/>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6" name="Rectangle 270"/>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7" name="Freeform 271"/>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8" name="Rectangle 272"/>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9" name="Freeform 273"/>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0" name="Rectangle 274"/>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1" name="Freeform 275"/>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72" name="Freeform 276"/>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3" name="Freeform 277"/>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4" name="Freeform 278"/>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5" name="Freeform 279"/>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6" name="Rectangle 280"/>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77" name="Freeform 281"/>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8" name="Rectangle 282"/>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9" name="Rectangle 283"/>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6401" name="Rectangle 284"/>
          <p:cNvSpPr>
            <a:spLocks noChangeArrowheads="1"/>
          </p:cNvSpPr>
          <p:nvPr/>
        </p:nvSpPr>
        <p:spPr bwMode="auto">
          <a:xfrm>
            <a:off x="3352800" y="15240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2" name="Rectangle 285"/>
          <p:cNvSpPr>
            <a:spLocks noChangeArrowheads="1"/>
          </p:cNvSpPr>
          <p:nvPr/>
        </p:nvSpPr>
        <p:spPr bwMode="auto">
          <a:xfrm>
            <a:off x="6629400" y="2514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3" name="Rectangle 286"/>
          <p:cNvSpPr>
            <a:spLocks noChangeArrowheads="1"/>
          </p:cNvSpPr>
          <p:nvPr/>
        </p:nvSpPr>
        <p:spPr bwMode="auto">
          <a:xfrm>
            <a:off x="4114800" y="1752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4" name="Rectangle 287"/>
          <p:cNvSpPr>
            <a:spLocks noChangeArrowheads="1"/>
          </p:cNvSpPr>
          <p:nvPr/>
        </p:nvSpPr>
        <p:spPr bwMode="auto">
          <a:xfrm>
            <a:off x="4800600" y="1981200"/>
            <a:ext cx="533400" cy="304800"/>
          </a:xfrm>
          <a:prstGeom prst="rect">
            <a:avLst/>
          </a:prstGeom>
          <a:noFill/>
          <a:ln w="28575">
            <a:solidFill>
              <a:schemeClr val="accent2"/>
            </a:solidFill>
            <a:miter lim="800000"/>
            <a:headEnd/>
            <a:tailEnd/>
          </a:ln>
        </p:spPr>
        <p:txBody>
          <a:bodyPr wrap="none" anchor="ctr"/>
          <a:lstStyle/>
          <a:p>
            <a:endParaRPr lang="en-US"/>
          </a:p>
        </p:txBody>
      </p:sp>
      <p:sp>
        <p:nvSpPr>
          <p:cNvPr id="16405" name="Rectangle 288"/>
          <p:cNvSpPr>
            <a:spLocks noChangeArrowheads="1"/>
          </p:cNvSpPr>
          <p:nvPr/>
        </p:nvSpPr>
        <p:spPr bwMode="auto">
          <a:xfrm>
            <a:off x="7391400" y="22860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6386" name="Object 289"/>
          <p:cNvGraphicFramePr>
            <a:graphicFrameLocks noChangeAspect="1"/>
          </p:cNvGraphicFramePr>
          <p:nvPr/>
        </p:nvGraphicFramePr>
        <p:xfrm>
          <a:off x="1524000" y="762000"/>
          <a:ext cx="482600" cy="331788"/>
        </p:xfrm>
        <a:graphic>
          <a:graphicData uri="http://schemas.openxmlformats.org/presentationml/2006/ole">
            <mc:AlternateContent xmlns:mc="http://schemas.openxmlformats.org/markup-compatibility/2006">
              <mc:Choice xmlns:v="urn:schemas-microsoft-com:vml" Requires="v">
                <p:oleObj spid="_x0000_s141409" name="Equation" r:id="rId4" imgW="203040" imgH="139680" progId="Equation.3">
                  <p:embed/>
                </p:oleObj>
              </mc:Choice>
              <mc:Fallback>
                <p:oleObj name="Equation" r:id="rId4" imgW="203040" imgH="139680" progId="Equation.3">
                  <p:embed/>
                  <p:pic>
                    <p:nvPicPr>
                      <p:cNvPr id="0" name="Object 2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762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6387" name="Object 290"/>
          <p:cNvGraphicFramePr>
            <a:graphicFrameLocks noChangeAspect="1"/>
          </p:cNvGraphicFramePr>
          <p:nvPr/>
        </p:nvGraphicFramePr>
        <p:xfrm>
          <a:off x="381000" y="1447800"/>
          <a:ext cx="842963" cy="357188"/>
        </p:xfrm>
        <a:graphic>
          <a:graphicData uri="http://schemas.openxmlformats.org/presentationml/2006/ole">
            <mc:AlternateContent xmlns:mc="http://schemas.openxmlformats.org/markup-compatibility/2006">
              <mc:Choice xmlns:v="urn:schemas-microsoft-com:vml" Requires="v">
                <p:oleObj spid="_x0000_s141410" name="Equation" r:id="rId6" imgW="330120" imgH="139680" progId="Equation.3">
                  <p:embed/>
                </p:oleObj>
              </mc:Choice>
              <mc:Fallback>
                <p:oleObj name="Equation" r:id="rId6" imgW="330120" imgH="139680" progId="Equation.3">
                  <p:embed/>
                  <p:pic>
                    <p:nvPicPr>
                      <p:cNvPr id="0" name="Object 2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447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41316" name="Ink 295"/>
              <p14:cNvContentPartPr>
                <a14:cpLocks xmlns:a14="http://schemas.microsoft.com/office/drawing/2010/main" noRot="1" noChangeAspect="1" noEditPoints="1" noChangeArrowheads="1" noChangeShapeType="1"/>
              </p14:cNvContentPartPr>
              <p14:nvPr/>
            </p14:nvContentPartPr>
            <p14:xfrm>
              <a:off x="1430338" y="3365500"/>
              <a:ext cx="82550" cy="409575"/>
            </p14:xfrm>
          </p:contentPart>
        </mc:Choice>
        <mc:Fallback xmlns="">
          <p:pic>
            <p:nvPicPr>
              <p:cNvPr id="141316" name="Ink 295"/>
              <p:cNvPicPr>
                <a:picLocks noRot="1" noChangeAspect="1" noEditPoints="1" noChangeArrowheads="1" noChangeShapeType="1"/>
              </p:cNvPicPr>
              <p:nvPr/>
            </p:nvPicPr>
            <p:blipFill>
              <a:blip r:embed="rId9"/>
              <a:stretch>
                <a:fillRect/>
              </a:stretch>
            </p:blipFill>
            <p:spPr>
              <a:xfrm>
                <a:off x="1419163" y="3357942"/>
                <a:ext cx="97330" cy="42073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1317" name="Ink 296"/>
              <p14:cNvContentPartPr>
                <a14:cpLocks xmlns:a14="http://schemas.microsoft.com/office/drawing/2010/main" noRot="1" noChangeAspect="1" noEditPoints="1" noChangeArrowheads="1" noChangeShapeType="1"/>
              </p14:cNvContentPartPr>
              <p14:nvPr/>
            </p14:nvContentPartPr>
            <p14:xfrm>
              <a:off x="1473200" y="3994150"/>
              <a:ext cx="17463" cy="82550"/>
            </p14:xfrm>
          </p:contentPart>
        </mc:Choice>
        <mc:Fallback xmlns="">
          <p:pic>
            <p:nvPicPr>
              <p:cNvPr id="141317" name="Ink 296"/>
              <p:cNvPicPr>
                <a:picLocks noRot="1" noChangeAspect="1" noEditPoints="1" noChangeArrowheads="1" noChangeShapeType="1"/>
              </p:cNvPicPr>
              <p:nvPr/>
            </p:nvPicPr>
            <p:blipFill>
              <a:blip r:embed="rId11"/>
              <a:stretch>
                <a:fillRect/>
              </a:stretch>
            </p:blipFill>
            <p:spPr>
              <a:xfrm>
                <a:off x="1465003" y="3987301"/>
                <a:ext cx="29937" cy="937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1318" name="Ink 298"/>
              <p14:cNvContentPartPr>
                <a14:cpLocks xmlns:a14="http://schemas.microsoft.com/office/drawing/2010/main" noRot="1" noChangeAspect="1" noEditPoints="1" noChangeArrowheads="1" noChangeShapeType="1"/>
              </p14:cNvContentPartPr>
              <p14:nvPr/>
            </p14:nvContentPartPr>
            <p14:xfrm>
              <a:off x="3756025" y="3989388"/>
              <a:ext cx="1474788" cy="484187"/>
            </p14:xfrm>
          </p:contentPart>
        </mc:Choice>
        <mc:Fallback xmlns="">
          <p:pic>
            <p:nvPicPr>
              <p:cNvPr id="141318" name="Ink 298"/>
              <p:cNvPicPr>
                <a:picLocks noRot="1" noChangeAspect="1" noEditPoints="1" noChangeArrowheads="1" noChangeShapeType="1"/>
              </p:cNvPicPr>
              <p:nvPr/>
            </p:nvPicPr>
            <p:blipFill>
              <a:blip r:embed="rId13"/>
              <a:stretch>
                <a:fillRect/>
              </a:stretch>
            </p:blipFill>
            <p:spPr>
              <a:xfrm>
                <a:off x="3746303" y="3979308"/>
                <a:ext cx="1493511" cy="50542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1319" name="Ink 299"/>
              <p14:cNvContentPartPr>
                <a14:cpLocks xmlns:a14="http://schemas.microsoft.com/office/drawing/2010/main" noRot="1" noChangeAspect="1" noEditPoints="1" noChangeArrowheads="1" noChangeShapeType="1"/>
              </p14:cNvContentPartPr>
              <p14:nvPr/>
            </p14:nvContentPartPr>
            <p14:xfrm>
              <a:off x="3863975" y="4456113"/>
              <a:ext cx="1073150" cy="314325"/>
            </p14:xfrm>
          </p:contentPart>
        </mc:Choice>
        <mc:Fallback xmlns="">
          <p:pic>
            <p:nvPicPr>
              <p:cNvPr id="141319" name="Ink 299"/>
              <p:cNvPicPr>
                <a:picLocks noRot="1" noChangeAspect="1" noEditPoints="1" noChangeArrowheads="1" noChangeShapeType="1"/>
              </p:cNvPicPr>
              <p:nvPr/>
            </p:nvPicPr>
            <p:blipFill>
              <a:blip r:embed="rId15"/>
              <a:stretch>
                <a:fillRect/>
              </a:stretch>
            </p:blipFill>
            <p:spPr>
              <a:xfrm>
                <a:off x="3853535" y="4446752"/>
                <a:ext cx="1087910" cy="33520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1320" name="Ink 300"/>
              <p14:cNvContentPartPr>
                <a14:cpLocks xmlns:a14="http://schemas.microsoft.com/office/drawing/2010/main" noRot="1" noChangeAspect="1" noEditPoints="1" noChangeArrowheads="1" noChangeShapeType="1"/>
              </p14:cNvContentPartPr>
              <p14:nvPr/>
            </p14:nvContentPartPr>
            <p14:xfrm>
              <a:off x="3763963" y="4838700"/>
              <a:ext cx="665162" cy="490538"/>
            </p14:xfrm>
          </p:contentPart>
        </mc:Choice>
        <mc:Fallback xmlns="">
          <p:pic>
            <p:nvPicPr>
              <p:cNvPr id="141320" name="Ink 300"/>
              <p:cNvPicPr>
                <a:picLocks noRot="1" noChangeAspect="1" noEditPoints="1" noChangeArrowheads="1" noChangeShapeType="1"/>
              </p:cNvPicPr>
              <p:nvPr/>
            </p:nvPicPr>
            <p:blipFill>
              <a:blip r:embed="rId17"/>
              <a:stretch>
                <a:fillRect/>
              </a:stretch>
            </p:blipFill>
            <p:spPr>
              <a:xfrm>
                <a:off x="3755320" y="4836179"/>
                <a:ext cx="678127" cy="504224"/>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1321" name="Ink 301"/>
              <p14:cNvContentPartPr>
                <a14:cpLocks xmlns:a14="http://schemas.microsoft.com/office/drawing/2010/main" noRot="1" noChangeAspect="1" noEditPoints="1" noChangeArrowheads="1" noChangeShapeType="1"/>
              </p14:cNvContentPartPr>
              <p14:nvPr/>
            </p14:nvContentPartPr>
            <p14:xfrm>
              <a:off x="4611688" y="5270500"/>
              <a:ext cx="261937" cy="257175"/>
            </p14:xfrm>
          </p:contentPart>
        </mc:Choice>
        <mc:Fallback xmlns="">
          <p:pic>
            <p:nvPicPr>
              <p:cNvPr id="141321" name="Ink 301"/>
              <p:cNvPicPr>
                <a:picLocks noRot="1" noChangeAspect="1" noEditPoints="1" noChangeArrowheads="1" noChangeShapeType="1"/>
              </p:cNvPicPr>
              <p:nvPr/>
            </p:nvPicPr>
            <p:blipFill>
              <a:blip r:embed="rId19"/>
              <a:stretch>
                <a:fillRect/>
              </a:stretch>
            </p:blipFill>
            <p:spPr>
              <a:xfrm>
                <a:off x="4600174" y="5258990"/>
                <a:ext cx="284964" cy="2791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1322" name="Ink 302"/>
              <p14:cNvContentPartPr>
                <a14:cpLocks xmlns:a14="http://schemas.microsoft.com/office/drawing/2010/main" noRot="1" noChangeAspect="1" noEditPoints="1" noChangeArrowheads="1" noChangeShapeType="1"/>
              </p14:cNvContentPartPr>
              <p14:nvPr/>
            </p14:nvContentPartPr>
            <p14:xfrm>
              <a:off x="3311525" y="5748338"/>
              <a:ext cx="1720850" cy="350837"/>
            </p14:xfrm>
          </p:contentPart>
        </mc:Choice>
        <mc:Fallback xmlns="">
          <p:pic>
            <p:nvPicPr>
              <p:cNvPr id="141322" name="Ink 302"/>
              <p:cNvPicPr>
                <a:picLocks noRot="1" noChangeAspect="1" noEditPoints="1" noChangeArrowheads="1" noChangeShapeType="1"/>
              </p:cNvPicPr>
              <p:nvPr/>
            </p:nvPicPr>
            <p:blipFill>
              <a:blip r:embed="rId29"/>
              <a:stretch>
                <a:fillRect/>
              </a:stretch>
            </p:blipFill>
            <p:spPr>
              <a:xfrm>
                <a:off x="3307205" y="5741874"/>
                <a:ext cx="1731290" cy="365560"/>
              </a:xfrm>
              <a:prstGeom prst="rect">
                <a:avLst/>
              </a:prstGeom>
            </p:spPr>
          </p:pic>
        </mc:Fallback>
      </mc:AlternateContent>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3" name="Date Placeholder 4"/>
          <p:cNvSpPr>
            <a:spLocks noGrp="1"/>
          </p:cNvSpPr>
          <p:nvPr>
            <p:ph type="dt" sz="quarter" idx="10"/>
          </p:nvPr>
        </p:nvSpPr>
        <p:spPr>
          <a:noFill/>
        </p:spPr>
        <p:txBody>
          <a:bodyPr/>
          <a:lstStyle/>
          <a:p>
            <a:fld id="{26A1B8EE-7DBE-4673-9388-4C472E4C1E46}" type="datetime1">
              <a:rPr lang="en-US" smtClean="0"/>
              <a:t>9/21/2020</a:t>
            </a:fld>
            <a:endParaRPr lang="en-US"/>
          </a:p>
        </p:txBody>
      </p:sp>
      <p:sp>
        <p:nvSpPr>
          <p:cNvPr id="17414" name="Footer Placeholder 5"/>
          <p:cNvSpPr>
            <a:spLocks noGrp="1"/>
          </p:cNvSpPr>
          <p:nvPr>
            <p:ph type="ftr" sz="quarter" idx="11"/>
          </p:nvPr>
        </p:nvSpPr>
        <p:spPr>
          <a:noFill/>
        </p:spPr>
        <p:txBody>
          <a:bodyPr/>
          <a:lstStyle/>
          <a:p>
            <a:r>
              <a:rPr lang="en-US"/>
              <a:t>CPSC503 Winter 2020</a:t>
            </a:r>
          </a:p>
        </p:txBody>
      </p:sp>
      <p:sp>
        <p:nvSpPr>
          <p:cNvPr id="17415" name="Slide Number Placeholder 6"/>
          <p:cNvSpPr>
            <a:spLocks noGrp="1"/>
          </p:cNvSpPr>
          <p:nvPr>
            <p:ph type="sldNum" sz="quarter" idx="12"/>
          </p:nvPr>
        </p:nvSpPr>
        <p:spPr>
          <a:noFill/>
        </p:spPr>
        <p:txBody>
          <a:bodyPr/>
          <a:lstStyle/>
          <a:p>
            <a:fld id="{EA73742B-1962-415D-A515-74ED1742C4EA}" type="slidenum">
              <a:rPr lang="en-US" smtClean="0"/>
              <a:pPr/>
              <a:t>33</a:t>
            </a:fld>
            <a:endParaRPr lang="en-US"/>
          </a:p>
        </p:txBody>
      </p:sp>
      <p:sp>
        <p:nvSpPr>
          <p:cNvPr id="17416" name="Rectangle 2"/>
          <p:cNvSpPr>
            <a:spLocks noGrp="1" noChangeArrowheads="1"/>
          </p:cNvSpPr>
          <p:nvPr>
            <p:ph type="title"/>
          </p:nvPr>
        </p:nvSpPr>
        <p:spPr>
          <a:xfrm>
            <a:off x="685800" y="304800"/>
            <a:ext cx="7772400" cy="1143000"/>
          </a:xfrm>
        </p:spPr>
        <p:txBody>
          <a:bodyPr/>
          <a:lstStyle/>
          <a:p>
            <a:pPr eaLnBrk="1" hangingPunct="1"/>
            <a:r>
              <a:rPr lang="en-US"/>
              <a:t>Some Observations</a:t>
            </a:r>
          </a:p>
        </p:txBody>
      </p:sp>
      <p:sp>
        <p:nvSpPr>
          <p:cNvPr id="17417" name="Rectangle 3"/>
          <p:cNvSpPr>
            <a:spLocks noGrp="1" noChangeArrowheads="1"/>
          </p:cNvSpPr>
          <p:nvPr>
            <p:ph type="body" sz="half" idx="1"/>
          </p:nvPr>
        </p:nvSpPr>
        <p:spPr>
          <a:xfrm>
            <a:off x="914400" y="4191000"/>
            <a:ext cx="3886200" cy="1676400"/>
          </a:xfrm>
        </p:spPr>
        <p:txBody>
          <a:bodyPr/>
          <a:lstStyle/>
          <a:p>
            <a:pPr eaLnBrk="1" hangingPunct="1"/>
            <a:r>
              <a:rPr lang="en-US" sz="2400"/>
              <a:t>P(I | I)</a:t>
            </a:r>
          </a:p>
          <a:p>
            <a:pPr eaLnBrk="1" hangingPunct="1"/>
            <a:r>
              <a:rPr lang="en-US" sz="2400"/>
              <a:t>P(want | I)</a:t>
            </a:r>
          </a:p>
          <a:p>
            <a:pPr eaLnBrk="1" hangingPunct="1"/>
            <a:r>
              <a:rPr lang="en-US" sz="2400"/>
              <a:t>P(I | food)</a:t>
            </a:r>
          </a:p>
        </p:txBody>
      </p:sp>
      <p:sp>
        <p:nvSpPr>
          <p:cNvPr id="17418" name="Rectangle 4"/>
          <p:cNvSpPr>
            <a:spLocks noGrp="1" noChangeArrowheads="1"/>
          </p:cNvSpPr>
          <p:nvPr>
            <p:ph type="body" sz="half" idx="2"/>
          </p:nvPr>
        </p:nvSpPr>
        <p:spPr>
          <a:xfrm>
            <a:off x="4343400" y="4114800"/>
            <a:ext cx="3810000" cy="1981200"/>
          </a:xfrm>
        </p:spPr>
        <p:txBody>
          <a:bodyPr/>
          <a:lstStyle/>
          <a:p>
            <a:pPr eaLnBrk="1" hangingPunct="1"/>
            <a:r>
              <a:rPr lang="en-US" sz="2400" i="1"/>
              <a:t>I I I want</a:t>
            </a:r>
          </a:p>
          <a:p>
            <a:pPr eaLnBrk="1" hangingPunct="1"/>
            <a:r>
              <a:rPr lang="en-US" sz="2400" i="1"/>
              <a:t>I want I want to</a:t>
            </a:r>
          </a:p>
          <a:p>
            <a:pPr eaLnBrk="1" hangingPunct="1"/>
            <a:r>
              <a:rPr lang="en-US" sz="2400" i="1"/>
              <a:t>The food I want is</a:t>
            </a:r>
          </a:p>
        </p:txBody>
      </p:sp>
      <p:grpSp>
        <p:nvGrpSpPr>
          <p:cNvPr id="2" name="Group 5"/>
          <p:cNvGrpSpPr>
            <a:grpSpLocks noChangeAspect="1"/>
          </p:cNvGrpSpPr>
          <p:nvPr/>
        </p:nvGrpSpPr>
        <p:grpSpPr bwMode="auto">
          <a:xfrm>
            <a:off x="1295400" y="1676400"/>
            <a:ext cx="6553200" cy="2217738"/>
            <a:chOff x="173" y="1238"/>
            <a:chExt cx="5126" cy="1734"/>
          </a:xfrm>
        </p:grpSpPr>
        <p:sp>
          <p:nvSpPr>
            <p:cNvPr id="17424" name="AutoShape 6"/>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7"/>
            <p:cNvGrpSpPr>
              <a:grpSpLocks/>
            </p:cNvGrpSpPr>
            <p:nvPr/>
          </p:nvGrpSpPr>
          <p:grpSpPr bwMode="auto">
            <a:xfrm>
              <a:off x="173" y="1238"/>
              <a:ext cx="5126" cy="1734"/>
              <a:chOff x="173" y="1238"/>
              <a:chExt cx="5126" cy="1734"/>
            </a:xfrm>
          </p:grpSpPr>
          <p:sp>
            <p:nvSpPr>
              <p:cNvPr id="17498" name="Rectangle 8"/>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7499" name="Rectangle 9"/>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00" name="Rectangle 10"/>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1" name="Rectangle 11"/>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2" name="Rectangle 12"/>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03" name="Freeform 13"/>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7504" name="Rectangle 14"/>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5" name="Freeform 15"/>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06" name="Freeform 16"/>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07" name="Freeform 17"/>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7508" name="Freeform 18"/>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09" name="Rectangle 19"/>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10" name="Freeform 20"/>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7511" name="Freeform 21"/>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7512" name="Rectangle 22"/>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3" name="Freeform 23"/>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7514" name="Freeform 24"/>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15" name="Freeform 25"/>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16" name="Rectangle 26"/>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7" name="Freeform 27"/>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7518" name="Freeform 28"/>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19" name="Freeform 29"/>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7520" name="Freeform 30"/>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21" name="Freeform 31"/>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7522" name="Freeform 32"/>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7523" name="Freeform 33"/>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7524" name="Rectangle 34"/>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25" name="Freeform 35"/>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7526" name="Freeform 36"/>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7527" name="Freeform 37"/>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7528" name="Freeform 38"/>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7529" name="Rectangle 39"/>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30" name="Freeform 40"/>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1" name="Freeform 41"/>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7532" name="Freeform 42"/>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33" name="Freeform 43"/>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7534" name="Freeform 44"/>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5" name="Rectangle 45"/>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6" name="Rectangle 46"/>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37" name="Rectangle 47"/>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7538" name="Rectangle 48"/>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9" name="Freeform 49"/>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7540" name="Rectangle 50"/>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1" name="Rectangle 51"/>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42" name="Freeform 52"/>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43" name="Freeform 53"/>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44" name="Freeform 54"/>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45" name="Freeform 55"/>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546" name="Freeform 56"/>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47" name="Rectangle 57"/>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8" name="Freeform 58"/>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7549" name="Freeform 59"/>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550" name="Freeform 60"/>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551" name="Rectangle 61"/>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52" name="Freeform 62"/>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3" name="Rectangle 63"/>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54" name="Freeform 64"/>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55" name="Freeform 65"/>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6" name="Freeform 66"/>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7" name="Freeform 67"/>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58" name="Freeform 68"/>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7559" name="Rectangle 69"/>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0" name="Freeform 70"/>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61" name="Rectangle 71"/>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2" name="Freeform 72"/>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63" name="Rectangle 73"/>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64" name="Freeform 74"/>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65" name="Rectangle 75"/>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6" name="Rectangle 76"/>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7" name="Freeform 77"/>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68" name="Freeform 78"/>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7569" name="Freeform 79"/>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7570" name="Freeform 80"/>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571" name="Rectangle 81"/>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2" name="Rectangle 82"/>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73" name="Freeform 83"/>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74" name="Freeform 84"/>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5" name="Freeform 85"/>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6" name="Freeform 86"/>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7577" name="Freeform 87"/>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7578" name="Rectangle 88"/>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9" name="Freeform 89"/>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0" name="Rectangle 90"/>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81" name="Freeform 91"/>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82" name="Freeform 92"/>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583" name="Freeform 93"/>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7584" name="Rectangle 94"/>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5" name="Freeform 95"/>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6" name="Rectangle 96"/>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7" name="Freeform 97"/>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588" name="Freeform 98"/>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9" name="Freeform 99"/>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0" name="Freeform 100"/>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7591" name="Freeform 101"/>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592" name="Rectangle 102"/>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93" name="Freeform 103"/>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94" name="Freeform 104"/>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5" name="Freeform 105"/>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596" name="Freeform 106"/>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7597" name="Freeform 107"/>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7598" name="Rectangle 108"/>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99" name="Freeform 109"/>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00" name="Freeform 110"/>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01" name="Freeform 111"/>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02" name="Freeform 112"/>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7603" name="Freeform 113"/>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7604" name="Rectangle 114"/>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5" name="Rectangle 115"/>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6" name="Freeform 116"/>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7607" name="Freeform 117"/>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7608" name="Rectangle 118"/>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9" name="Rectangle 119"/>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0" name="Freeform 120"/>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11" name="Freeform 121"/>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2" name="Freeform 122"/>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13" name="Freeform 123"/>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4" name="Freeform 124"/>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15" name="Freeform 125"/>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16" name="Rectangle 126"/>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17" name="Freeform 127"/>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8" name="Rectangle 128"/>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9" name="Freeform 129"/>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20" name="Freeform 130"/>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21" name="Freeform 131"/>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22" name="Freeform 132"/>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623" name="Freeform 133"/>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7624" name="Rectangle 134"/>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5" name="Freeform 135"/>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26" name="Freeform 136"/>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27" name="Freeform 137"/>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628" name="Rectangle 138"/>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9" name="Freeform 139"/>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30" name="Freeform 140"/>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31" name="Freeform 141"/>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2" name="Freeform 142"/>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633" name="Freeform 143"/>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34" name="Freeform 144"/>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635" name="Rectangle 145"/>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36" name="Freeform 146"/>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7" name="Rectangle 147"/>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38" name="Freeform 148"/>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39" name="Freeform 149"/>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40" name="Freeform 150"/>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41" name="Freeform 151"/>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7642" name="Freeform 152"/>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7643" name="Rectangle 153"/>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44" name="Rectangle 154"/>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5" name="Freeform 155"/>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46" name="Freeform 156"/>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7647" name="Freeform 157"/>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48" name="Rectangle 158"/>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9" name="Rectangle 159"/>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0" name="Freeform 160"/>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1" name="Rectangle 161"/>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52" name="Freeform 162"/>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3" name="Rectangle 163"/>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4" name="Freeform 164"/>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55" name="Freeform 165"/>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7656" name="Freeform 166"/>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57" name="Freeform 167"/>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7658" name="Freeform 168"/>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59" name="Rectangle 169"/>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0" name="Freeform 170"/>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1" name="Rectangle 171"/>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2" name="Freeform 172"/>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63" name="Freeform 173"/>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4" name="Freeform 174"/>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65" name="Freeform 175"/>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66" name="Rectangle 176"/>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7" name="Freeform 177"/>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68" name="Freeform 178"/>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9" name="Freeform 179"/>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0" name="Freeform 180"/>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71" name="Freeform 181"/>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72" name="Rectangle 182"/>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73" name="Freeform 183"/>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74" name="Freeform 184"/>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5" name="Freeform 185"/>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6" name="Freeform 186"/>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7" name="Rectangle 187"/>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78" name="Rectangle 188"/>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79" name="Freeform 189"/>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7680" name="Freeform 190"/>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81" name="Freeform 191"/>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7682" name="Freeform 192"/>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7683" name="Freeform 193"/>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4" name="Freeform 194"/>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7685" name="Freeform 195"/>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6" name="Rectangle 196"/>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87" name="Rectangle 197"/>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88" name="Freeform 198"/>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89" name="Freeform 199"/>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90" name="Freeform 200"/>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1" name="Freeform 201"/>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7692" name="Freeform 202"/>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693" name="Rectangle 203"/>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94" name="Freeform 204"/>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5" name="Rectangle 205"/>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96" name="Freeform 206"/>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7" name="Rectangle 207"/>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7426" name="Freeform 208"/>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27" name="Rectangle 209"/>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28" name="Freeform 210"/>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429" name="Rectangle 211"/>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30" name="Freeform 212"/>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31" name="Freeform 213"/>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7432" name="Freeform 214"/>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7433" name="Rectangle 215"/>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34" name="Freeform 216"/>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7435" name="Freeform 217"/>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7436" name="Freeform 218"/>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37" name="Freeform 219"/>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438" name="Freeform 220"/>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Rectangle 221"/>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0" name="Rectangle 222"/>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1" name="Freeform 223"/>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7442" name="Freeform 224"/>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7443" name="Freeform 225"/>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7444" name="Freeform 226"/>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7445" name="Rectangle 227"/>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6" name="Rectangle 228"/>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47" name="Freeform 229"/>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48" name="Freeform 230"/>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49" name="Freeform 231"/>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0" name="Freeform 232"/>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7451" name="Rectangle 233"/>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2" name="Freeform 234"/>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53" name="Rectangle 235"/>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54" name="Freeform 236"/>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455" name="Freeform 237"/>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7456" name="Freeform 238"/>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7" name="Freeform 239"/>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8" name="Rectangle 240"/>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9" name="Freeform 241"/>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0" name="Rectangle 242"/>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1" name="Freeform 243"/>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2" name="Rectangle 244"/>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3" name="Freeform 245"/>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4" name="Rectangle 246"/>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65" name="Freeform 247"/>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6" name="Rectangle 248"/>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7" name="Rectangle 249"/>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68" name="Freeform 250"/>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7469" name="Freeform 251"/>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7470" name="Freeform 252"/>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7471" name="Freeform 253"/>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7472" name="Freeform 254"/>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7473" name="Rectangle 255"/>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74" name="Rectangle 256"/>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75" name="Freeform 257"/>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76" name="Freeform 258"/>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7" name="Freeform 259"/>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8" name="Freeform 260"/>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7479" name="Freeform 261"/>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80" name="Rectangle 262"/>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1" name="Freeform 263"/>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7482" name="Rectangle 264"/>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83" name="Freeform 265"/>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4" name="Rectangle 266"/>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5" name="Freeform 267"/>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6" name="Rectangle 268"/>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7" name="Freeform 269"/>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88" name="Rectangle 270"/>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9" name="Freeform 271"/>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90" name="Freeform 272"/>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1" name="Freeform 273"/>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92" name="Freeform 274"/>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3" name="Freeform 275"/>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4" name="Rectangle 276"/>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95" name="Freeform 277"/>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6" name="Rectangle 278"/>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97" name="Rectangle 279"/>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7420" name="Rectangle 280"/>
          <p:cNvSpPr>
            <a:spLocks noChangeArrowheads="1"/>
          </p:cNvSpPr>
          <p:nvPr/>
        </p:nvSpPr>
        <p:spPr bwMode="auto">
          <a:xfrm>
            <a:off x="2362200" y="19812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1" name="Rectangle 282"/>
          <p:cNvSpPr>
            <a:spLocks noChangeArrowheads="1"/>
          </p:cNvSpPr>
          <p:nvPr/>
        </p:nvSpPr>
        <p:spPr bwMode="auto">
          <a:xfrm>
            <a:off x="2362200" y="22860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2" name="Rectangle 283"/>
          <p:cNvSpPr>
            <a:spLocks noChangeArrowheads="1"/>
          </p:cNvSpPr>
          <p:nvPr/>
        </p:nvSpPr>
        <p:spPr bwMode="auto">
          <a:xfrm>
            <a:off x="2362200" y="32766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7410" name="Object 285"/>
          <p:cNvGraphicFramePr>
            <a:graphicFrameLocks noChangeAspect="1"/>
          </p:cNvGraphicFramePr>
          <p:nvPr/>
        </p:nvGraphicFramePr>
        <p:xfrm>
          <a:off x="1447800" y="1143000"/>
          <a:ext cx="482600" cy="331788"/>
        </p:xfrm>
        <a:graphic>
          <a:graphicData uri="http://schemas.openxmlformats.org/presentationml/2006/ole">
            <mc:AlternateContent xmlns:mc="http://schemas.openxmlformats.org/markup-compatibility/2006">
              <mc:Choice xmlns:v="urn:schemas-microsoft-com:vml" Requires="v">
                <p:oleObj spid="_x0000_s142427" name="Equation" r:id="rId4" imgW="203040" imgH="139680" progId="Equation.3">
                  <p:embed/>
                </p:oleObj>
              </mc:Choice>
              <mc:Fallback>
                <p:oleObj name="Equation" r:id="rId4" imgW="203040" imgH="139680" progId="Equation.3">
                  <p:embed/>
                  <p:pic>
                    <p:nvPicPr>
                      <p:cNvPr id="0" name="Object 28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143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7411" name="Object 286"/>
          <p:cNvGraphicFramePr>
            <a:graphicFrameLocks noChangeAspect="1"/>
          </p:cNvGraphicFramePr>
          <p:nvPr/>
        </p:nvGraphicFramePr>
        <p:xfrm>
          <a:off x="304800" y="1828800"/>
          <a:ext cx="842963" cy="357188"/>
        </p:xfrm>
        <a:graphic>
          <a:graphicData uri="http://schemas.openxmlformats.org/presentationml/2006/ole">
            <mc:AlternateContent xmlns:mc="http://schemas.openxmlformats.org/markup-compatibility/2006">
              <mc:Choice xmlns:v="urn:schemas-microsoft-com:vml" Requires="v">
                <p:oleObj spid="_x0000_s142428" name="Equation" r:id="rId6" imgW="330120" imgH="139680" progId="Equation.3">
                  <p:embed/>
                </p:oleObj>
              </mc:Choice>
              <mc:Fallback>
                <p:oleObj name="Equation" r:id="rId6" imgW="330120" imgH="139680" progId="Equation.3">
                  <p:embed/>
                  <p:pic>
                    <p:nvPicPr>
                      <p:cNvPr id="0" name="Object 28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1828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347423" name="Rectangle 287"/>
          <p:cNvSpPr>
            <a:spLocks noChangeArrowheads="1"/>
          </p:cNvSpPr>
          <p:nvPr/>
        </p:nvSpPr>
        <p:spPr bwMode="auto">
          <a:xfrm>
            <a:off x="1676400" y="5715000"/>
            <a:ext cx="6400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Speech-based restaurant consultant!</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8">
            <p14:nvContentPartPr>
              <p14:cNvPr id="142340" name="Ink 291"/>
              <p14:cNvContentPartPr>
                <a14:cpLocks xmlns:a14="http://schemas.microsoft.com/office/drawing/2010/main" noRot="1" noChangeAspect="1" noEditPoints="1" noChangeArrowheads="1" noChangeShapeType="1"/>
              </p14:cNvContentPartPr>
              <p14:nvPr/>
            </p14:nvContentPartPr>
            <p14:xfrm>
              <a:off x="4924425" y="4906963"/>
              <a:ext cx="1622425" cy="595312"/>
            </p14:xfrm>
          </p:contentPart>
        </mc:Choice>
        <mc:Fallback xmlns="">
          <p:pic>
            <p:nvPicPr>
              <p:cNvPr id="142340" name="Ink 291"/>
              <p:cNvPicPr>
                <a:picLocks noRot="1" noChangeAspect="1" noEditPoints="1" noChangeArrowheads="1" noChangeShapeType="1"/>
              </p:cNvPicPr>
              <p:nvPr/>
            </p:nvPicPr>
            <p:blipFill>
              <a:blip r:embed="rId9"/>
              <a:stretch>
                <a:fillRect/>
              </a:stretch>
            </p:blipFill>
            <p:spPr>
              <a:xfrm>
                <a:off x="4921905" y="4900844"/>
                <a:ext cx="1635384" cy="60826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7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23"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8" name="Date Placeholder 3"/>
          <p:cNvSpPr>
            <a:spLocks noGrp="1"/>
          </p:cNvSpPr>
          <p:nvPr>
            <p:ph type="dt" sz="quarter" idx="10"/>
          </p:nvPr>
        </p:nvSpPr>
        <p:spPr>
          <a:noFill/>
        </p:spPr>
        <p:txBody>
          <a:bodyPr/>
          <a:lstStyle/>
          <a:p>
            <a:fld id="{AF579D5C-39CA-4C14-96D9-87BE5A25AA0B}" type="datetime1">
              <a:rPr lang="en-US" smtClean="0"/>
              <a:t>9/21/2020</a:t>
            </a:fld>
            <a:endParaRPr lang="en-US"/>
          </a:p>
        </p:txBody>
      </p:sp>
      <p:sp>
        <p:nvSpPr>
          <p:cNvPr id="18449" name="Footer Placeholder 4"/>
          <p:cNvSpPr>
            <a:spLocks noGrp="1"/>
          </p:cNvSpPr>
          <p:nvPr>
            <p:ph type="ftr" sz="quarter" idx="11"/>
          </p:nvPr>
        </p:nvSpPr>
        <p:spPr>
          <a:noFill/>
        </p:spPr>
        <p:txBody>
          <a:bodyPr/>
          <a:lstStyle/>
          <a:p>
            <a:r>
              <a:rPr lang="en-US"/>
              <a:t>CPSC503 Winter 2020</a:t>
            </a:r>
          </a:p>
        </p:txBody>
      </p:sp>
      <p:sp>
        <p:nvSpPr>
          <p:cNvPr id="18450" name="Slide Number Placeholder 5"/>
          <p:cNvSpPr>
            <a:spLocks noGrp="1"/>
          </p:cNvSpPr>
          <p:nvPr>
            <p:ph type="sldNum" sz="quarter" idx="12"/>
          </p:nvPr>
        </p:nvSpPr>
        <p:spPr>
          <a:noFill/>
        </p:spPr>
        <p:txBody>
          <a:bodyPr/>
          <a:lstStyle/>
          <a:p>
            <a:fld id="{8D6583B9-4EB2-4228-8F91-8E7AC52346AC}" type="slidenum">
              <a:rPr lang="en-US" smtClean="0"/>
              <a:pPr/>
              <a:t>34</a:t>
            </a:fld>
            <a:endParaRPr lang="en-US"/>
          </a:p>
        </p:txBody>
      </p:sp>
      <p:sp>
        <p:nvSpPr>
          <p:cNvPr id="18451" name="Rectangle 2"/>
          <p:cNvSpPr>
            <a:spLocks noGrp="1" noChangeArrowheads="1"/>
          </p:cNvSpPr>
          <p:nvPr>
            <p:ph type="title"/>
          </p:nvPr>
        </p:nvSpPr>
        <p:spPr>
          <a:xfrm>
            <a:off x="685800" y="0"/>
            <a:ext cx="7772400" cy="1143000"/>
          </a:xfrm>
        </p:spPr>
        <p:txBody>
          <a:bodyPr/>
          <a:lstStyle/>
          <a:p>
            <a:pPr eaLnBrk="1" hangingPunct="1"/>
            <a:r>
              <a:rPr lang="en-US"/>
              <a:t>Generation</a:t>
            </a:r>
          </a:p>
        </p:txBody>
      </p:sp>
      <p:sp>
        <p:nvSpPr>
          <p:cNvPr id="18452" name="Rectangle 3"/>
          <p:cNvSpPr>
            <a:spLocks noGrp="1" noChangeArrowheads="1"/>
          </p:cNvSpPr>
          <p:nvPr>
            <p:ph type="body" idx="1"/>
          </p:nvPr>
        </p:nvSpPr>
        <p:spPr>
          <a:xfrm>
            <a:off x="762000" y="990600"/>
            <a:ext cx="7772400" cy="1066800"/>
          </a:xfrm>
        </p:spPr>
        <p:txBody>
          <a:bodyPr/>
          <a:lstStyle/>
          <a:p>
            <a:pPr eaLnBrk="1" hangingPunct="1"/>
            <a:r>
              <a:rPr lang="en-US"/>
              <a:t>Choose N-Grams according to their probabilities and string them together</a:t>
            </a:r>
          </a:p>
        </p:txBody>
      </p:sp>
      <p:graphicFrame>
        <p:nvGraphicFramePr>
          <p:cNvPr id="18434" name="Object 4"/>
          <p:cNvGraphicFramePr>
            <a:graphicFrameLocks noChangeAspect="1"/>
          </p:cNvGraphicFramePr>
          <p:nvPr/>
        </p:nvGraphicFramePr>
        <p:xfrm>
          <a:off x="1828800" y="1981200"/>
          <a:ext cx="533400" cy="366713"/>
        </p:xfrm>
        <a:graphic>
          <a:graphicData uri="http://schemas.openxmlformats.org/presentationml/2006/ole">
            <mc:AlternateContent xmlns:mc="http://schemas.openxmlformats.org/markup-compatibility/2006">
              <mc:Choice xmlns:v="urn:schemas-microsoft-com:vml" Requires="v">
                <p:oleObj spid="_x0000_s143462" name="Equation" r:id="rId4" imgW="203040" imgH="139680" progId="Equation.3">
                  <p:embed/>
                </p:oleObj>
              </mc:Choice>
              <mc:Fallback>
                <p:oleObj name="Equation" r:id="rId4" imgW="203040" imgH="13968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19812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8435" name="Object 210"/>
          <p:cNvGraphicFramePr>
            <a:graphicFrameLocks noChangeAspect="1"/>
          </p:cNvGraphicFramePr>
          <p:nvPr/>
        </p:nvGraphicFramePr>
        <p:xfrm>
          <a:off x="685800" y="2667000"/>
          <a:ext cx="842963" cy="357188"/>
        </p:xfrm>
        <a:graphic>
          <a:graphicData uri="http://schemas.openxmlformats.org/presentationml/2006/ole">
            <mc:AlternateContent xmlns:mc="http://schemas.openxmlformats.org/markup-compatibility/2006">
              <mc:Choice xmlns:v="urn:schemas-microsoft-com:vml" Requires="v">
                <p:oleObj spid="_x0000_s143463"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800" y="26670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pSp>
        <p:nvGrpSpPr>
          <p:cNvPr id="2" name="Group 211"/>
          <p:cNvGrpSpPr>
            <a:grpSpLocks noChangeAspect="1"/>
          </p:cNvGrpSpPr>
          <p:nvPr/>
        </p:nvGrpSpPr>
        <p:grpSpPr bwMode="auto">
          <a:xfrm>
            <a:off x="1676400" y="2514600"/>
            <a:ext cx="5851525" cy="1979613"/>
            <a:chOff x="173" y="1238"/>
            <a:chExt cx="5126" cy="1734"/>
          </a:xfrm>
        </p:grpSpPr>
        <p:sp>
          <p:nvSpPr>
            <p:cNvPr id="18458" name="AutoShape 212"/>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213"/>
            <p:cNvGrpSpPr>
              <a:grpSpLocks/>
            </p:cNvGrpSpPr>
            <p:nvPr/>
          </p:nvGrpSpPr>
          <p:grpSpPr bwMode="auto">
            <a:xfrm>
              <a:off x="173" y="1238"/>
              <a:ext cx="5126" cy="1734"/>
              <a:chOff x="173" y="1238"/>
              <a:chExt cx="5126" cy="1734"/>
            </a:xfrm>
          </p:grpSpPr>
          <p:sp>
            <p:nvSpPr>
              <p:cNvPr id="18532" name="Rectangle 214"/>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8533" name="Rectangle 215"/>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34" name="Rectangle 216"/>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5" name="Rectangle 217"/>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6" name="Rectangle 218"/>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37" name="Freeform 219"/>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8538" name="Rectangle 220"/>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9" name="Freeform 221"/>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540" name="Freeform 222"/>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1" name="Freeform 223"/>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8542" name="Freeform 224"/>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43" name="Rectangle 225"/>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44" name="Freeform 226"/>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8545" name="Freeform 227"/>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8546" name="Rectangle 228"/>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47" name="Freeform 229"/>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8548" name="Freeform 230"/>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9" name="Freeform 231"/>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50" name="Rectangle 232"/>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1" name="Freeform 233"/>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8552" name="Freeform 234"/>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53" name="Freeform 235"/>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8554" name="Freeform 236"/>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55" name="Freeform 237"/>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8556" name="Freeform 238"/>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8557" name="Freeform 239"/>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8558" name="Rectangle 240"/>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9" name="Freeform 241"/>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8560" name="Freeform 242"/>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8561" name="Freeform 243"/>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8562" name="Freeform 244"/>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8563" name="Rectangle 245"/>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64" name="Freeform 246"/>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5" name="Freeform 247"/>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8566" name="Freeform 248"/>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67" name="Freeform 249"/>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8568" name="Freeform 250"/>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9" name="Rectangle 251"/>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0" name="Rectangle 252"/>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71" name="Rectangle 253"/>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8572" name="Rectangle 254"/>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3" name="Freeform 255"/>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8574" name="Rectangle 256"/>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5" name="Rectangle 257"/>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76" name="Freeform 258"/>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77" name="Freeform 259"/>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78" name="Freeform 260"/>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79" name="Freeform 261"/>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580" name="Freeform 262"/>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81" name="Rectangle 263"/>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2" name="Freeform 264"/>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8583" name="Freeform 265"/>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584" name="Freeform 266"/>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85" name="Rectangle 267"/>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86" name="Freeform 268"/>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87" name="Rectangle 269"/>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8" name="Freeform 270"/>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89" name="Freeform 271"/>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0" name="Freeform 272"/>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1" name="Freeform 273"/>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92" name="Freeform 274"/>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8593" name="Rectangle 275"/>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4" name="Freeform 276"/>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95" name="Rectangle 277"/>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6" name="Freeform 278"/>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7" name="Rectangle 279"/>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98" name="Freeform 280"/>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99" name="Rectangle 281"/>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0" name="Rectangle 282"/>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1" name="Freeform 283"/>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602" name="Freeform 284"/>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8603" name="Freeform 285"/>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8604" name="Freeform 286"/>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05" name="Rectangle 287"/>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6" name="Rectangle 288"/>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07" name="Freeform 289"/>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08" name="Freeform 290"/>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09" name="Freeform 291"/>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10" name="Freeform 292"/>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8611" name="Freeform 293"/>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8612" name="Rectangle 294"/>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3" name="Freeform 295"/>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14" name="Rectangle 296"/>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15" name="Freeform 297"/>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16" name="Freeform 298"/>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17" name="Freeform 299"/>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8618" name="Rectangle 300"/>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9" name="Freeform 301"/>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0" name="Rectangle 302"/>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1" name="Freeform 303"/>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22" name="Freeform 304"/>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3" name="Freeform 305"/>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4" name="Freeform 306"/>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25" name="Freeform 307"/>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26" name="Rectangle 308"/>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7" name="Freeform 309"/>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28" name="Freeform 310"/>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9" name="Freeform 311"/>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0" name="Freeform 312"/>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8631" name="Freeform 313"/>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8632" name="Rectangle 314"/>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33" name="Freeform 315"/>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34" name="Freeform 316"/>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5" name="Freeform 317"/>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36" name="Freeform 318"/>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37" name="Freeform 319"/>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8638" name="Rectangle 320"/>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39" name="Rectangle 321"/>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0" name="Freeform 322"/>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8641" name="Freeform 323"/>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8642" name="Rectangle 324"/>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3" name="Rectangle 325"/>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44" name="Freeform 326"/>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45" name="Freeform 327"/>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6" name="Freeform 328"/>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47" name="Freeform 329"/>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8" name="Freeform 330"/>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49" name="Freeform 331"/>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50" name="Rectangle 332"/>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1" name="Freeform 333"/>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2" name="Rectangle 334"/>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53" name="Freeform 335"/>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54" name="Freeform 336"/>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5" name="Freeform 337"/>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56" name="Freeform 338"/>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657" name="Freeform 339"/>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8658" name="Rectangle 340"/>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9" name="Freeform 341"/>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60" name="Freeform 342"/>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61" name="Freeform 343"/>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62" name="Rectangle 344"/>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63" name="Freeform 345"/>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64" name="Freeform 346"/>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65" name="Freeform 347"/>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66" name="Freeform 348"/>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667" name="Freeform 349"/>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68" name="Freeform 350"/>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669" name="Rectangle 351"/>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0" name="Freeform 352"/>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1" name="Rectangle 353"/>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72" name="Freeform 354"/>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73" name="Freeform 355"/>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74" name="Freeform 356"/>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5" name="Freeform 357"/>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8676" name="Freeform 358"/>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8677" name="Rectangle 359"/>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8" name="Rectangle 360"/>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79" name="Freeform 361"/>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680" name="Freeform 362"/>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8681" name="Freeform 363"/>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82" name="Rectangle 364"/>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3" name="Rectangle 365"/>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4" name="Freeform 366"/>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5" name="Rectangle 367"/>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6" name="Freeform 368"/>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7" name="Rectangle 369"/>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8" name="Freeform 370"/>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89" name="Freeform 371"/>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8690" name="Freeform 372"/>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1" name="Freeform 373"/>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8692" name="Freeform 374"/>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693" name="Rectangle 375"/>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4" name="Freeform 376"/>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5" name="Rectangle 377"/>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6" name="Freeform 378"/>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97" name="Freeform 379"/>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8" name="Freeform 380"/>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699" name="Freeform 381"/>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0" name="Rectangle 382"/>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01" name="Freeform 383"/>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2" name="Freeform 384"/>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703" name="Freeform 385"/>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4" name="Freeform 386"/>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705" name="Freeform 387"/>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706" name="Rectangle 388"/>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707" name="Freeform 389"/>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8" name="Freeform 390"/>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9" name="Freeform 391"/>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0" name="Freeform 392"/>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1" name="Rectangle 393"/>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12" name="Rectangle 394"/>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13" name="Freeform 395"/>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8714" name="Freeform 396"/>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715" name="Freeform 397"/>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8716" name="Freeform 398"/>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8717" name="Freeform 399"/>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18" name="Freeform 400"/>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8719" name="Freeform 401"/>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20" name="Rectangle 402"/>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1" name="Rectangle 403"/>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22" name="Freeform 404"/>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723" name="Freeform 405"/>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724" name="Freeform 406"/>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5" name="Freeform 407"/>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8726" name="Freeform 408"/>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727" name="Rectangle 409"/>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8" name="Freeform 410"/>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9" name="Rectangle 411"/>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30" name="Freeform 412"/>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31" name="Rectangle 413"/>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8460" name="Freeform 414"/>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61" name="Rectangle 415"/>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2" name="Freeform 416"/>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463" name="Rectangle 417"/>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4" name="Freeform 418"/>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465" name="Freeform 419"/>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8466" name="Freeform 420"/>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8467" name="Rectangle 421"/>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68" name="Freeform 422"/>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8469" name="Freeform 423"/>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8470" name="Freeform 424"/>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71" name="Freeform 425"/>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472" name="Freeform 426"/>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473" name="Rectangle 427"/>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4" name="Rectangle 428"/>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5" name="Freeform 429"/>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8476" name="Freeform 430"/>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8477" name="Freeform 431"/>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8478" name="Freeform 432"/>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8479" name="Rectangle 433"/>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0" name="Rectangle 434"/>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1" name="Freeform 435"/>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482" name="Freeform 436"/>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83" name="Freeform 437"/>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84" name="Freeform 438"/>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8485" name="Rectangle 439"/>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6" name="Freeform 440"/>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87" name="Rectangle 441"/>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8" name="Freeform 442"/>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489" name="Freeform 443"/>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8490" name="Freeform 444"/>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1" name="Freeform 445"/>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2" name="Rectangle 446"/>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3" name="Freeform 447"/>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4" name="Rectangle 448"/>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5" name="Freeform 449"/>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96" name="Rectangle 450"/>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7" name="Freeform 451"/>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8" name="Rectangle 452"/>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99" name="Freeform 453"/>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8500" name="Rectangle 454"/>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01" name="Rectangle 455"/>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2" name="Freeform 456"/>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8503" name="Freeform 457"/>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8504" name="Freeform 458"/>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8505" name="Freeform 459"/>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8506" name="Freeform 460"/>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8507" name="Rectangle 461"/>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8" name="Rectangle 462"/>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09" name="Freeform 463"/>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10" name="Freeform 464"/>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1" name="Freeform 465"/>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2" name="Freeform 466"/>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8513" name="Freeform 467"/>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514" name="Rectangle 468"/>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5" name="Freeform 469"/>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8516" name="Rectangle 470"/>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17" name="Freeform 471"/>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8" name="Rectangle 472"/>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9" name="Freeform 473"/>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0" name="Rectangle 474"/>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1" name="Freeform 475"/>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2" name="Rectangle 476"/>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3" name="Freeform 477"/>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524" name="Freeform 478"/>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5" name="Freeform 479"/>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6" name="Freeform 480"/>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7" name="Freeform 481"/>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8" name="Rectangle 482"/>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29" name="Freeform 483"/>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30" name="Rectangle 484"/>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31" name="Rectangle 485"/>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8454" name="Line 486"/>
          <p:cNvSpPr>
            <a:spLocks noChangeShapeType="1"/>
          </p:cNvSpPr>
          <p:nvPr/>
        </p:nvSpPr>
        <p:spPr bwMode="auto">
          <a:xfrm>
            <a:off x="7543800" y="2514600"/>
            <a:ext cx="838200" cy="0"/>
          </a:xfrm>
          <a:prstGeom prst="line">
            <a:avLst/>
          </a:prstGeom>
          <a:noFill/>
          <a:ln w="19050">
            <a:solidFill>
              <a:schemeClr val="tx1"/>
            </a:solidFill>
            <a:prstDash val="dash"/>
            <a:round/>
            <a:headEnd/>
            <a:tailEnd/>
          </a:ln>
        </p:spPr>
        <p:txBody>
          <a:bodyPr/>
          <a:lstStyle/>
          <a:p>
            <a:endParaRPr lang="en-CA"/>
          </a:p>
        </p:txBody>
      </p:sp>
      <p:sp>
        <p:nvSpPr>
          <p:cNvPr id="18455" name="Line 487"/>
          <p:cNvSpPr>
            <a:spLocks noChangeShapeType="1"/>
          </p:cNvSpPr>
          <p:nvPr/>
        </p:nvSpPr>
        <p:spPr bwMode="auto">
          <a:xfrm flipV="1">
            <a:off x="1676400" y="4495800"/>
            <a:ext cx="0" cy="609600"/>
          </a:xfrm>
          <a:prstGeom prst="line">
            <a:avLst/>
          </a:prstGeom>
          <a:noFill/>
          <a:ln w="19050">
            <a:solidFill>
              <a:schemeClr val="tx1"/>
            </a:solidFill>
            <a:prstDash val="dash"/>
            <a:round/>
            <a:headEnd/>
            <a:tailEnd/>
          </a:ln>
        </p:spPr>
        <p:txBody>
          <a:bodyPr/>
          <a:lstStyle/>
          <a:p>
            <a:endParaRPr lang="en-CA"/>
          </a:p>
        </p:txBody>
      </p:sp>
      <p:sp>
        <p:nvSpPr>
          <p:cNvPr id="18456" name="Rectangle 488"/>
          <p:cNvSpPr>
            <a:spLocks noChangeArrowheads="1"/>
          </p:cNvSpPr>
          <p:nvPr/>
        </p:nvSpPr>
        <p:spPr bwMode="auto">
          <a:xfrm>
            <a:off x="381000" y="4724400"/>
            <a:ext cx="8382000" cy="11430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 </a:t>
            </a:r>
            <a:r>
              <a:rPr lang="en-US" sz="2800" b="1">
                <a:latin typeface="Comic Sans MS" pitchFamily="66" charset="0"/>
              </a:rPr>
              <a:t>want -&gt; </a:t>
            </a:r>
            <a:r>
              <a:rPr lang="en-US" sz="2800" b="1">
                <a:solidFill>
                  <a:schemeClr val="accent2"/>
                </a:solidFill>
                <a:latin typeface="Comic Sans MS" pitchFamily="66" charset="0"/>
              </a:rPr>
              <a:t>want </a:t>
            </a:r>
            <a:r>
              <a:rPr lang="en-US" sz="2800" b="1">
                <a:latin typeface="Comic Sans MS" pitchFamily="66" charset="0"/>
              </a:rPr>
              <a:t>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solidFill>
                  <a:srgbClr val="A50021"/>
                </a:solidFill>
                <a:latin typeface="Comic Sans MS" pitchFamily="66" charset="0"/>
              </a:rPr>
              <a:t> </a:t>
            </a:r>
            <a:r>
              <a:rPr lang="en-US" sz="2800" b="1">
                <a:latin typeface="Comic Sans MS" pitchFamily="66" charset="0"/>
              </a:rPr>
              <a:t>lunch</a:t>
            </a:r>
          </a:p>
        </p:txBody>
      </p:sp>
      <p:sp>
        <p:nvSpPr>
          <p:cNvPr id="18457" name="Rectangle 489"/>
          <p:cNvSpPr>
            <a:spLocks noChangeArrowheads="1"/>
          </p:cNvSpPr>
          <p:nvPr/>
        </p:nvSpPr>
        <p:spPr bwMode="auto">
          <a:xfrm>
            <a:off x="381000" y="5334000"/>
            <a:ext cx="7772400" cy="9906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a:t>
            </a:r>
            <a:r>
              <a:rPr lang="en-US" sz="2800" b="1">
                <a:latin typeface="Comic Sans MS" pitchFamily="66" charset="0"/>
              </a:rPr>
              <a:t> want -&gt; </a:t>
            </a:r>
            <a:r>
              <a:rPr lang="en-US" sz="2800" b="1">
                <a:solidFill>
                  <a:schemeClr val="accent2"/>
                </a:solidFill>
                <a:latin typeface="Comic Sans MS" pitchFamily="66" charset="0"/>
              </a:rPr>
              <a:t>want</a:t>
            </a:r>
            <a:r>
              <a:rPr lang="en-US" sz="2800" b="1">
                <a:latin typeface="Comic Sans MS" pitchFamily="66" charset="0"/>
              </a:rPr>
              <a:t> 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latin typeface="Comic Sans MS" pitchFamily="66" charset="0"/>
              </a:rPr>
              <a:t> Chinese -&gt; </a:t>
            </a:r>
            <a:r>
              <a:rPr lang="en-US" sz="2800" b="1">
                <a:solidFill>
                  <a:schemeClr val="accent2"/>
                </a:solidFill>
                <a:latin typeface="Comic Sans MS" pitchFamily="66" charset="0"/>
              </a:rPr>
              <a:t>Chinese</a:t>
            </a:r>
            <a:r>
              <a:rPr lang="en-US" sz="2800" b="1">
                <a:latin typeface="Comic Sans MS" pitchFamily="66" charset="0"/>
              </a:rPr>
              <a:t> food</a:t>
            </a:r>
          </a:p>
        </p:txBody>
      </p:sp>
      <mc:AlternateContent xmlns:mc="http://schemas.openxmlformats.org/markup-compatibility/2006" xmlns:p14="http://schemas.microsoft.com/office/powerpoint/2010/main">
        <mc:Choice Requires="p14">
          <p:contentPart p14:bwMode="auto" r:id="rId8">
            <p14:nvContentPartPr>
              <p14:cNvPr id="143364" name="Ink 310"/>
              <p14:cNvContentPartPr>
                <a14:cpLocks xmlns:a14="http://schemas.microsoft.com/office/drawing/2010/main" noRot="1" noChangeAspect="1" noEditPoints="1" noChangeArrowheads="1" noChangeShapeType="1"/>
              </p14:cNvContentPartPr>
              <p14:nvPr/>
            </p14:nvContentPartPr>
            <p14:xfrm>
              <a:off x="1876425" y="2363788"/>
              <a:ext cx="409575" cy="161925"/>
            </p14:xfrm>
          </p:contentPart>
        </mc:Choice>
        <mc:Fallback xmlns="">
          <p:pic>
            <p:nvPicPr>
              <p:cNvPr id="143364" name="Ink 310"/>
              <p:cNvPicPr>
                <a:picLocks noRot="1" noChangeAspect="1" noEditPoints="1" noChangeArrowheads="1" noChangeShapeType="1"/>
              </p:cNvPicPr>
              <p:nvPr/>
            </p:nvPicPr>
            <p:blipFill>
              <a:blip r:embed="rId9"/>
              <a:stretch>
                <a:fillRect/>
              </a:stretch>
            </p:blipFill>
            <p:spPr>
              <a:xfrm>
                <a:off x="1867780" y="2360549"/>
                <a:ext cx="426506" cy="17487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3365" name="Ink 311"/>
              <p14:cNvContentPartPr>
                <a14:cpLocks xmlns:a14="http://schemas.microsoft.com/office/drawing/2010/main" noRot="1" noChangeAspect="1" noEditPoints="1" noChangeArrowheads="1" noChangeShapeType="1"/>
              </p14:cNvContentPartPr>
              <p14:nvPr/>
            </p14:nvContentPartPr>
            <p14:xfrm>
              <a:off x="2714625" y="2268538"/>
              <a:ext cx="212725" cy="190500"/>
            </p14:xfrm>
          </p:contentPart>
        </mc:Choice>
        <mc:Fallback xmlns="">
          <p:pic>
            <p:nvPicPr>
              <p:cNvPr id="143365" name="Ink 311"/>
              <p:cNvPicPr>
                <a:picLocks noRot="1" noChangeAspect="1" noEditPoints="1" noChangeArrowheads="1" noChangeShapeType="1"/>
              </p:cNvPicPr>
              <p:nvPr/>
            </p:nvPicPr>
            <p:blipFill>
              <a:blip r:embed="rId11"/>
              <a:stretch>
                <a:fillRect/>
              </a:stretch>
            </p:blipFill>
            <p:spPr>
              <a:xfrm>
                <a:off x="2708866" y="2262416"/>
                <a:ext cx="226763" cy="2056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3366" name="Ink 312"/>
              <p14:cNvContentPartPr>
                <a14:cpLocks xmlns:a14="http://schemas.microsoft.com/office/drawing/2010/main" noRot="1" noChangeAspect="1" noEditPoints="1" noChangeArrowheads="1" noChangeShapeType="1"/>
              </p14:cNvContentPartPr>
              <p14:nvPr/>
            </p14:nvContentPartPr>
            <p14:xfrm>
              <a:off x="5492750" y="2403475"/>
              <a:ext cx="26988" cy="14288"/>
            </p14:xfrm>
          </p:contentPart>
        </mc:Choice>
        <mc:Fallback xmlns="">
          <p:pic>
            <p:nvPicPr>
              <p:cNvPr id="143366" name="Ink 312"/>
              <p:cNvPicPr>
                <a:picLocks noRot="1" noChangeAspect="1" noEditPoints="1" noChangeArrowheads="1" noChangeShapeType="1"/>
              </p:cNvPicPr>
              <p:nvPr/>
            </p:nvPicPr>
            <p:blipFill>
              <a:blip r:embed="rId13"/>
              <a:stretch>
                <a:fillRect/>
              </a:stretch>
            </p:blipFill>
            <p:spPr>
              <a:xfrm>
                <a:off x="5487712" y="2400260"/>
                <a:ext cx="36704" cy="2607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367" name="Ink 313"/>
              <p14:cNvContentPartPr>
                <a14:cpLocks xmlns:a14="http://schemas.microsoft.com/office/drawing/2010/main" noRot="1" noChangeAspect="1" noEditPoints="1" noChangeArrowheads="1" noChangeShapeType="1"/>
              </p14:cNvContentPartPr>
              <p14:nvPr/>
            </p14:nvContentPartPr>
            <p14:xfrm>
              <a:off x="5641975" y="2257425"/>
              <a:ext cx="96838" cy="184150"/>
            </p14:xfrm>
          </p:contentPart>
        </mc:Choice>
        <mc:Fallback xmlns="">
          <p:pic>
            <p:nvPicPr>
              <p:cNvPr id="143367" name="Ink 313"/>
              <p:cNvPicPr>
                <a:picLocks noRot="1" noChangeAspect="1" noEditPoints="1" noChangeArrowheads="1" noChangeShapeType="1"/>
              </p:cNvPicPr>
              <p:nvPr/>
            </p:nvPicPr>
            <p:blipFill>
              <a:blip r:embed="rId15"/>
              <a:stretch>
                <a:fillRect/>
              </a:stretch>
            </p:blipFill>
            <p:spPr>
              <a:xfrm>
                <a:off x="5637639" y="2253109"/>
                <a:ext cx="109485" cy="198896"/>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368" name="Ink 314"/>
              <p14:cNvContentPartPr>
                <a14:cpLocks xmlns:a14="http://schemas.microsoft.com/office/drawing/2010/main" noRot="1" noChangeAspect="1" noEditPoints="1" noChangeArrowheads="1" noChangeShapeType="1"/>
              </p14:cNvContentPartPr>
              <p14:nvPr/>
            </p14:nvContentPartPr>
            <p14:xfrm>
              <a:off x="7073900" y="2359025"/>
              <a:ext cx="157163" cy="9525"/>
            </p14:xfrm>
          </p:contentPart>
        </mc:Choice>
        <mc:Fallback xmlns="">
          <p:pic>
            <p:nvPicPr>
              <p:cNvPr id="143368" name="Ink 314"/>
              <p:cNvPicPr>
                <a:picLocks noRot="1" noChangeAspect="1" noEditPoints="1" noChangeArrowheads="1" noChangeShapeType="1"/>
              </p:cNvPicPr>
              <p:nvPr/>
            </p:nvPicPr>
            <p:blipFill>
              <a:blip r:embed="rId17"/>
              <a:stretch>
                <a:fillRect/>
              </a:stretch>
            </p:blipFill>
            <p:spPr>
              <a:xfrm>
                <a:off x="7067786" y="2356094"/>
                <a:ext cx="166154" cy="1978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3369" name="Ink 315"/>
              <p14:cNvContentPartPr>
                <a14:cpLocks xmlns:a14="http://schemas.microsoft.com/office/drawing/2010/main" noRot="1" noChangeAspect="1" noEditPoints="1" noChangeArrowheads="1" noChangeShapeType="1"/>
              </p14:cNvContentPartPr>
              <p14:nvPr/>
            </p14:nvContentPartPr>
            <p14:xfrm>
              <a:off x="7500938" y="2355850"/>
              <a:ext cx="85725" cy="15875"/>
            </p14:xfrm>
          </p:contentPart>
        </mc:Choice>
        <mc:Fallback xmlns="">
          <p:pic>
            <p:nvPicPr>
              <p:cNvPr id="143369" name="Ink 315"/>
              <p:cNvPicPr>
                <a:picLocks noRot="1" noChangeAspect="1" noEditPoints="1" noChangeArrowheads="1" noChangeShapeType="1"/>
              </p:cNvPicPr>
              <p:nvPr/>
            </p:nvPicPr>
            <p:blipFill>
              <a:blip r:embed="rId19"/>
              <a:stretch>
                <a:fillRect/>
              </a:stretch>
            </p:blipFill>
            <p:spPr>
              <a:xfrm>
                <a:off x="7498056" y="2352964"/>
                <a:ext cx="91848" cy="2453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3370" name="Ink 316"/>
              <p14:cNvContentPartPr>
                <a14:cpLocks xmlns:a14="http://schemas.microsoft.com/office/drawing/2010/main" noRot="1" noChangeAspect="1" noEditPoints="1" noChangeArrowheads="1" noChangeShapeType="1"/>
              </p14:cNvContentPartPr>
              <p14:nvPr/>
            </p14:nvContentPartPr>
            <p14:xfrm>
              <a:off x="7935913" y="2351088"/>
              <a:ext cx="212725" cy="33337"/>
            </p14:xfrm>
          </p:contentPart>
        </mc:Choice>
        <mc:Fallback xmlns="">
          <p:pic>
            <p:nvPicPr>
              <p:cNvPr id="143370" name="Ink 316"/>
              <p:cNvPicPr>
                <a:picLocks noRot="1" noChangeAspect="1" noEditPoints="1" noChangeArrowheads="1" noChangeShapeType="1"/>
              </p:cNvPicPr>
              <p:nvPr/>
            </p:nvPicPr>
            <p:blipFill>
              <a:blip r:embed="rId21"/>
              <a:stretch>
                <a:fillRect/>
              </a:stretch>
            </p:blipFill>
            <p:spPr>
              <a:xfrm>
                <a:off x="7933033" y="2348220"/>
                <a:ext cx="218844" cy="4409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3371" name="Ink 317"/>
              <p14:cNvContentPartPr>
                <a14:cpLocks xmlns:a14="http://schemas.microsoft.com/office/drawing/2010/main" noRot="1" noChangeAspect="1" noEditPoints="1" noChangeArrowheads="1" noChangeShapeType="1"/>
              </p14:cNvContentPartPr>
              <p14:nvPr/>
            </p14:nvContentPartPr>
            <p14:xfrm>
              <a:off x="8442325" y="2347913"/>
              <a:ext cx="93663" cy="22225"/>
            </p14:xfrm>
          </p:contentPart>
        </mc:Choice>
        <mc:Fallback xmlns="">
          <p:pic>
            <p:nvPicPr>
              <p:cNvPr id="143371" name="Ink 317"/>
              <p:cNvPicPr>
                <a:picLocks noRot="1" noChangeAspect="1" noEditPoints="1" noChangeArrowheads="1" noChangeShapeType="1"/>
              </p:cNvPicPr>
              <p:nvPr/>
            </p:nvPicPr>
            <p:blipFill>
              <a:blip r:embed="rId23"/>
              <a:stretch>
                <a:fillRect/>
              </a:stretch>
            </p:blipFill>
            <p:spPr>
              <a:xfrm>
                <a:off x="8439083" y="2344687"/>
                <a:ext cx="102309" cy="3441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3372" name="Ink 318"/>
              <p14:cNvContentPartPr>
                <a14:cpLocks xmlns:a14="http://schemas.microsoft.com/office/drawing/2010/main" noRot="1" noChangeAspect="1" noEditPoints="1" noChangeArrowheads="1" noChangeShapeType="1"/>
              </p14:cNvContentPartPr>
              <p14:nvPr/>
            </p14:nvContentPartPr>
            <p14:xfrm>
              <a:off x="612775" y="4737100"/>
              <a:ext cx="1300163" cy="544513"/>
            </p14:xfrm>
          </p:contentPart>
        </mc:Choice>
        <mc:Fallback xmlns="">
          <p:pic>
            <p:nvPicPr>
              <p:cNvPr id="143372" name="Ink 318"/>
              <p:cNvPicPr>
                <a:picLocks noRot="1" noChangeAspect="1" noEditPoints="1" noChangeArrowheads="1" noChangeShapeType="1"/>
              </p:cNvPicPr>
              <p:nvPr/>
            </p:nvPicPr>
            <p:blipFill>
              <a:blip r:embed="rId25"/>
              <a:stretch>
                <a:fillRect/>
              </a:stretch>
            </p:blipFill>
            <p:spPr>
              <a:xfrm>
                <a:off x="602336" y="4726663"/>
                <a:ext cx="1314561" cy="565027"/>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43373" name="Ink 319"/>
              <p14:cNvContentPartPr>
                <a14:cpLocks xmlns:a14="http://schemas.microsoft.com/office/drawing/2010/main" noRot="1" noChangeAspect="1" noEditPoints="1" noChangeArrowheads="1" noChangeShapeType="1"/>
              </p14:cNvContentPartPr>
              <p14:nvPr/>
            </p14:nvContentPartPr>
            <p14:xfrm>
              <a:off x="2732088" y="5194300"/>
              <a:ext cx="539750" cy="41275"/>
            </p14:xfrm>
          </p:contentPart>
        </mc:Choice>
        <mc:Fallback xmlns="">
          <p:pic>
            <p:nvPicPr>
              <p:cNvPr id="143373" name="Ink 319"/>
              <p:cNvPicPr>
                <a:picLocks noRot="1" noChangeAspect="1" noEditPoints="1" noChangeArrowheads="1" noChangeShapeType="1"/>
              </p:cNvPicPr>
              <p:nvPr/>
            </p:nvPicPr>
            <p:blipFill>
              <a:blip r:embed="rId27"/>
              <a:stretch>
                <a:fillRect/>
              </a:stretch>
            </p:blipFill>
            <p:spPr>
              <a:xfrm>
                <a:off x="2725967" y="5190352"/>
                <a:ext cx="549832" cy="56349"/>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43374" name="Ink 320"/>
              <p14:cNvContentPartPr>
                <a14:cpLocks xmlns:a14="http://schemas.microsoft.com/office/drawing/2010/main" noRot="1" noChangeAspect="1" noEditPoints="1" noChangeArrowheads="1" noChangeShapeType="1"/>
              </p14:cNvContentPartPr>
              <p14:nvPr/>
            </p14:nvContentPartPr>
            <p14:xfrm>
              <a:off x="1235075" y="2332038"/>
              <a:ext cx="400050" cy="131762"/>
            </p14:xfrm>
          </p:contentPart>
        </mc:Choice>
        <mc:Fallback xmlns="">
          <p:pic>
            <p:nvPicPr>
              <p:cNvPr id="143374" name="Ink 320"/>
              <p:cNvPicPr>
                <a:picLocks noRot="1" noChangeAspect="1" noEditPoints="1" noChangeArrowheads="1" noChangeShapeType="1"/>
              </p:cNvPicPr>
              <p:nvPr/>
            </p:nvPicPr>
            <p:blipFill>
              <a:blip r:embed="rId29"/>
              <a:stretch>
                <a:fillRect/>
              </a:stretch>
            </p:blipFill>
            <p:spPr>
              <a:xfrm>
                <a:off x="1229679" y="2326638"/>
                <a:ext cx="412642" cy="14616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43375" name="Ink 321"/>
              <p14:cNvContentPartPr>
                <a14:cpLocks xmlns:a14="http://schemas.microsoft.com/office/drawing/2010/main" noRot="1" noChangeAspect="1" noEditPoints="1" noChangeArrowheads="1" noChangeShapeType="1"/>
              </p14:cNvContentPartPr>
              <p14:nvPr/>
            </p14:nvContentPartPr>
            <p14:xfrm>
              <a:off x="1316038" y="3097213"/>
              <a:ext cx="323850" cy="227012"/>
            </p14:xfrm>
          </p:contentPart>
        </mc:Choice>
        <mc:Fallback xmlns="">
          <p:pic>
            <p:nvPicPr>
              <p:cNvPr id="143375" name="Ink 321"/>
              <p:cNvPicPr>
                <a:picLocks noRot="1" noChangeAspect="1" noEditPoints="1" noChangeArrowheads="1" noChangeShapeType="1"/>
              </p:cNvPicPr>
              <p:nvPr/>
            </p:nvPicPr>
            <p:blipFill>
              <a:blip r:embed="rId31"/>
              <a:stretch>
                <a:fillRect/>
              </a:stretch>
            </p:blipFill>
            <p:spPr>
              <a:xfrm>
                <a:off x="1309914" y="3094691"/>
                <a:ext cx="336458" cy="233498"/>
              </a:xfrm>
              <a:prstGeom prst="rect">
                <a:avLst/>
              </a:prstGeom>
            </p:spPr>
          </p:pic>
        </mc:Fallback>
      </mc:AlternateContent>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4"/>
          <p:cNvSpPr>
            <a:spLocks noGrp="1"/>
          </p:cNvSpPr>
          <p:nvPr>
            <p:ph type="dt" sz="quarter" idx="10"/>
          </p:nvPr>
        </p:nvSpPr>
        <p:spPr>
          <a:noFill/>
        </p:spPr>
        <p:txBody>
          <a:bodyPr/>
          <a:lstStyle/>
          <a:p>
            <a:fld id="{DD27016A-8642-4FFA-B45B-0A725B356192}" type="datetime1">
              <a:rPr lang="en-US" smtClean="0"/>
              <a:t>9/21/2020</a:t>
            </a:fld>
            <a:endParaRPr lang="en-US"/>
          </a:p>
        </p:txBody>
      </p:sp>
      <p:sp>
        <p:nvSpPr>
          <p:cNvPr id="19463" name="Footer Placeholder 5"/>
          <p:cNvSpPr>
            <a:spLocks noGrp="1"/>
          </p:cNvSpPr>
          <p:nvPr>
            <p:ph type="ftr" sz="quarter" idx="11"/>
          </p:nvPr>
        </p:nvSpPr>
        <p:spPr>
          <a:noFill/>
        </p:spPr>
        <p:txBody>
          <a:bodyPr/>
          <a:lstStyle/>
          <a:p>
            <a:r>
              <a:rPr lang="en-US"/>
              <a:t>CPSC503 Winter 2020</a:t>
            </a:r>
          </a:p>
        </p:txBody>
      </p:sp>
      <p:sp>
        <p:nvSpPr>
          <p:cNvPr id="19464" name="Slide Number Placeholder 6"/>
          <p:cNvSpPr>
            <a:spLocks noGrp="1"/>
          </p:cNvSpPr>
          <p:nvPr>
            <p:ph type="sldNum" sz="quarter" idx="12"/>
          </p:nvPr>
        </p:nvSpPr>
        <p:spPr>
          <a:noFill/>
        </p:spPr>
        <p:txBody>
          <a:bodyPr/>
          <a:lstStyle/>
          <a:p>
            <a:fld id="{DC62DD22-940C-4553-8D21-C3AC843D025E}" type="slidenum">
              <a:rPr lang="en-US" smtClean="0"/>
              <a:pPr/>
              <a:t>35</a:t>
            </a:fld>
            <a:endParaRPr lang="en-US"/>
          </a:p>
        </p:txBody>
      </p:sp>
      <p:sp>
        <p:nvSpPr>
          <p:cNvPr id="19465" name="Rectangle 2"/>
          <p:cNvSpPr>
            <a:spLocks noGrp="1" noChangeArrowheads="1"/>
          </p:cNvSpPr>
          <p:nvPr>
            <p:ph type="title"/>
          </p:nvPr>
        </p:nvSpPr>
        <p:spPr>
          <a:xfrm>
            <a:off x="609600" y="304800"/>
            <a:ext cx="7772400" cy="1143000"/>
          </a:xfrm>
        </p:spPr>
        <p:txBody>
          <a:bodyPr/>
          <a:lstStyle/>
          <a:p>
            <a:pPr eaLnBrk="1" hangingPunct="1"/>
            <a:r>
              <a:rPr lang="en-US" dirty="0"/>
              <a:t>Two problems with applying:</a:t>
            </a:r>
          </a:p>
        </p:txBody>
      </p:sp>
      <p:graphicFrame>
        <p:nvGraphicFramePr>
          <p:cNvPr id="19458" name="Object 4"/>
          <p:cNvGraphicFramePr>
            <a:graphicFrameLocks noGrp="1" noChangeAspect="1"/>
          </p:cNvGraphicFramePr>
          <p:nvPr>
            <p:ph sz="half" idx="2"/>
          </p:nvPr>
        </p:nvGraphicFramePr>
        <p:xfrm>
          <a:off x="1981200" y="1524000"/>
          <a:ext cx="4738688" cy="706438"/>
        </p:xfrm>
        <a:graphic>
          <a:graphicData uri="http://schemas.openxmlformats.org/presentationml/2006/ole">
            <mc:AlternateContent xmlns:mc="http://schemas.openxmlformats.org/markup-compatibility/2006">
              <mc:Choice xmlns:v="urn:schemas-microsoft-com:vml" Requires="v">
                <p:oleObj spid="_x0000_s144519" name="Equation" r:id="rId4" imgW="2044440" imgH="304560" progId="Equation.3">
                  <p:embed/>
                </p:oleObj>
              </mc:Choice>
              <mc:Fallback>
                <p:oleObj name="Equation" r:id="rId4" imgW="204444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1524000"/>
                        <a:ext cx="4738688" cy="706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6"/>
          <p:cNvGrpSpPr>
            <a:grpSpLocks noChangeAspect="1"/>
          </p:cNvGrpSpPr>
          <p:nvPr/>
        </p:nvGrpSpPr>
        <p:grpSpPr bwMode="auto">
          <a:xfrm>
            <a:off x="1295400" y="3276600"/>
            <a:ext cx="6553200" cy="2217738"/>
            <a:chOff x="173" y="1238"/>
            <a:chExt cx="5126" cy="1734"/>
          </a:xfrm>
        </p:grpSpPr>
        <p:sp>
          <p:nvSpPr>
            <p:cNvPr id="19470" name="AutoShape 7"/>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8"/>
            <p:cNvGrpSpPr>
              <a:grpSpLocks/>
            </p:cNvGrpSpPr>
            <p:nvPr/>
          </p:nvGrpSpPr>
          <p:grpSpPr bwMode="auto">
            <a:xfrm>
              <a:off x="173" y="1238"/>
              <a:ext cx="5126" cy="1734"/>
              <a:chOff x="173" y="1238"/>
              <a:chExt cx="5126" cy="1734"/>
            </a:xfrm>
          </p:grpSpPr>
          <p:sp>
            <p:nvSpPr>
              <p:cNvPr id="19544" name="Rectangle 9"/>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9545" name="Rectangle 10"/>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46" name="Rectangle 11"/>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7" name="Rectangle 12"/>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8" name="Rectangle 13"/>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49" name="Freeform 14"/>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9550" name="Rectangle 15"/>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1" name="Freeform 16"/>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552" name="Freeform 17"/>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53" name="Freeform 18"/>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9554" name="Freeform 19"/>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55" name="Rectangle 20"/>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56" name="Freeform 21"/>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9557" name="Freeform 22"/>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9558" name="Rectangle 23"/>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9" name="Freeform 24"/>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9560" name="Freeform 25"/>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61" name="Freeform 26"/>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62" name="Rectangle 27"/>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63" name="Freeform 28"/>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9564" name="Freeform 29"/>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65" name="Freeform 30"/>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9566" name="Freeform 31"/>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67" name="Freeform 32"/>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9568" name="Freeform 33"/>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9569" name="Freeform 34"/>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9570" name="Rectangle 35"/>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71" name="Freeform 36"/>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9572" name="Freeform 37"/>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9573" name="Freeform 38"/>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9574" name="Freeform 39"/>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9575" name="Rectangle 40"/>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76" name="Freeform 41"/>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77" name="Freeform 42"/>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9578" name="Freeform 43"/>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79" name="Freeform 44"/>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9580" name="Freeform 45"/>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81" name="Rectangle 46"/>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2" name="Rectangle 47"/>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83" name="Rectangle 48"/>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9584" name="Rectangle 49"/>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5" name="Freeform 50"/>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9586" name="Rectangle 51"/>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7" name="Rectangle 52"/>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88" name="Freeform 53"/>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89" name="Freeform 54"/>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590" name="Freeform 55"/>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9591" name="Freeform 56"/>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592" name="Freeform 57"/>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593" name="Rectangle 58"/>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94" name="Freeform 59"/>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9595" name="Freeform 60"/>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596" name="Freeform 61"/>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97" name="Rectangle 62"/>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98" name="Freeform 63"/>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599" name="Rectangle 64"/>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0" name="Freeform 65"/>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01" name="Freeform 66"/>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2" name="Freeform 67"/>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3" name="Freeform 68"/>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604" name="Freeform 69"/>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9605" name="Rectangle 70"/>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6" name="Freeform 71"/>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607" name="Rectangle 72"/>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8" name="Freeform 73"/>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9" name="Rectangle 74"/>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0" name="Freeform 75"/>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9611" name="Rectangle 76"/>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2" name="Rectangle 77"/>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3" name="Freeform 78"/>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614" name="Freeform 79"/>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9615" name="Freeform 80"/>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9616" name="Freeform 81"/>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17" name="Rectangle 82"/>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8" name="Rectangle 83"/>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9" name="Freeform 84"/>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20" name="Freeform 85"/>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1" name="Freeform 86"/>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2" name="Freeform 87"/>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9623" name="Freeform 88"/>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9624" name="Rectangle 89"/>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25" name="Freeform 90"/>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26" name="Rectangle 91"/>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27" name="Freeform 92"/>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28" name="Freeform 93"/>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29" name="Freeform 94"/>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9630" name="Rectangle 95"/>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1" name="Freeform 96"/>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2" name="Rectangle 97"/>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3" name="Freeform 98"/>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34" name="Freeform 99"/>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5" name="Freeform 100"/>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6" name="Freeform 101"/>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37" name="Freeform 102"/>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38" name="Rectangle 103"/>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9" name="Freeform 104"/>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40" name="Freeform 105"/>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1" name="Freeform 106"/>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2" name="Freeform 107"/>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9643" name="Freeform 108"/>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9644" name="Rectangle 109"/>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45" name="Freeform 110"/>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46" name="Freeform 111"/>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7" name="Freeform 112"/>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8" name="Freeform 113"/>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49" name="Freeform 114"/>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9650" name="Rectangle 115"/>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1" name="Rectangle 116"/>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2" name="Freeform 117"/>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9653" name="Freeform 118"/>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9654" name="Rectangle 119"/>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5" name="Rectangle 120"/>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56" name="Freeform 121"/>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57" name="Freeform 122"/>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58" name="Freeform 123"/>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59" name="Freeform 124"/>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0" name="Freeform 125"/>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61" name="Freeform 126"/>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62" name="Rectangle 127"/>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63" name="Freeform 128"/>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4" name="Rectangle 129"/>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65" name="Freeform 130"/>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66" name="Freeform 131"/>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7" name="Freeform 132"/>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68" name="Freeform 133"/>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669" name="Freeform 134"/>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9670" name="Rectangle 135"/>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1" name="Freeform 136"/>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72" name="Freeform 137"/>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73" name="Freeform 138"/>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74" name="Rectangle 139"/>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5" name="Freeform 140"/>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76" name="Freeform 141"/>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77" name="Freeform 142"/>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78" name="Freeform 143"/>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679" name="Freeform 144"/>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80" name="Freeform 145"/>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681" name="Rectangle 146"/>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82" name="Freeform 147"/>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3" name="Rectangle 148"/>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84" name="Freeform 149"/>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85" name="Freeform 150"/>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86" name="Freeform 151"/>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7" name="Freeform 152"/>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9688" name="Freeform 153"/>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9689" name="Rectangle 154"/>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90" name="Rectangle 155"/>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1" name="Freeform 156"/>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692" name="Freeform 157"/>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9693" name="Freeform 158"/>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94" name="Rectangle 159"/>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5" name="Rectangle 160"/>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696" name="Freeform 161"/>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7" name="Rectangle 162"/>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8" name="Freeform 163"/>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9" name="Rectangle 164"/>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00" name="Freeform 165"/>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701" name="Freeform 166"/>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9702" name="Freeform 167"/>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3" name="Freeform 168"/>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9704" name="Freeform 169"/>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05" name="Rectangle 170"/>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6" name="Freeform 171"/>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7" name="Rectangle 172"/>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8" name="Freeform 173"/>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709" name="Freeform 174"/>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0" name="Freeform 175"/>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1" name="Freeform 176"/>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2" name="Rectangle 177"/>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13" name="Freeform 178"/>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14" name="Freeform 179"/>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5" name="Freeform 180"/>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6" name="Freeform 181"/>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7" name="Freeform 182"/>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18" name="Rectangle 183"/>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19" name="Freeform 184"/>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20" name="Freeform 185"/>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21" name="Freeform 186"/>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2" name="Freeform 187"/>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3" name="Rectangle 188"/>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24" name="Rectangle 189"/>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25" name="Freeform 190"/>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9726" name="Freeform 191"/>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727" name="Freeform 192"/>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9728" name="Freeform 193"/>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9729" name="Freeform 194"/>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0" name="Freeform 195"/>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9731" name="Freeform 196"/>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2" name="Rectangle 197"/>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33" name="Rectangle 198"/>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34" name="Freeform 199"/>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735" name="Freeform 200"/>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736" name="Freeform 201"/>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37" name="Freeform 202"/>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9738" name="Freeform 203"/>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739" name="Rectangle 204"/>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40" name="Freeform 205"/>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1" name="Rectangle 206"/>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42" name="Freeform 207"/>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3" name="Rectangle 208"/>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9472" name="Freeform 209"/>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73" name="Rectangle 210"/>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4" name="Freeform 211"/>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475" name="Rectangle 212"/>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6" name="Freeform 213"/>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477" name="Freeform 214"/>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9478" name="Freeform 215"/>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9479" name="Rectangle 216"/>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80" name="Freeform 217"/>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9481" name="Freeform 218"/>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9482" name="Freeform 219"/>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83" name="Freeform 220"/>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484" name="Freeform 221"/>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485" name="Rectangle 222"/>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6" name="Rectangle 223"/>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7" name="Freeform 224"/>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9488" name="Freeform 225"/>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9489" name="Freeform 226"/>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9490" name="Freeform 227"/>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9491" name="Rectangle 228"/>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2" name="Rectangle 229"/>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93" name="Freeform 230"/>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494" name="Freeform 231"/>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495" name="Freeform 232"/>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496" name="Freeform 233"/>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9497" name="Rectangle 234"/>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8" name="Freeform 235"/>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499" name="Rectangle 236"/>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00" name="Freeform 237"/>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501" name="Freeform 238"/>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9502" name="Freeform 239"/>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3" name="Freeform 240"/>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4" name="Rectangle 241"/>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5" name="Freeform 242"/>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06" name="Rectangle 243"/>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7" name="Freeform 244"/>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08" name="Rectangle 245"/>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9" name="Freeform 246"/>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10" name="Rectangle 247"/>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11" name="Freeform 248"/>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12" name="Rectangle 249"/>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13" name="Rectangle 250"/>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14" name="Freeform 251"/>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9515" name="Freeform 252"/>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9516" name="Freeform 253"/>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9517" name="Freeform 254"/>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9518" name="Freeform 255"/>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9519" name="Rectangle 256"/>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0" name="Rectangle 257"/>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1" name="Freeform 258"/>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22" name="Freeform 259"/>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3" name="Freeform 260"/>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4" name="Freeform 261"/>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9525" name="Freeform 262"/>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526" name="Rectangle 263"/>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7" name="Freeform 264"/>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9528" name="Rectangle 265"/>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9" name="Freeform 266"/>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0" name="Rectangle 267"/>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1" name="Freeform 268"/>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2" name="Rectangle 269"/>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3" name="Freeform 270"/>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4" name="Rectangle 271"/>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5" name="Freeform 272"/>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536" name="Freeform 273"/>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7" name="Freeform 274"/>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8" name="Freeform 275"/>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39" name="Freeform 276"/>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40" name="Rectangle 277"/>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41" name="Freeform 278"/>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42" name="Rectangle 279"/>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43" name="Rectangle 280"/>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9459" name="Object 281"/>
          <p:cNvGraphicFramePr>
            <a:graphicFrameLocks noChangeAspect="1"/>
          </p:cNvGraphicFramePr>
          <p:nvPr/>
        </p:nvGraphicFramePr>
        <p:xfrm>
          <a:off x="1447800" y="2819400"/>
          <a:ext cx="482600" cy="331788"/>
        </p:xfrm>
        <a:graphic>
          <a:graphicData uri="http://schemas.openxmlformats.org/presentationml/2006/ole">
            <mc:AlternateContent xmlns:mc="http://schemas.openxmlformats.org/markup-compatibility/2006">
              <mc:Choice xmlns:v="urn:schemas-microsoft-com:vml" Requires="v">
                <p:oleObj spid="_x0000_s144520" name="Equation" r:id="rId6" imgW="203040" imgH="139680" progId="Equation.3">
                  <p:embed/>
                </p:oleObj>
              </mc:Choice>
              <mc:Fallback>
                <p:oleObj name="Equation" r:id="rId6" imgW="203040" imgH="139680" progId="Equation.3">
                  <p:embed/>
                  <p:pic>
                    <p:nvPicPr>
                      <p:cNvPr id="0" name="Object 2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8194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9460" name="Object 282"/>
          <p:cNvGraphicFramePr>
            <a:graphicFrameLocks noChangeAspect="1"/>
          </p:cNvGraphicFramePr>
          <p:nvPr/>
        </p:nvGraphicFramePr>
        <p:xfrm>
          <a:off x="304800" y="3581400"/>
          <a:ext cx="842963" cy="357188"/>
        </p:xfrm>
        <a:graphic>
          <a:graphicData uri="http://schemas.openxmlformats.org/presentationml/2006/ole">
            <mc:AlternateContent xmlns:mc="http://schemas.openxmlformats.org/markup-compatibility/2006">
              <mc:Choice xmlns:v="urn:schemas-microsoft-com:vml" Requires="v">
                <p:oleObj spid="_x0000_s144521" name="Equation" r:id="rId8" imgW="330120" imgH="139680" progId="Equation.3">
                  <p:embed/>
                </p:oleObj>
              </mc:Choice>
              <mc:Fallback>
                <p:oleObj name="Equation" r:id="rId8" imgW="330120" imgH="139680" progId="Equation.3">
                  <p:embed/>
                  <p:pic>
                    <p:nvPicPr>
                      <p:cNvPr id="0" name="Object 28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3581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19467" name="Rectangle 283"/>
          <p:cNvSpPr>
            <a:spLocks noChangeArrowheads="1"/>
          </p:cNvSpPr>
          <p:nvPr/>
        </p:nvSpPr>
        <p:spPr bwMode="auto">
          <a:xfrm>
            <a:off x="3505200" y="2057400"/>
            <a:ext cx="18288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to</a:t>
            </a:r>
          </a:p>
        </p:txBody>
      </p:sp>
      <p:sp>
        <p:nvSpPr>
          <p:cNvPr id="19468" name="Line 284"/>
          <p:cNvSpPr>
            <a:spLocks noChangeShapeType="1"/>
          </p:cNvSpPr>
          <p:nvPr/>
        </p:nvSpPr>
        <p:spPr bwMode="auto">
          <a:xfrm>
            <a:off x="7772400" y="3276600"/>
            <a:ext cx="838200" cy="0"/>
          </a:xfrm>
          <a:prstGeom prst="line">
            <a:avLst/>
          </a:prstGeom>
          <a:noFill/>
          <a:ln w="19050">
            <a:solidFill>
              <a:schemeClr val="tx1"/>
            </a:solidFill>
            <a:prstDash val="dash"/>
            <a:round/>
            <a:headEnd/>
            <a:tailEnd/>
          </a:ln>
        </p:spPr>
        <p:txBody>
          <a:bodyPr/>
          <a:lstStyle/>
          <a:p>
            <a:endParaRPr lang="en-CA"/>
          </a:p>
        </p:txBody>
      </p:sp>
      <p:sp>
        <p:nvSpPr>
          <p:cNvPr id="19469" name="Line 285"/>
          <p:cNvSpPr>
            <a:spLocks noChangeShapeType="1"/>
          </p:cNvSpPr>
          <p:nvPr/>
        </p:nvSpPr>
        <p:spPr bwMode="auto">
          <a:xfrm flipV="1">
            <a:off x="1295400" y="5486400"/>
            <a:ext cx="0" cy="609600"/>
          </a:xfrm>
          <a:prstGeom prst="line">
            <a:avLst/>
          </a:prstGeom>
          <a:noFill/>
          <a:ln w="19050">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44389" name="Ink 289"/>
              <p14:cNvContentPartPr>
                <a14:cpLocks xmlns:a14="http://schemas.microsoft.com/office/drawing/2010/main" noRot="1" noChangeAspect="1" noEditPoints="1" noChangeArrowheads="1" noChangeShapeType="1"/>
              </p14:cNvContentPartPr>
              <p14:nvPr/>
            </p14:nvContentPartPr>
            <p14:xfrm>
              <a:off x="4016375" y="2286000"/>
              <a:ext cx="2922588" cy="55563"/>
            </p14:xfrm>
          </p:contentPart>
        </mc:Choice>
        <mc:Fallback xmlns="">
          <p:pic>
            <p:nvPicPr>
              <p:cNvPr id="144389" name="Ink 289"/>
              <p:cNvPicPr>
                <a:picLocks noRot="1" noChangeAspect="1" noEditPoints="1" noChangeArrowheads="1" noChangeShapeType="1"/>
              </p:cNvPicPr>
              <p:nvPr/>
            </p:nvPicPr>
            <p:blipFill>
              <a:blip r:embed="rId11"/>
              <a:stretch>
                <a:fillRect/>
              </a:stretch>
            </p:blipFill>
            <p:spPr>
              <a:xfrm>
                <a:off x="4013495" y="2278784"/>
                <a:ext cx="2936269" cy="73242"/>
              </a:xfrm>
              <a:prstGeom prst="rect">
                <a:avLst/>
              </a:prstGeom>
            </p:spPr>
          </p:pic>
        </mc:Fallback>
      </mc:AlternateContent>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4"/>
          <p:cNvSpPr>
            <a:spLocks noGrp="1"/>
          </p:cNvSpPr>
          <p:nvPr>
            <p:ph type="dt" sz="quarter" idx="10"/>
          </p:nvPr>
        </p:nvSpPr>
        <p:spPr>
          <a:noFill/>
        </p:spPr>
        <p:txBody>
          <a:bodyPr/>
          <a:lstStyle/>
          <a:p>
            <a:fld id="{4CB8D3C4-CFE1-4F16-89B2-7CC4BBFBD168}" type="datetime1">
              <a:rPr lang="en-US" smtClean="0"/>
              <a:t>9/21/2020</a:t>
            </a:fld>
            <a:endParaRPr lang="en-US"/>
          </a:p>
        </p:txBody>
      </p:sp>
      <p:sp>
        <p:nvSpPr>
          <p:cNvPr id="34819" name="Footer Placeholder 5"/>
          <p:cNvSpPr>
            <a:spLocks noGrp="1"/>
          </p:cNvSpPr>
          <p:nvPr>
            <p:ph type="ftr" sz="quarter" idx="11"/>
          </p:nvPr>
        </p:nvSpPr>
        <p:spPr>
          <a:noFill/>
        </p:spPr>
        <p:txBody>
          <a:bodyPr/>
          <a:lstStyle/>
          <a:p>
            <a:r>
              <a:rPr lang="en-US"/>
              <a:t>CPSC503 Winter 2020</a:t>
            </a:r>
          </a:p>
        </p:txBody>
      </p:sp>
      <p:sp>
        <p:nvSpPr>
          <p:cNvPr id="34820" name="Slide Number Placeholder 6"/>
          <p:cNvSpPr>
            <a:spLocks noGrp="1"/>
          </p:cNvSpPr>
          <p:nvPr>
            <p:ph type="sldNum" sz="quarter" idx="12"/>
          </p:nvPr>
        </p:nvSpPr>
        <p:spPr>
          <a:noFill/>
        </p:spPr>
        <p:txBody>
          <a:bodyPr/>
          <a:lstStyle/>
          <a:p>
            <a:fld id="{FD063825-4854-4A0D-BF84-D56927261316}" type="slidenum">
              <a:rPr lang="en-US" smtClean="0"/>
              <a:pPr/>
              <a:t>36</a:t>
            </a:fld>
            <a:endParaRPr lang="en-US"/>
          </a:p>
        </p:txBody>
      </p:sp>
      <p:sp>
        <p:nvSpPr>
          <p:cNvPr id="34821" name="Rectangle 2"/>
          <p:cNvSpPr>
            <a:spLocks noGrp="1" noChangeArrowheads="1"/>
          </p:cNvSpPr>
          <p:nvPr>
            <p:ph type="title"/>
          </p:nvPr>
        </p:nvSpPr>
        <p:spPr>
          <a:xfrm>
            <a:off x="609600" y="304800"/>
            <a:ext cx="7772400" cy="1143000"/>
          </a:xfrm>
        </p:spPr>
        <p:txBody>
          <a:bodyPr/>
          <a:lstStyle/>
          <a:p>
            <a:pPr eaLnBrk="1" hangingPunct="1"/>
            <a:r>
              <a:rPr lang="en-US"/>
              <a:t>Problem (1)</a:t>
            </a:r>
          </a:p>
        </p:txBody>
      </p:sp>
      <p:sp>
        <p:nvSpPr>
          <p:cNvPr id="34822" name="Rectangle 3"/>
          <p:cNvSpPr>
            <a:spLocks noGrp="1" noChangeArrowheads="1"/>
          </p:cNvSpPr>
          <p:nvPr>
            <p:ph type="body" sz="half" idx="1"/>
          </p:nvPr>
        </p:nvSpPr>
        <p:spPr>
          <a:xfrm>
            <a:off x="457200" y="1752600"/>
            <a:ext cx="8382000" cy="3810000"/>
          </a:xfrm>
        </p:spPr>
        <p:txBody>
          <a:bodyPr/>
          <a:lstStyle/>
          <a:p>
            <a:pPr eaLnBrk="1" hangingPunct="1"/>
            <a:r>
              <a:rPr lang="en-US" sz="3200"/>
              <a:t>We may need to multiply many very small numbers (underflows!)</a:t>
            </a:r>
          </a:p>
          <a:p>
            <a:pPr eaLnBrk="1" hangingPunct="1"/>
            <a:r>
              <a:rPr lang="en-US" sz="3200">
                <a:solidFill>
                  <a:schemeClr val="accent2"/>
                </a:solidFill>
              </a:rPr>
              <a:t>Easy Solution:</a:t>
            </a:r>
          </a:p>
          <a:p>
            <a:pPr lvl="1" eaLnBrk="1" hangingPunct="1"/>
            <a:r>
              <a:rPr lang="en-US" sz="2800"/>
              <a:t>Convert probabilities to logs and then do ……</a:t>
            </a:r>
          </a:p>
          <a:p>
            <a:pPr lvl="1" eaLnBrk="1" hangingPunct="1"/>
            <a:r>
              <a:rPr lang="en-US" sz="2800"/>
              <a:t>To get the real probability (if you need it) go back to the antilog.</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04780815-C60F-40AA-B146-7291E5D1CD45}" type="datetime1">
              <a:rPr lang="en-US" smtClean="0"/>
              <a:t>9/21/2020</a:t>
            </a:fld>
            <a:endParaRPr lang="en-US"/>
          </a:p>
        </p:txBody>
      </p:sp>
      <p:sp>
        <p:nvSpPr>
          <p:cNvPr id="35843" name="Footer Placeholder 4"/>
          <p:cNvSpPr>
            <a:spLocks noGrp="1"/>
          </p:cNvSpPr>
          <p:nvPr>
            <p:ph type="ftr" sz="quarter" idx="11"/>
          </p:nvPr>
        </p:nvSpPr>
        <p:spPr>
          <a:noFill/>
        </p:spPr>
        <p:txBody>
          <a:bodyPr/>
          <a:lstStyle/>
          <a:p>
            <a:r>
              <a:rPr lang="en-US"/>
              <a:t>CPSC503 Winter 2020</a:t>
            </a:r>
          </a:p>
        </p:txBody>
      </p:sp>
      <p:sp>
        <p:nvSpPr>
          <p:cNvPr id="35844" name="Slide Number Placeholder 5"/>
          <p:cNvSpPr>
            <a:spLocks noGrp="1"/>
          </p:cNvSpPr>
          <p:nvPr>
            <p:ph type="sldNum" sz="quarter" idx="12"/>
          </p:nvPr>
        </p:nvSpPr>
        <p:spPr>
          <a:noFill/>
        </p:spPr>
        <p:txBody>
          <a:bodyPr/>
          <a:lstStyle/>
          <a:p>
            <a:fld id="{2D18D4E3-0F3A-468B-917E-90F0E2EF6D6C}" type="slidenum">
              <a:rPr lang="en-US" smtClean="0"/>
              <a:pPr/>
              <a:t>37</a:t>
            </a:fld>
            <a:endParaRPr lang="en-US"/>
          </a:p>
        </p:txBody>
      </p:sp>
      <p:sp>
        <p:nvSpPr>
          <p:cNvPr id="35845" name="Rectangle 2"/>
          <p:cNvSpPr>
            <a:spLocks noGrp="1" noChangeArrowheads="1"/>
          </p:cNvSpPr>
          <p:nvPr>
            <p:ph type="title"/>
          </p:nvPr>
        </p:nvSpPr>
        <p:spPr>
          <a:xfrm>
            <a:off x="762000" y="304800"/>
            <a:ext cx="7772400" cy="1143000"/>
          </a:xfrm>
        </p:spPr>
        <p:txBody>
          <a:bodyPr/>
          <a:lstStyle/>
          <a:p>
            <a:pPr eaLnBrk="1" hangingPunct="1"/>
            <a:r>
              <a:rPr lang="en-US"/>
              <a:t>Problem (2)</a:t>
            </a:r>
          </a:p>
        </p:txBody>
      </p:sp>
      <p:sp>
        <p:nvSpPr>
          <p:cNvPr id="35846" name="Rectangle 3"/>
          <p:cNvSpPr>
            <a:spLocks noGrp="1" noChangeArrowheads="1"/>
          </p:cNvSpPr>
          <p:nvPr>
            <p:ph type="body" idx="1"/>
          </p:nvPr>
        </p:nvSpPr>
        <p:spPr>
          <a:xfrm>
            <a:off x="304800" y="1295400"/>
            <a:ext cx="8610600" cy="4876800"/>
          </a:xfrm>
        </p:spPr>
        <p:txBody>
          <a:bodyPr/>
          <a:lstStyle/>
          <a:p>
            <a:pPr eaLnBrk="1" hangingPunct="1"/>
            <a:r>
              <a:rPr lang="en-US"/>
              <a:t>The probability matrix for n-grams is sparse</a:t>
            </a:r>
          </a:p>
          <a:p>
            <a:pPr eaLnBrk="1" hangingPunct="1"/>
            <a:r>
              <a:rPr lang="en-US"/>
              <a:t>How can we assign a probability to a sequence where one of the component n-grams has a value of zero?</a:t>
            </a:r>
          </a:p>
          <a:p>
            <a:pPr eaLnBrk="1" hangingPunct="1"/>
            <a:r>
              <a:rPr lang="en-US" sz="3600">
                <a:solidFill>
                  <a:schemeClr val="accent2"/>
                </a:solidFill>
              </a:rPr>
              <a:t>Solutions:</a:t>
            </a:r>
          </a:p>
          <a:p>
            <a:pPr lvl="1" eaLnBrk="1" hangingPunct="1"/>
            <a:r>
              <a:rPr lang="en-US" sz="2800"/>
              <a:t>Add-one smoothing</a:t>
            </a:r>
          </a:p>
          <a:p>
            <a:pPr lvl="1" eaLnBrk="1" hangingPunct="1"/>
            <a:r>
              <a:rPr lang="en-US" sz="2800" b="0" i="1"/>
              <a:t>Good-Turing</a:t>
            </a:r>
          </a:p>
          <a:p>
            <a:pPr lvl="1" eaLnBrk="1" hangingPunct="1"/>
            <a:r>
              <a:rPr lang="en-US" sz="2800" b="0" i="1"/>
              <a:t>Back off and Deleted Interpolation</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62A54466-EED0-4B6B-83FA-BD1FE5CFE263}" type="datetime1">
              <a:rPr lang="en-US" smtClean="0"/>
              <a:t>9/21/2020</a:t>
            </a:fld>
            <a:endParaRPr lang="en-US"/>
          </a:p>
        </p:txBody>
      </p:sp>
      <p:sp>
        <p:nvSpPr>
          <p:cNvPr id="20490" name="Footer Placeholder 4"/>
          <p:cNvSpPr>
            <a:spLocks noGrp="1"/>
          </p:cNvSpPr>
          <p:nvPr>
            <p:ph type="ftr" sz="quarter" idx="11"/>
          </p:nvPr>
        </p:nvSpPr>
        <p:spPr>
          <a:noFill/>
        </p:spPr>
        <p:txBody>
          <a:bodyPr/>
          <a:lstStyle/>
          <a:p>
            <a:r>
              <a:rPr lang="en-US"/>
              <a:t>CPSC503 Winter 2020</a:t>
            </a:r>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38</a:t>
            </a:fld>
            <a:endParaRPr lang="en-US"/>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a:t>Make the zero counts 1.</a:t>
            </a:r>
          </a:p>
          <a:p>
            <a:pPr eaLnBrk="1" hangingPunct="1"/>
            <a:r>
              <a:rPr lang="en-US">
                <a:solidFill>
                  <a:schemeClr val="accent2"/>
                </a:solidFill>
              </a:rPr>
              <a:t>Rationale:</a:t>
            </a:r>
            <a:r>
              <a:rPr lang="en-US"/>
              <a:t> If you had seen these “rare” events chances are you would only have seen them once.</a:t>
            </a:r>
          </a:p>
          <a:p>
            <a:pPr eaLnBrk="1" hangingPunct="1"/>
            <a:endParaRPr lang="en-US"/>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145575" name="Equation" r:id="rId4" imgW="838080" imgH="393480" progId="Equation.3">
                  <p:embed/>
                </p:oleObj>
              </mc:Choice>
              <mc:Fallback>
                <p:oleObj name="Equation" r:id="rId4" imgW="838080" imgH="39348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145576" name="Equation" r:id="rId6" imgW="1079280" imgH="457200" progId="Equation.3">
                  <p:embed/>
                </p:oleObj>
              </mc:Choice>
              <mc:Fallback>
                <p:oleObj name="Equation" r:id="rId6" imgW="1079280" imgH="457200" progId="Equation.3">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A641D711-23E9-4F48-ABAB-87AF8BC151A8}" type="datetime1">
              <a:rPr lang="en-US" smtClean="0"/>
              <a:t>9/21/2020</a:t>
            </a:fld>
            <a:endParaRPr lang="en-US"/>
          </a:p>
        </p:txBody>
      </p:sp>
      <p:sp>
        <p:nvSpPr>
          <p:cNvPr id="20490" name="Footer Placeholder 4"/>
          <p:cNvSpPr>
            <a:spLocks noGrp="1"/>
          </p:cNvSpPr>
          <p:nvPr>
            <p:ph type="ftr" sz="quarter" idx="11"/>
          </p:nvPr>
        </p:nvSpPr>
        <p:spPr>
          <a:noFill/>
        </p:spPr>
        <p:txBody>
          <a:bodyPr/>
          <a:lstStyle/>
          <a:p>
            <a:r>
              <a:rPr lang="en-US"/>
              <a:t>CPSC503 Winter 2020</a:t>
            </a:r>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39</a:t>
            </a:fld>
            <a:endParaRPr lang="en-US"/>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a:t>Make the zero counts 1.</a:t>
            </a:r>
          </a:p>
          <a:p>
            <a:pPr eaLnBrk="1" hangingPunct="1"/>
            <a:r>
              <a:rPr lang="en-US">
                <a:solidFill>
                  <a:schemeClr val="accent2"/>
                </a:solidFill>
              </a:rPr>
              <a:t>Rationale:</a:t>
            </a:r>
            <a:r>
              <a:rPr lang="en-US"/>
              <a:t> If you had seen these “rare” events chances are you would only have seen them once.</a:t>
            </a:r>
          </a:p>
          <a:p>
            <a:pPr eaLnBrk="1" hangingPunct="1"/>
            <a:endParaRPr lang="en-US"/>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223329" name="Equation" r:id="rId4" imgW="838080" imgH="393480" progId="Equation.3">
                  <p:embed/>
                </p:oleObj>
              </mc:Choice>
              <mc:Fallback>
                <p:oleObj name="Equation" r:id="rId4" imgW="838080" imgH="393480" progId="Equation.3">
                  <p:embed/>
                  <p:pic>
                    <p:nvPicPr>
                      <p:cNvPr id="20482"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223330" name="Equation" r:id="rId6" imgW="1079280" imgH="457200" progId="Equation.3">
                  <p:embed/>
                </p:oleObj>
              </mc:Choice>
              <mc:Fallback>
                <p:oleObj name="Equation" r:id="rId6" imgW="1079280" imgH="457200" progId="Equation.3">
                  <p:embed/>
                  <p:pic>
                    <p:nvPicPr>
                      <p:cNvPr id="20483"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4" name="Object 11"/>
          <p:cNvGraphicFramePr>
            <a:graphicFrameLocks noChangeAspect="1"/>
          </p:cNvGraphicFramePr>
          <p:nvPr/>
        </p:nvGraphicFramePr>
        <p:xfrm>
          <a:off x="457200" y="4267200"/>
          <a:ext cx="2400300" cy="1055688"/>
        </p:xfrm>
        <a:graphic>
          <a:graphicData uri="http://schemas.openxmlformats.org/presentationml/2006/ole">
            <mc:AlternateContent xmlns:mc="http://schemas.openxmlformats.org/markup-compatibility/2006">
              <mc:Choice xmlns:v="urn:schemas-microsoft-com:vml" Requires="v">
                <p:oleObj spid="_x0000_s223331" name="Equation" r:id="rId8" imgW="952200" imgH="419040" progId="Equation.3">
                  <p:embed/>
                </p:oleObj>
              </mc:Choice>
              <mc:Fallback>
                <p:oleObj name="Equation" r:id="rId8" imgW="952200" imgH="419040" progId="Equation.3">
                  <p:embed/>
                  <p:pic>
                    <p:nvPicPr>
                      <p:cNvPr id="20484" name="Object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7200" y="4267200"/>
                        <a:ext cx="24003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5" name="Object 12"/>
          <p:cNvGraphicFramePr>
            <a:graphicFrameLocks noChangeAspect="1"/>
          </p:cNvGraphicFramePr>
          <p:nvPr/>
        </p:nvGraphicFramePr>
        <p:xfrm>
          <a:off x="4419600" y="4267200"/>
          <a:ext cx="4000500" cy="1055688"/>
        </p:xfrm>
        <a:graphic>
          <a:graphicData uri="http://schemas.openxmlformats.org/presentationml/2006/ole">
            <mc:AlternateContent xmlns:mc="http://schemas.openxmlformats.org/markup-compatibility/2006">
              <mc:Choice xmlns:v="urn:schemas-microsoft-com:vml" Requires="v">
                <p:oleObj spid="_x0000_s223332" name="Equation" r:id="rId10" imgW="1587240" imgH="419040" progId="Equation.3">
                  <p:embed/>
                </p:oleObj>
              </mc:Choice>
              <mc:Fallback>
                <p:oleObj name="Equation" r:id="rId10" imgW="1587240" imgH="419040" progId="Equation.3">
                  <p:embed/>
                  <p:pic>
                    <p:nvPicPr>
                      <p:cNvPr id="20485" name="Object 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19600" y="4267200"/>
                        <a:ext cx="40005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6" name="Line 13"/>
          <p:cNvSpPr>
            <a:spLocks noChangeShapeType="1"/>
          </p:cNvSpPr>
          <p:nvPr/>
        </p:nvSpPr>
        <p:spPr bwMode="auto">
          <a:xfrm>
            <a:off x="3505200" y="48006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6" name="Object 14"/>
          <p:cNvGraphicFramePr>
            <a:graphicFrameLocks noChangeAspect="1"/>
          </p:cNvGraphicFramePr>
          <p:nvPr/>
        </p:nvGraphicFramePr>
        <p:xfrm>
          <a:off x="2590800" y="5181600"/>
          <a:ext cx="1824038" cy="1119188"/>
        </p:xfrm>
        <a:graphic>
          <a:graphicData uri="http://schemas.openxmlformats.org/presentationml/2006/ole">
            <mc:AlternateContent xmlns:mc="http://schemas.openxmlformats.org/markup-compatibility/2006">
              <mc:Choice xmlns:v="urn:schemas-microsoft-com:vml" Requires="v">
                <p:oleObj spid="_x0000_s223333" name="Equation" r:id="rId12" imgW="723600" imgH="444240" progId="Equation.3">
                  <p:embed/>
                </p:oleObj>
              </mc:Choice>
              <mc:Fallback>
                <p:oleObj name="Equation" r:id="rId12" imgW="723600" imgH="444240" progId="Equation.3">
                  <p:embed/>
                  <p:pic>
                    <p:nvPicPr>
                      <p:cNvPr id="20486" name="Object 1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90800" y="5181600"/>
                        <a:ext cx="1824038" cy="1119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7" name="Rectangle 15"/>
          <p:cNvSpPr>
            <a:spLocks noChangeArrowheads="1"/>
          </p:cNvSpPr>
          <p:nvPr/>
        </p:nvSpPr>
        <p:spPr bwMode="auto">
          <a:xfrm>
            <a:off x="4724400" y="5486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discount</a:t>
            </a:r>
          </a:p>
        </p:txBody>
      </p:sp>
      <mc:AlternateContent xmlns:mc="http://schemas.openxmlformats.org/markup-compatibility/2006" xmlns:p14="http://schemas.microsoft.com/office/powerpoint/2010/main">
        <mc:Choice Requires="p14">
          <p:contentPart p14:bwMode="auto" r:id="rId14">
            <p14:nvContentPartPr>
              <p14:cNvPr id="145415" name="Ink 10"/>
              <p14:cNvContentPartPr>
                <a14:cpLocks xmlns:a14="http://schemas.microsoft.com/office/drawing/2010/main" noRot="1" noChangeAspect="1" noEditPoints="1" noChangeArrowheads="1" noChangeShapeType="1"/>
              </p14:cNvContentPartPr>
              <p14:nvPr/>
            </p14:nvContentPartPr>
            <p14:xfrm>
              <a:off x="1995488" y="3101975"/>
              <a:ext cx="6516687" cy="2416175"/>
            </p14:xfrm>
          </p:contentPart>
        </mc:Choice>
        <mc:Fallback xmlns="">
          <p:pic>
            <p:nvPicPr>
              <p:cNvPr id="145415" name="Ink 10"/>
              <p:cNvPicPr>
                <a:picLocks noRot="1" noChangeAspect="1" noEditPoints="1" noChangeArrowheads="1" noChangeShapeType="1"/>
              </p:cNvPicPr>
              <p:nvPr/>
            </p:nvPicPr>
            <p:blipFill>
              <a:blip r:embed="rId19"/>
              <a:stretch>
                <a:fillRect/>
              </a:stretch>
            </p:blipFill>
            <p:spPr>
              <a:xfrm>
                <a:off x="1987928" y="3095854"/>
                <a:ext cx="6533246" cy="24302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5416" name="Ink 11"/>
              <p14:cNvContentPartPr>
                <a14:cpLocks xmlns:a14="http://schemas.microsoft.com/office/drawing/2010/main" noRot="1" noChangeAspect="1" noEditPoints="1" noChangeArrowheads="1" noChangeShapeType="1"/>
              </p14:cNvContentPartPr>
              <p14:nvPr/>
            </p14:nvContentPartPr>
            <p14:xfrm>
              <a:off x="369888" y="3548063"/>
              <a:ext cx="7434262" cy="2451100"/>
            </p14:xfrm>
          </p:contentPart>
        </mc:Choice>
        <mc:Fallback xmlns="">
          <p:pic>
            <p:nvPicPr>
              <p:cNvPr id="145416" name="Ink 11"/>
              <p:cNvPicPr>
                <a:picLocks noRot="1" noChangeAspect="1" noEditPoints="1" noChangeArrowheads="1" noChangeShapeType="1"/>
              </p:cNvPicPr>
              <p:nvPr/>
            </p:nvPicPr>
            <p:blipFill>
              <a:blip r:embed="rId21"/>
              <a:stretch>
                <a:fillRect/>
              </a:stretch>
            </p:blipFill>
            <p:spPr>
              <a:xfrm>
                <a:off x="362328" y="3539423"/>
                <a:ext cx="7452262" cy="2470179"/>
              </a:xfrm>
              <a:prstGeom prst="rect">
                <a:avLst/>
              </a:prstGeom>
            </p:spPr>
          </p:pic>
        </mc:Fallback>
      </mc:AlternateContent>
    </p:spTree>
    <p:extLst>
      <p:ext uri="{BB962C8B-B14F-4D97-AF65-F5344CB8AC3E}">
        <p14:creationId xmlns:p14="http://schemas.microsoft.com/office/powerpoint/2010/main" val="21773953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DBD210A1-D850-47BB-A2BE-38369B85E7DB}" type="datetime1">
              <a:rPr lang="en-US" smtClean="0"/>
              <a:t>9/21/2020</a:t>
            </a:fld>
            <a:endParaRPr lang="en-US"/>
          </a:p>
        </p:txBody>
      </p:sp>
      <p:sp>
        <p:nvSpPr>
          <p:cNvPr id="30723" name="Footer Placeholder 4"/>
          <p:cNvSpPr>
            <a:spLocks noGrp="1"/>
          </p:cNvSpPr>
          <p:nvPr>
            <p:ph type="ftr" sz="quarter" idx="11"/>
          </p:nvPr>
        </p:nvSpPr>
        <p:spPr>
          <a:noFill/>
        </p:spPr>
        <p:txBody>
          <a:bodyPr/>
          <a:lstStyle/>
          <a:p>
            <a:r>
              <a:rPr lang="en-US"/>
              <a:t>CPSC503 Winter 2020</a:t>
            </a:r>
          </a:p>
        </p:txBody>
      </p:sp>
      <p:sp>
        <p:nvSpPr>
          <p:cNvPr id="30724" name="Slide Number Placeholder 5"/>
          <p:cNvSpPr>
            <a:spLocks noGrp="1"/>
          </p:cNvSpPr>
          <p:nvPr>
            <p:ph type="sldNum" sz="quarter" idx="12"/>
          </p:nvPr>
        </p:nvSpPr>
        <p:spPr>
          <a:noFill/>
        </p:spPr>
        <p:txBody>
          <a:bodyPr/>
          <a:lstStyle/>
          <a:p>
            <a:fld id="{F9C3BB18-E6B3-48CE-9310-801ACD772F1A}" type="slidenum">
              <a:rPr lang="en-US" smtClean="0"/>
              <a:pPr/>
              <a:t>4</a:t>
            </a:fld>
            <a:endParaRPr lang="en-US"/>
          </a:p>
        </p:txBody>
      </p:sp>
      <p:sp>
        <p:nvSpPr>
          <p:cNvPr id="30725" name="Rectangle 2"/>
          <p:cNvSpPr>
            <a:spLocks noGrp="1" noChangeArrowheads="1"/>
          </p:cNvSpPr>
          <p:nvPr>
            <p:ph type="title"/>
          </p:nvPr>
        </p:nvSpPr>
        <p:spPr>
          <a:xfrm>
            <a:off x="304800" y="533400"/>
            <a:ext cx="8839200" cy="1143000"/>
          </a:xfrm>
        </p:spPr>
        <p:txBody>
          <a:bodyPr/>
          <a:lstStyle/>
          <a:p>
            <a:pPr eaLnBrk="1" hangingPunct="1"/>
            <a:r>
              <a:rPr lang="en-US"/>
              <a:t>Minimum Edit Distance Algorithm</a:t>
            </a:r>
          </a:p>
        </p:txBody>
      </p:sp>
      <p:sp>
        <p:nvSpPr>
          <p:cNvPr id="30726" name="Rectangle 3"/>
          <p:cNvSpPr>
            <a:spLocks noGrp="1" noChangeArrowheads="1"/>
          </p:cNvSpPr>
          <p:nvPr>
            <p:ph type="body" idx="1"/>
          </p:nvPr>
        </p:nvSpPr>
        <p:spPr>
          <a:xfrm>
            <a:off x="228600" y="1676400"/>
            <a:ext cx="8915400" cy="4648200"/>
          </a:xfrm>
        </p:spPr>
        <p:txBody>
          <a:bodyPr/>
          <a:lstStyle/>
          <a:p>
            <a:pPr eaLnBrk="1" hangingPunct="1"/>
            <a:r>
              <a:rPr lang="en-US" sz="3200" dirty="0"/>
              <a:t>Dynamic programming (very common technique in NLP)</a:t>
            </a:r>
          </a:p>
          <a:p>
            <a:pPr eaLnBrk="1" hangingPunct="1"/>
            <a:r>
              <a:rPr lang="en-US" sz="3200" dirty="0"/>
              <a:t>High level description:</a:t>
            </a:r>
          </a:p>
          <a:p>
            <a:pPr lvl="1" eaLnBrk="1" hangingPunct="1"/>
            <a:r>
              <a:rPr lang="en-US" sz="2800" b="0" dirty="0"/>
              <a:t>Fills in a matrix of partial comparisons</a:t>
            </a:r>
          </a:p>
          <a:p>
            <a:pPr lvl="1" eaLnBrk="1" hangingPunct="1"/>
            <a:r>
              <a:rPr lang="en-US" sz="2800" b="0" dirty="0"/>
              <a:t>Value of a cell computed as “simple” function of surrounding cells</a:t>
            </a:r>
          </a:p>
          <a:p>
            <a:pPr lvl="1" eaLnBrk="1" hangingPunct="1"/>
            <a:r>
              <a:rPr lang="en-US" sz="2800" dirty="0"/>
              <a:t>Output: </a:t>
            </a:r>
            <a:r>
              <a:rPr lang="en-US" sz="2800" b="0" dirty="0"/>
              <a:t>not only number of edit operations but also sequence of operations</a:t>
            </a:r>
          </a:p>
          <a:p>
            <a:pPr eaLnBrk="1" hangingPunct="1"/>
            <a:endParaRPr lang="en-US" dirty="0"/>
          </a:p>
        </p:txBody>
      </p:sp>
      <p:sp>
        <p:nvSpPr>
          <p:cNvPr id="30727"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511" name="Date Placeholder 4"/>
          <p:cNvSpPr>
            <a:spLocks noGrp="1"/>
          </p:cNvSpPr>
          <p:nvPr>
            <p:ph type="dt" sz="quarter" idx="10"/>
          </p:nvPr>
        </p:nvSpPr>
        <p:spPr>
          <a:noFill/>
        </p:spPr>
        <p:txBody>
          <a:bodyPr/>
          <a:lstStyle/>
          <a:p>
            <a:fld id="{FEC631FB-F71F-4FB8-931D-F3DFB2F95BB6}" type="datetime1">
              <a:rPr lang="en-US" smtClean="0"/>
              <a:t>9/21/2020</a:t>
            </a:fld>
            <a:endParaRPr lang="en-US"/>
          </a:p>
        </p:txBody>
      </p:sp>
      <p:sp>
        <p:nvSpPr>
          <p:cNvPr id="21512" name="Footer Placeholder 5"/>
          <p:cNvSpPr>
            <a:spLocks noGrp="1"/>
          </p:cNvSpPr>
          <p:nvPr>
            <p:ph type="ftr" sz="quarter" idx="11"/>
          </p:nvPr>
        </p:nvSpPr>
        <p:spPr>
          <a:noFill/>
        </p:spPr>
        <p:txBody>
          <a:bodyPr/>
          <a:lstStyle/>
          <a:p>
            <a:r>
              <a:rPr lang="en-US"/>
              <a:t>CPSC503 Winter 2020</a:t>
            </a:r>
          </a:p>
        </p:txBody>
      </p:sp>
      <p:sp>
        <p:nvSpPr>
          <p:cNvPr id="21513" name="Slide Number Placeholder 6"/>
          <p:cNvSpPr>
            <a:spLocks noGrp="1"/>
          </p:cNvSpPr>
          <p:nvPr>
            <p:ph type="sldNum" sz="quarter" idx="12"/>
          </p:nvPr>
        </p:nvSpPr>
        <p:spPr>
          <a:noFill/>
        </p:spPr>
        <p:txBody>
          <a:bodyPr/>
          <a:lstStyle/>
          <a:p>
            <a:fld id="{FBBF822E-2BCE-4554-BA7E-41D3FB033D12}" type="slidenum">
              <a:rPr lang="en-US" smtClean="0"/>
              <a:pPr/>
              <a:t>40</a:t>
            </a:fld>
            <a:endParaRPr lang="en-US"/>
          </a:p>
        </p:txBody>
      </p:sp>
      <p:sp>
        <p:nvSpPr>
          <p:cNvPr id="21514" name="Rectangle 2"/>
          <p:cNvSpPr>
            <a:spLocks noGrp="1" noChangeArrowheads="1"/>
          </p:cNvSpPr>
          <p:nvPr>
            <p:ph type="title"/>
          </p:nvPr>
        </p:nvSpPr>
        <p:spPr>
          <a:xfrm>
            <a:off x="685800" y="0"/>
            <a:ext cx="7772400" cy="1143000"/>
          </a:xfrm>
        </p:spPr>
        <p:txBody>
          <a:bodyPr/>
          <a:lstStyle/>
          <a:p>
            <a:pPr eaLnBrk="1" hangingPunct="1"/>
            <a:r>
              <a:rPr lang="en-US"/>
              <a:t>Add-One: Bigram</a:t>
            </a:r>
          </a:p>
        </p:txBody>
      </p:sp>
      <p:graphicFrame>
        <p:nvGraphicFramePr>
          <p:cNvPr id="21506" name="Object 9"/>
          <p:cNvGraphicFramePr>
            <a:graphicFrameLocks noGrp="1" noChangeAspect="1"/>
          </p:cNvGraphicFramePr>
          <p:nvPr>
            <p:ph sz="half" idx="1"/>
          </p:nvPr>
        </p:nvGraphicFramePr>
        <p:xfrm>
          <a:off x="304800" y="3810000"/>
          <a:ext cx="3429000" cy="863600"/>
        </p:xfrm>
        <a:graphic>
          <a:graphicData uri="http://schemas.openxmlformats.org/presentationml/2006/ole">
            <mc:AlternateContent xmlns:mc="http://schemas.openxmlformats.org/markup-compatibility/2006">
              <mc:Choice xmlns:v="urn:schemas-microsoft-com:vml" Requires="v">
                <p:oleObj spid="_x0000_s146654" name="Equation" r:id="rId4" imgW="1663560" imgH="419040" progId="Equation.3">
                  <p:embed/>
                </p:oleObj>
              </mc:Choice>
              <mc:Fallback>
                <p:oleObj name="Equation" r:id="rId4" imgW="1663560" imgH="419040" progId="Equation.3">
                  <p:embed/>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3810000"/>
                        <a:ext cx="3429000" cy="86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5" name="Line 11"/>
          <p:cNvSpPr>
            <a:spLocks noChangeShapeType="1"/>
          </p:cNvSpPr>
          <p:nvPr/>
        </p:nvSpPr>
        <p:spPr bwMode="auto">
          <a:xfrm>
            <a:off x="3886200" y="42672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1507" name="Object 13"/>
          <p:cNvGraphicFramePr>
            <a:graphicFrameLocks noChangeAspect="1"/>
          </p:cNvGraphicFramePr>
          <p:nvPr/>
        </p:nvGraphicFramePr>
        <p:xfrm>
          <a:off x="4495800" y="3733800"/>
          <a:ext cx="4486275" cy="987425"/>
        </p:xfrm>
        <a:graphic>
          <a:graphicData uri="http://schemas.openxmlformats.org/presentationml/2006/ole">
            <mc:AlternateContent xmlns:mc="http://schemas.openxmlformats.org/markup-compatibility/2006">
              <mc:Choice xmlns:v="urn:schemas-microsoft-com:vml" Requires="v">
                <p:oleObj spid="_x0000_s146655" name="Equation" r:id="rId6" imgW="1904760" imgH="419040" progId="Equation.3">
                  <p:embed/>
                </p:oleObj>
              </mc:Choice>
              <mc:Fallback>
                <p:oleObj name="Equation" r:id="rId6" imgW="1904760" imgH="419040" progId="Equation.3">
                  <p:embed/>
                  <p:pic>
                    <p:nvPicPr>
                      <p:cNvPr id="0"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95800" y="3733800"/>
                        <a:ext cx="4486275"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08" name="Object 19"/>
          <p:cNvGraphicFramePr>
            <a:graphicFrameLocks noChangeAspect="1"/>
          </p:cNvGraphicFramePr>
          <p:nvPr/>
        </p:nvGraphicFramePr>
        <p:xfrm>
          <a:off x="2209800" y="4953000"/>
          <a:ext cx="6459538" cy="987425"/>
        </p:xfrm>
        <a:graphic>
          <a:graphicData uri="http://schemas.openxmlformats.org/presentationml/2006/ole">
            <mc:AlternateContent xmlns:mc="http://schemas.openxmlformats.org/markup-compatibility/2006">
              <mc:Choice xmlns:v="urn:schemas-microsoft-com:vml" Requires="v">
                <p:oleObj spid="_x0000_s146656" name="Equation" r:id="rId8" imgW="2743200" imgH="419040" progId="Equation.3">
                  <p:embed/>
                </p:oleObj>
              </mc:Choice>
              <mc:Fallback>
                <p:oleObj name="Equation" r:id="rId8" imgW="2743200" imgH="419040" progId="Equation.3">
                  <p:embed/>
                  <p:pic>
                    <p:nvPicPr>
                      <p:cNvPr id="0" name="Object 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09800" y="4953000"/>
                        <a:ext cx="6459538"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6" name="Line 20"/>
          <p:cNvSpPr>
            <a:spLocks noChangeShapeType="1"/>
          </p:cNvSpPr>
          <p:nvPr/>
        </p:nvSpPr>
        <p:spPr bwMode="auto">
          <a:xfrm>
            <a:off x="1371600" y="5486400"/>
            <a:ext cx="533400" cy="0"/>
          </a:xfrm>
          <a:prstGeom prst="line">
            <a:avLst/>
          </a:prstGeom>
          <a:noFill/>
          <a:ln w="38100">
            <a:solidFill>
              <a:schemeClr val="accent2"/>
            </a:solidFill>
            <a:round/>
            <a:headEnd/>
            <a:tailEnd type="triangle" w="med" len="med"/>
          </a:ln>
        </p:spPr>
        <p:txBody>
          <a:bodyPr/>
          <a:lstStyle/>
          <a:p>
            <a:endParaRPr lang="en-CA"/>
          </a:p>
        </p:txBody>
      </p:sp>
      <p:sp>
        <p:nvSpPr>
          <p:cNvPr id="21517" name="Rectangle 21"/>
          <p:cNvSpPr>
            <a:spLocks noChangeArrowheads="1"/>
          </p:cNvSpPr>
          <p:nvPr/>
        </p:nvSpPr>
        <p:spPr bwMode="auto">
          <a:xfrm>
            <a:off x="381000" y="5105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t>
            </a:r>
            <a:endParaRPr lang="en-US" sz="2800" i="1">
              <a:latin typeface="Comic Sans MS" pitchFamily="66" charset="0"/>
            </a:endParaRPr>
          </a:p>
        </p:txBody>
      </p:sp>
      <p:grpSp>
        <p:nvGrpSpPr>
          <p:cNvPr id="2" name="Group 22"/>
          <p:cNvGrpSpPr>
            <a:grpSpLocks noChangeAspect="1"/>
          </p:cNvGrpSpPr>
          <p:nvPr/>
        </p:nvGrpSpPr>
        <p:grpSpPr bwMode="auto">
          <a:xfrm>
            <a:off x="1981200" y="1143000"/>
            <a:ext cx="6172200" cy="2087563"/>
            <a:chOff x="1544" y="2092"/>
            <a:chExt cx="2672" cy="904"/>
          </a:xfrm>
        </p:grpSpPr>
        <p:sp>
          <p:nvSpPr>
            <p:cNvPr id="21522" name="AutoShape 23"/>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24"/>
            <p:cNvGrpSpPr>
              <a:grpSpLocks/>
            </p:cNvGrpSpPr>
            <p:nvPr/>
          </p:nvGrpSpPr>
          <p:grpSpPr bwMode="auto">
            <a:xfrm>
              <a:off x="1544" y="2092"/>
              <a:ext cx="2672" cy="904"/>
              <a:chOff x="1544" y="2092"/>
              <a:chExt cx="2672" cy="904"/>
            </a:xfrm>
          </p:grpSpPr>
          <p:sp>
            <p:nvSpPr>
              <p:cNvPr id="21526" name="Rectangle 25"/>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1527" name="Rectangle 26"/>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28" name="Rectangle 27"/>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9" name="Rectangle 28"/>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0" name="Rectangle 29"/>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1" name="Freeform 30"/>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32" name="Rectangle 31"/>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3" name="Freeform 32"/>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34" name="Freeform 33"/>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35" name="Freeform 34"/>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1536" name="Freeform 35"/>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7" name="Rectangle 36"/>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8" name="Freeform 37"/>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9" name="Freeform 38"/>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40" name="Rectangle 39"/>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1" name="Freeform 40"/>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42" name="Freeform 41"/>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43" name="Freeform 42"/>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1544" name="Rectangle 43"/>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5" name="Freeform 44"/>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1546" name="Freeform 45"/>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47" name="Freeform 46"/>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1548" name="Freeform 47"/>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49" name="Freeform 48"/>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0" name="Freeform 49"/>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1551" name="Freeform 50"/>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2" name="Rectangle 51"/>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3" name="Freeform 52"/>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1554" name="Freeform 53"/>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5" name="Freeform 54"/>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6" name="Freeform 55"/>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1557" name="Rectangle 56"/>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8" name="Freeform 57"/>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59" name="Freeform 58"/>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1560" name="Freeform 59"/>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61" name="Freeform 60"/>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1562" name="Freeform 61"/>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63" name="Rectangle 62"/>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4" name="Rectangle 63"/>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5" name="Rectangle 64"/>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6" name="Rectangle 65"/>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7" name="Freeform 66"/>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68" name="Rectangle 67"/>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9" name="Rectangle 68"/>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0" name="Freeform 69"/>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1" name="Rectangle 70"/>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2" name="Freeform 71"/>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73" name="Freeform 72"/>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574" name="Freeform 73"/>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5" name="Freeform 74"/>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576" name="Rectangle 75"/>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7" name="Freeform 76"/>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578" name="Rectangle 77"/>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9" name="Freeform 78"/>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80" name="Freeform 79"/>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1581" name="Rectangle 80"/>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2" name="Freeform 81"/>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3" name="Rectangle 82"/>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4" name="Freeform 83"/>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5" name="Rectangle 84"/>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6" name="Freeform 85"/>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7" name="Rectangle 86"/>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8" name="Rectangle 87"/>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9" name="Freeform 88"/>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90" name="Freeform 89"/>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1591" name="Freeform 90"/>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1592" name="Freeform 91"/>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93" name="Rectangle 92"/>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4" name="Rectangle 93"/>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5" name="Freeform 94"/>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1596" name="Rectangle 95"/>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7" name="Freeform 96"/>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98" name="Rectangle 97"/>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9" name="Freeform 98"/>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00" name="Freeform 99"/>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1" name="Freeform 100"/>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2" name="Rectangle 101"/>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3" name="Freeform 102"/>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04" name="Rectangle 103"/>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5" name="Freeform 104"/>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6" name="Rectangle 105"/>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7" name="Freeform 106"/>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8" name="Rectangle 107"/>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9" name="Freeform 108"/>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10" name="Rectangle 109"/>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1" name="Rectangle 110"/>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2" name="Freeform 111"/>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1613" name="Freeform 112"/>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14" name="Rectangle 113"/>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5" name="Rectangle 114"/>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6" name="Freeform 115"/>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17" name="Rectangle 116"/>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8" name="Freeform 117"/>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619" name="Rectangle 118"/>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0" name="Freeform 119"/>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21" name="Freeform 120"/>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2" name="Rectangle 121"/>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3" name="Freeform 122"/>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1624" name="Freeform 123"/>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1625" name="Freeform 124"/>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6" name="Rectangle 125"/>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7" name="Freeform 126"/>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28" name="Rectangle 127"/>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9" name="Freeform 128"/>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30" name="Rectangle 129"/>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1" name="Freeform 130"/>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32" name="Freeform 131"/>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33" name="Rectangle 132"/>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4" name="Rectangle 133"/>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5" name="Freeform 134"/>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36" name="Freeform 135"/>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1637" name="Freeform 136"/>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38" name="Rectangle 137"/>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9" name="Rectangle 138"/>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0" name="Freeform 139"/>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1641" name="Rectangle 140"/>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2" name="Freeform 141"/>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3" name="Rectangle 142"/>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4" name="Freeform 143"/>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45" name="Rectangle 144"/>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6" name="Freeform 145"/>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7" name="Rectangle 146"/>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8" name="Freeform 147"/>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49" name="Freeform 148"/>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1650" name="Rectangle 149"/>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1" name="Freeform 150"/>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2" name="Rectangle 151"/>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3" name="Freeform 152"/>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1654" name="Freeform 153"/>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5" name="Rectangle 154"/>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6" name="Rectangle 155"/>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7" name="Freeform 156"/>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1658" name="Freeform 157"/>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59" name="Freeform 158"/>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1660" name="Freeform 159"/>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1661" name="Freeform 160"/>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62" name="Freeform 161"/>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1663" name="Freeform 162"/>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1664" name="Rectangle 163"/>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5" name="Rectangle 164"/>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6" name="Freeform 165"/>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67" name="Rectangle 166"/>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8" name="Freeform 167"/>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69" name="Rectangle 168"/>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0" name="Freeform 169"/>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1" name="Rectangle 170"/>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2" name="Freeform 171"/>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3" name="Rectangle 172"/>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4" name="Freeform 173"/>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5" name="Rectangle 174"/>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6" name="Freeform 175"/>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77" name="Freeform 176"/>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78" name="Freeform 177"/>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9" name="Rectangle 178"/>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0" name="Freeform 179"/>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81" name="Rectangle 180"/>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2" name="Rectangle 181"/>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3" name="Freeform 182"/>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1684" name="Freeform 183"/>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5" name="Freeform 184"/>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6" name="Freeform 185"/>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1687" name="Rectangle 186"/>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8" name="Rectangle 187"/>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9" name="Freeform 188"/>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1690" name="Freeform 189"/>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1691" name="Rectangle 190"/>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2" name="Freeform 191"/>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3" name="Rectangle 192"/>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4" name="Freeform 193"/>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95" name="Freeform 194"/>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96" name="Rectangle 195"/>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7" name="Freeform 196"/>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8" name="Rectangle 197"/>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9" name="Freeform 198"/>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0" name="Rectangle 199"/>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1" name="Freeform 200"/>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2" name="Rectangle 201"/>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3" name="Freeform 202"/>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4" name="Rectangle 203"/>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5" name="Rectangle 204"/>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6" name="Freeform 205"/>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707" name="Freeform 206"/>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1708" name="Freeform 207"/>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709" name="Freeform 208"/>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1710" name="Freeform 209"/>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711" name="Rectangle 210"/>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2" name="Rectangle 211"/>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3" name="Freeform 212"/>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1714" name="Rectangle 213"/>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5" name="Freeform 214"/>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16" name="Rectangle 215"/>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7" name="Freeform 216"/>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1718" name="Rectangle 217"/>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9" name="Freeform 218"/>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20" name="Rectangle 219"/>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1" name="Freeform 220"/>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1722" name="Rectangle 221"/>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3" name="Freeform 222"/>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724" name="Rectangle 223"/>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5" name="Freeform 224"/>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1524" name="Rectangle 225"/>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5" name="Rectangle 226"/>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398563" name="Rectangle 227"/>
          <p:cNvSpPr>
            <a:spLocks noChangeArrowheads="1"/>
          </p:cNvSpPr>
          <p:nvPr/>
        </p:nvSpPr>
        <p:spPr bwMode="auto">
          <a:xfrm>
            <a:off x="228600" y="16764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graphicFrame>
        <p:nvGraphicFramePr>
          <p:cNvPr id="21509" name="Object 229"/>
          <p:cNvGraphicFramePr>
            <a:graphicFrameLocks noChangeAspect="1"/>
          </p:cNvGraphicFramePr>
          <p:nvPr/>
        </p:nvGraphicFramePr>
        <p:xfrm>
          <a:off x="2133600" y="685800"/>
          <a:ext cx="482600" cy="331788"/>
        </p:xfrm>
        <a:graphic>
          <a:graphicData uri="http://schemas.openxmlformats.org/presentationml/2006/ole">
            <mc:AlternateContent xmlns:mc="http://schemas.openxmlformats.org/markup-compatibility/2006">
              <mc:Choice xmlns:v="urn:schemas-microsoft-com:vml" Requires="v">
                <p:oleObj spid="_x0000_s146657" name="Equation" r:id="rId10" imgW="203040" imgH="139680" progId="Equation.3">
                  <p:embed/>
                </p:oleObj>
              </mc:Choice>
              <mc:Fallback>
                <p:oleObj name="Equation" r:id="rId10" imgW="203040" imgH="139680" progId="Equation.3">
                  <p:embed/>
                  <p:pic>
                    <p:nvPicPr>
                      <p:cNvPr id="0" name="Object 22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3600" y="685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1510" name="Object 230"/>
          <p:cNvGraphicFramePr>
            <a:graphicFrameLocks noChangeAspect="1"/>
          </p:cNvGraphicFramePr>
          <p:nvPr/>
        </p:nvGraphicFramePr>
        <p:xfrm>
          <a:off x="990600" y="1371600"/>
          <a:ext cx="842963" cy="357188"/>
        </p:xfrm>
        <a:graphic>
          <a:graphicData uri="http://schemas.openxmlformats.org/presentationml/2006/ole">
            <mc:AlternateContent xmlns:mc="http://schemas.openxmlformats.org/markup-compatibility/2006">
              <mc:Choice xmlns:v="urn:schemas-microsoft-com:vml" Requires="v">
                <p:oleObj spid="_x0000_s146658" name="Equation" r:id="rId12" imgW="330120" imgH="139680" progId="Equation.3">
                  <p:embed/>
                </p:oleObj>
              </mc:Choice>
              <mc:Fallback>
                <p:oleObj name="Equation" r:id="rId12" imgW="330120" imgH="139680" progId="Equation.3">
                  <p:embed/>
                  <p:pic>
                    <p:nvPicPr>
                      <p:cNvPr id="0" name="Object 23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90600" y="13716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1520" name="Line 231"/>
          <p:cNvSpPr>
            <a:spLocks noChangeShapeType="1"/>
          </p:cNvSpPr>
          <p:nvPr/>
        </p:nvSpPr>
        <p:spPr bwMode="auto">
          <a:xfrm>
            <a:off x="8077200" y="1143000"/>
            <a:ext cx="609600" cy="0"/>
          </a:xfrm>
          <a:prstGeom prst="line">
            <a:avLst/>
          </a:prstGeom>
          <a:noFill/>
          <a:ln w="9525">
            <a:solidFill>
              <a:schemeClr val="tx1"/>
            </a:solidFill>
            <a:prstDash val="dash"/>
            <a:round/>
            <a:headEnd/>
            <a:tailEnd/>
          </a:ln>
        </p:spPr>
        <p:txBody>
          <a:bodyPr/>
          <a:lstStyle/>
          <a:p>
            <a:endParaRPr lang="en-CA"/>
          </a:p>
        </p:txBody>
      </p:sp>
      <p:sp>
        <p:nvSpPr>
          <p:cNvPr id="21521" name="Line 232"/>
          <p:cNvSpPr>
            <a:spLocks noChangeShapeType="1"/>
          </p:cNvSpPr>
          <p:nvPr/>
        </p:nvSpPr>
        <p:spPr bwMode="auto">
          <a:xfrm>
            <a:off x="1981200" y="3200400"/>
            <a:ext cx="0" cy="609600"/>
          </a:xfrm>
          <a:prstGeom prst="line">
            <a:avLst/>
          </a:prstGeom>
          <a:noFill/>
          <a:ln w="9525">
            <a:solidFill>
              <a:schemeClr val="tx1"/>
            </a:solidFill>
            <a:prstDash val="dash"/>
            <a:round/>
            <a:headEnd/>
            <a:tailEn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98563">
                                            <p:txEl>
                                              <p:pRg st="0" end="0"/>
                                            </p:txEl>
                                          </p:spTgt>
                                        </p:tgtEl>
                                        <p:attrNameLst>
                                          <p:attrName>style.visibility</p:attrName>
                                        </p:attrNameLst>
                                      </p:cBhvr>
                                      <p:to>
                                        <p:strVal val="visible"/>
                                      </p:to>
                                    </p:set>
                                    <p:anim to="" calcmode="lin" valueType="num">
                                      <p:cBhvr>
                                        <p:cTn id="7" dur="1" fill="hold"/>
                                        <p:tgtEl>
                                          <p:spTgt spid="398563">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563" grpId="0" build="p"/>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36" name="Date Placeholder 3"/>
          <p:cNvSpPr>
            <a:spLocks noGrp="1"/>
          </p:cNvSpPr>
          <p:nvPr>
            <p:ph type="dt" sz="quarter" idx="10"/>
          </p:nvPr>
        </p:nvSpPr>
        <p:spPr>
          <a:noFill/>
        </p:spPr>
        <p:txBody>
          <a:bodyPr/>
          <a:lstStyle/>
          <a:p>
            <a:fld id="{C5363D59-2AAA-44D3-B39F-1231A67B2288}" type="datetime1">
              <a:rPr lang="en-US" smtClean="0"/>
              <a:t>9/21/2020</a:t>
            </a:fld>
            <a:endParaRPr lang="en-US"/>
          </a:p>
        </p:txBody>
      </p:sp>
      <p:sp>
        <p:nvSpPr>
          <p:cNvPr id="22537" name="Footer Placeholder 4"/>
          <p:cNvSpPr>
            <a:spLocks noGrp="1"/>
          </p:cNvSpPr>
          <p:nvPr>
            <p:ph type="ftr" sz="quarter" idx="11"/>
          </p:nvPr>
        </p:nvSpPr>
        <p:spPr>
          <a:noFill/>
        </p:spPr>
        <p:txBody>
          <a:bodyPr/>
          <a:lstStyle/>
          <a:p>
            <a:r>
              <a:rPr lang="en-US"/>
              <a:t>CPSC503 Winter 2020</a:t>
            </a:r>
          </a:p>
        </p:txBody>
      </p:sp>
      <p:sp>
        <p:nvSpPr>
          <p:cNvPr id="22538" name="Slide Number Placeholder 5"/>
          <p:cNvSpPr>
            <a:spLocks noGrp="1"/>
          </p:cNvSpPr>
          <p:nvPr>
            <p:ph type="sldNum" sz="quarter" idx="12"/>
          </p:nvPr>
        </p:nvSpPr>
        <p:spPr>
          <a:noFill/>
        </p:spPr>
        <p:txBody>
          <a:bodyPr/>
          <a:lstStyle/>
          <a:p>
            <a:fld id="{83E53B92-CA4F-442D-9FC7-9B3B503A2632}" type="slidenum">
              <a:rPr lang="en-US" smtClean="0"/>
              <a:pPr/>
              <a:t>41</a:t>
            </a:fld>
            <a:endParaRPr lang="en-US"/>
          </a:p>
        </p:txBody>
      </p:sp>
      <p:sp>
        <p:nvSpPr>
          <p:cNvPr id="22539" name="Rectangle 2"/>
          <p:cNvSpPr>
            <a:spLocks noGrp="1" noChangeArrowheads="1"/>
          </p:cNvSpPr>
          <p:nvPr>
            <p:ph type="title"/>
          </p:nvPr>
        </p:nvSpPr>
        <p:spPr>
          <a:xfrm>
            <a:off x="762000" y="0"/>
            <a:ext cx="7772400" cy="1143000"/>
          </a:xfrm>
        </p:spPr>
        <p:txBody>
          <a:bodyPr/>
          <a:lstStyle/>
          <a:p>
            <a:pPr eaLnBrk="1" hangingPunct="1"/>
            <a:r>
              <a:rPr lang="en-US" sz="3600"/>
              <a:t>BERP Original vs. Add-one smoothed Counts</a:t>
            </a:r>
          </a:p>
        </p:txBody>
      </p:sp>
      <p:grpSp>
        <p:nvGrpSpPr>
          <p:cNvPr id="2" name="Group 3"/>
          <p:cNvGrpSpPr>
            <a:grpSpLocks noChangeAspect="1"/>
          </p:cNvGrpSpPr>
          <p:nvPr/>
        </p:nvGrpSpPr>
        <p:grpSpPr bwMode="auto">
          <a:xfrm>
            <a:off x="1371600" y="1143000"/>
            <a:ext cx="6165850" cy="2085975"/>
            <a:chOff x="1544" y="2092"/>
            <a:chExt cx="2672" cy="904"/>
          </a:xfrm>
        </p:grpSpPr>
        <p:sp>
          <p:nvSpPr>
            <p:cNvPr id="22810"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22814"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2815"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16"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7"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8"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9"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20"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1"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22"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23"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2824"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5"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6"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7"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28"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9"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0"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31"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2832"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33"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2834"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35"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2836"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37"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8"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2839"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40"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1"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2842"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3"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4"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2845"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6"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47"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2848"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49"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2850"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51"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2"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3"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4"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5"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56"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7"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8"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59"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0"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1"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862"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63"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64"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5"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866"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7"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8"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2869"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0"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1"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2"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3"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4"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5"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6"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7"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78"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2879"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2880"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81"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2"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3"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2884"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5"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86"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7"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88"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89"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0"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1"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92"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3"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4"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5"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96"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7"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8"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9"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0"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2901"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02"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3"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4"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05"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6"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907"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8"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09"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0"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1"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2912"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2913"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4"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5"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16"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7"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8"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9"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20"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21"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2"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3"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24"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2925"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26"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7"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8"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2929"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0"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1"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2"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33"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4"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5"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6"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37"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2938"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9"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0"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1"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2942"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3"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4"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5"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2946"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47"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2948"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2949"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50"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2951"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2952"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3"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4"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55"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6"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7"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8"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9"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0"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1"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2"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3"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4"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5"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66"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7"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8"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9"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0"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1"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2972"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3"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4"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2975"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6"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7"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2978"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2979"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0"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1"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2"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83"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984"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5"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6"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7"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8"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9"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0"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1"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2"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3"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4"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95"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2996"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997"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2998"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999"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0"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1"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3002"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3"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4"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5"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3006"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7"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8"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9"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3010"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1"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3012"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3"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2812"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3"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08"/>
          <p:cNvGrpSpPr>
            <a:grpSpLocks noChangeAspect="1"/>
          </p:cNvGrpSpPr>
          <p:nvPr/>
        </p:nvGrpSpPr>
        <p:grpSpPr bwMode="auto">
          <a:xfrm>
            <a:off x="1371600" y="3505200"/>
            <a:ext cx="6400800" cy="2165350"/>
            <a:chOff x="518" y="1354"/>
            <a:chExt cx="4723" cy="1598"/>
          </a:xfrm>
        </p:grpSpPr>
        <p:sp>
          <p:nvSpPr>
            <p:cNvPr id="22552" name="AutoShape 209"/>
            <p:cNvSpPr>
              <a:spLocks noChangeAspect="1" noChangeArrowheads="1" noTextEdit="1"/>
            </p:cNvSpPr>
            <p:nvPr/>
          </p:nvSpPr>
          <p:spPr bwMode="auto">
            <a:xfrm>
              <a:off x="518" y="1354"/>
              <a:ext cx="4723" cy="1598"/>
            </a:xfrm>
            <a:prstGeom prst="rect">
              <a:avLst/>
            </a:prstGeom>
            <a:noFill/>
            <a:ln w="9525">
              <a:noFill/>
              <a:miter lim="800000"/>
              <a:headEnd/>
              <a:tailEnd/>
            </a:ln>
          </p:spPr>
          <p:txBody>
            <a:bodyPr/>
            <a:lstStyle/>
            <a:p>
              <a:endParaRPr lang="en-CA"/>
            </a:p>
          </p:txBody>
        </p:sp>
        <p:grpSp>
          <p:nvGrpSpPr>
            <p:cNvPr id="5" name="Group 210"/>
            <p:cNvGrpSpPr>
              <a:grpSpLocks/>
            </p:cNvGrpSpPr>
            <p:nvPr/>
          </p:nvGrpSpPr>
          <p:grpSpPr bwMode="auto">
            <a:xfrm>
              <a:off x="518" y="1354"/>
              <a:ext cx="4723" cy="1598"/>
              <a:chOff x="518" y="1354"/>
              <a:chExt cx="4723" cy="1598"/>
            </a:xfrm>
          </p:grpSpPr>
          <p:sp>
            <p:nvSpPr>
              <p:cNvPr id="22610" name="Rectangle 211"/>
              <p:cNvSpPr>
                <a:spLocks noChangeArrowheads="1"/>
              </p:cNvSpPr>
              <p:nvPr/>
            </p:nvSpPr>
            <p:spPr bwMode="auto">
              <a:xfrm>
                <a:off x="518" y="1354"/>
                <a:ext cx="4723" cy="1598"/>
              </a:xfrm>
              <a:prstGeom prst="rect">
                <a:avLst/>
              </a:prstGeom>
              <a:noFill/>
              <a:ln w="0">
                <a:solidFill>
                  <a:srgbClr val="000000"/>
                </a:solidFill>
                <a:miter lim="800000"/>
                <a:headEnd/>
                <a:tailEnd/>
              </a:ln>
            </p:spPr>
            <p:txBody>
              <a:bodyPr/>
              <a:lstStyle/>
              <a:p>
                <a:endParaRPr lang="en-US"/>
              </a:p>
            </p:txBody>
          </p:sp>
          <p:sp>
            <p:nvSpPr>
              <p:cNvPr id="22611" name="Rectangle 212"/>
              <p:cNvSpPr>
                <a:spLocks noChangeArrowheads="1"/>
              </p:cNvSpPr>
              <p:nvPr/>
            </p:nvSpPr>
            <p:spPr bwMode="auto">
              <a:xfrm>
                <a:off x="532" y="1361"/>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12" name="Rectangle 213"/>
              <p:cNvSpPr>
                <a:spLocks noChangeArrowheads="1"/>
              </p:cNvSpPr>
              <p:nvPr/>
            </p:nvSpPr>
            <p:spPr bwMode="auto">
              <a:xfrm>
                <a:off x="532"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3" name="Rectangle 214"/>
              <p:cNvSpPr>
                <a:spLocks noChangeArrowheads="1"/>
              </p:cNvSpPr>
              <p:nvPr/>
            </p:nvSpPr>
            <p:spPr bwMode="auto">
              <a:xfrm>
                <a:off x="1126"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4" name="Rectangle 215"/>
              <p:cNvSpPr>
                <a:spLocks noChangeArrowheads="1"/>
              </p:cNvSpPr>
              <p:nvPr/>
            </p:nvSpPr>
            <p:spPr bwMode="auto">
              <a:xfrm>
                <a:off x="115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5" name="Freeform 216"/>
              <p:cNvSpPr>
                <a:spLocks/>
              </p:cNvSpPr>
              <p:nvPr/>
            </p:nvSpPr>
            <p:spPr bwMode="auto">
              <a:xfrm>
                <a:off x="1398" y="1400"/>
                <a:ext cx="46" cy="106"/>
              </a:xfrm>
              <a:custGeom>
                <a:avLst/>
                <a:gdLst>
                  <a:gd name="T0" fmla="*/ 46 w 46"/>
                  <a:gd name="T1" fmla="*/ 102 h 106"/>
                  <a:gd name="T2" fmla="*/ 46 w 46"/>
                  <a:gd name="T3" fmla="*/ 106 h 106"/>
                  <a:gd name="T4" fmla="*/ 0 w 46"/>
                  <a:gd name="T5" fmla="*/ 106 h 106"/>
                  <a:gd name="T6" fmla="*/ 0 w 46"/>
                  <a:gd name="T7" fmla="*/ 102 h 106"/>
                  <a:gd name="T8" fmla="*/ 4 w 46"/>
                  <a:gd name="T9" fmla="*/ 102 h 106"/>
                  <a:gd name="T10" fmla="*/ 11 w 46"/>
                  <a:gd name="T11" fmla="*/ 102 h 106"/>
                  <a:gd name="T12" fmla="*/ 14 w 46"/>
                  <a:gd name="T13" fmla="*/ 99 h 106"/>
                  <a:gd name="T14" fmla="*/ 14 w 46"/>
                  <a:gd name="T15" fmla="*/ 95 h 106"/>
                  <a:gd name="T16" fmla="*/ 14 w 46"/>
                  <a:gd name="T17" fmla="*/ 88 h 106"/>
                  <a:gd name="T18" fmla="*/ 14 w 46"/>
                  <a:gd name="T19" fmla="*/ 18 h 106"/>
                  <a:gd name="T20" fmla="*/ 14 w 46"/>
                  <a:gd name="T21" fmla="*/ 11 h 106"/>
                  <a:gd name="T22" fmla="*/ 14 w 46"/>
                  <a:gd name="T23" fmla="*/ 7 h 106"/>
                  <a:gd name="T24" fmla="*/ 14 w 46"/>
                  <a:gd name="T25" fmla="*/ 7 h 106"/>
                  <a:gd name="T26" fmla="*/ 11 w 46"/>
                  <a:gd name="T27" fmla="*/ 3 h 106"/>
                  <a:gd name="T28" fmla="*/ 7 w 46"/>
                  <a:gd name="T29" fmla="*/ 3 h 106"/>
                  <a:gd name="T30" fmla="*/ 4 w 46"/>
                  <a:gd name="T31" fmla="*/ 3 h 106"/>
                  <a:gd name="T32" fmla="*/ 0 w 46"/>
                  <a:gd name="T33" fmla="*/ 3 h 106"/>
                  <a:gd name="T34" fmla="*/ 0 w 46"/>
                  <a:gd name="T35" fmla="*/ 0 h 106"/>
                  <a:gd name="T36" fmla="*/ 46 w 46"/>
                  <a:gd name="T37" fmla="*/ 0 h 106"/>
                  <a:gd name="T38" fmla="*/ 46 w 46"/>
                  <a:gd name="T39" fmla="*/ 3 h 106"/>
                  <a:gd name="T40" fmla="*/ 43 w 46"/>
                  <a:gd name="T41" fmla="*/ 3 h 106"/>
                  <a:gd name="T42" fmla="*/ 36 w 46"/>
                  <a:gd name="T43" fmla="*/ 3 h 106"/>
                  <a:gd name="T44" fmla="*/ 32 w 46"/>
                  <a:gd name="T45" fmla="*/ 7 h 106"/>
                  <a:gd name="T46" fmla="*/ 32 w 46"/>
                  <a:gd name="T47" fmla="*/ 11 h 106"/>
                  <a:gd name="T48" fmla="*/ 32 w 46"/>
                  <a:gd name="T49" fmla="*/ 18 h 106"/>
                  <a:gd name="T50" fmla="*/ 32 w 46"/>
                  <a:gd name="T51" fmla="*/ 88 h 106"/>
                  <a:gd name="T52" fmla="*/ 32 w 46"/>
                  <a:gd name="T53" fmla="*/ 92 h 106"/>
                  <a:gd name="T54" fmla="*/ 32 w 46"/>
                  <a:gd name="T55" fmla="*/ 99 h 106"/>
                  <a:gd name="T56" fmla="*/ 32 w 46"/>
                  <a:gd name="T57" fmla="*/ 99 h 106"/>
                  <a:gd name="T58" fmla="*/ 36 w 46"/>
                  <a:gd name="T59" fmla="*/ 102 h 106"/>
                  <a:gd name="T60" fmla="*/ 39 w 46"/>
                  <a:gd name="T61" fmla="*/ 102 h 106"/>
                  <a:gd name="T62" fmla="*/ 43 w 46"/>
                  <a:gd name="T63" fmla="*/ 102 h 106"/>
                  <a:gd name="T64" fmla="*/ 46 w 46"/>
                  <a:gd name="T65" fmla="*/ 102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6"/>
                  <a:gd name="T101" fmla="*/ 46 w 4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6">
                    <a:moveTo>
                      <a:pt x="46" y="102"/>
                    </a:moveTo>
                    <a:lnTo>
                      <a:pt x="46" y="106"/>
                    </a:lnTo>
                    <a:lnTo>
                      <a:pt x="0" y="106"/>
                    </a:lnTo>
                    <a:lnTo>
                      <a:pt x="0" y="102"/>
                    </a:lnTo>
                    <a:lnTo>
                      <a:pt x="4" y="102"/>
                    </a:lnTo>
                    <a:lnTo>
                      <a:pt x="11" y="102"/>
                    </a:lnTo>
                    <a:lnTo>
                      <a:pt x="14" y="99"/>
                    </a:lnTo>
                    <a:lnTo>
                      <a:pt x="14" y="95"/>
                    </a:lnTo>
                    <a:lnTo>
                      <a:pt x="14" y="88"/>
                    </a:lnTo>
                    <a:lnTo>
                      <a:pt x="14" y="18"/>
                    </a:lnTo>
                    <a:lnTo>
                      <a:pt x="14" y="11"/>
                    </a:lnTo>
                    <a:lnTo>
                      <a:pt x="14" y="7"/>
                    </a:lnTo>
                    <a:lnTo>
                      <a:pt x="11" y="3"/>
                    </a:lnTo>
                    <a:lnTo>
                      <a:pt x="7" y="3"/>
                    </a:lnTo>
                    <a:lnTo>
                      <a:pt x="4" y="3"/>
                    </a:lnTo>
                    <a:lnTo>
                      <a:pt x="0" y="3"/>
                    </a:lnTo>
                    <a:lnTo>
                      <a:pt x="0" y="0"/>
                    </a:lnTo>
                    <a:lnTo>
                      <a:pt x="46" y="0"/>
                    </a:lnTo>
                    <a:lnTo>
                      <a:pt x="46" y="3"/>
                    </a:lnTo>
                    <a:lnTo>
                      <a:pt x="43" y="3"/>
                    </a:lnTo>
                    <a:lnTo>
                      <a:pt x="36" y="3"/>
                    </a:lnTo>
                    <a:lnTo>
                      <a:pt x="32" y="7"/>
                    </a:lnTo>
                    <a:lnTo>
                      <a:pt x="32" y="11"/>
                    </a:lnTo>
                    <a:lnTo>
                      <a:pt x="32" y="18"/>
                    </a:lnTo>
                    <a:lnTo>
                      <a:pt x="32" y="88"/>
                    </a:lnTo>
                    <a:lnTo>
                      <a:pt x="32" y="92"/>
                    </a:lnTo>
                    <a:lnTo>
                      <a:pt x="32" y="99"/>
                    </a:lnTo>
                    <a:lnTo>
                      <a:pt x="36" y="102"/>
                    </a:lnTo>
                    <a:lnTo>
                      <a:pt x="39" y="102"/>
                    </a:lnTo>
                    <a:lnTo>
                      <a:pt x="43" y="102"/>
                    </a:lnTo>
                    <a:lnTo>
                      <a:pt x="46" y="102"/>
                    </a:lnTo>
                    <a:close/>
                  </a:path>
                </a:pathLst>
              </a:custGeom>
              <a:solidFill>
                <a:srgbClr val="000000"/>
              </a:solidFill>
              <a:ln w="0">
                <a:solidFill>
                  <a:srgbClr val="000000"/>
                </a:solidFill>
                <a:round/>
                <a:headEnd/>
                <a:tailEnd/>
              </a:ln>
            </p:spPr>
            <p:txBody>
              <a:bodyPr/>
              <a:lstStyle/>
              <a:p>
                <a:endParaRPr lang="en-CA"/>
              </a:p>
            </p:txBody>
          </p:sp>
          <p:sp>
            <p:nvSpPr>
              <p:cNvPr id="22616" name="Rectangle 217"/>
              <p:cNvSpPr>
                <a:spLocks noChangeArrowheads="1"/>
              </p:cNvSpPr>
              <p:nvPr/>
            </p:nvSpPr>
            <p:spPr bwMode="auto">
              <a:xfrm>
                <a:off x="163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7" name="Freeform 218"/>
              <p:cNvSpPr>
                <a:spLocks/>
              </p:cNvSpPr>
              <p:nvPr/>
            </p:nvSpPr>
            <p:spPr bwMode="auto">
              <a:xfrm>
                <a:off x="1872" y="1435"/>
                <a:ext cx="113" cy="71"/>
              </a:xfrm>
              <a:custGeom>
                <a:avLst/>
                <a:gdLst>
                  <a:gd name="T0" fmla="*/ 0 w 113"/>
                  <a:gd name="T1" fmla="*/ 0 h 71"/>
                  <a:gd name="T2" fmla="*/ 32 w 113"/>
                  <a:gd name="T3" fmla="*/ 0 h 71"/>
                  <a:gd name="T4" fmla="*/ 32 w 113"/>
                  <a:gd name="T5" fmla="*/ 0 h 71"/>
                  <a:gd name="T6" fmla="*/ 28 w 113"/>
                  <a:gd name="T7" fmla="*/ 4 h 71"/>
                  <a:gd name="T8" fmla="*/ 25 w 113"/>
                  <a:gd name="T9" fmla="*/ 4 h 71"/>
                  <a:gd name="T10" fmla="*/ 25 w 113"/>
                  <a:gd name="T11" fmla="*/ 4 h 71"/>
                  <a:gd name="T12" fmla="*/ 25 w 113"/>
                  <a:gd name="T13" fmla="*/ 7 h 71"/>
                  <a:gd name="T14" fmla="*/ 25 w 113"/>
                  <a:gd name="T15" fmla="*/ 11 h 71"/>
                  <a:gd name="T16" fmla="*/ 25 w 113"/>
                  <a:gd name="T17" fmla="*/ 14 h 71"/>
                  <a:gd name="T18" fmla="*/ 39 w 113"/>
                  <a:gd name="T19" fmla="*/ 53 h 71"/>
                  <a:gd name="T20" fmla="*/ 57 w 113"/>
                  <a:gd name="T21" fmla="*/ 18 h 71"/>
                  <a:gd name="T22" fmla="*/ 53 w 113"/>
                  <a:gd name="T23" fmla="*/ 11 h 71"/>
                  <a:gd name="T24" fmla="*/ 49 w 113"/>
                  <a:gd name="T25" fmla="*/ 7 h 71"/>
                  <a:gd name="T26" fmla="*/ 46 w 113"/>
                  <a:gd name="T27" fmla="*/ 4 h 71"/>
                  <a:gd name="T28" fmla="*/ 46 w 113"/>
                  <a:gd name="T29" fmla="*/ 4 h 71"/>
                  <a:gd name="T30" fmla="*/ 42 w 113"/>
                  <a:gd name="T31" fmla="*/ 0 h 71"/>
                  <a:gd name="T32" fmla="*/ 42 w 113"/>
                  <a:gd name="T33" fmla="*/ 0 h 71"/>
                  <a:gd name="T34" fmla="*/ 74 w 113"/>
                  <a:gd name="T35" fmla="*/ 0 h 71"/>
                  <a:gd name="T36" fmla="*/ 74 w 113"/>
                  <a:gd name="T37" fmla="*/ 0 h 71"/>
                  <a:gd name="T38" fmla="*/ 71 w 113"/>
                  <a:gd name="T39" fmla="*/ 4 h 71"/>
                  <a:gd name="T40" fmla="*/ 67 w 113"/>
                  <a:gd name="T41" fmla="*/ 4 h 71"/>
                  <a:gd name="T42" fmla="*/ 67 w 113"/>
                  <a:gd name="T43" fmla="*/ 7 h 71"/>
                  <a:gd name="T44" fmla="*/ 64 w 113"/>
                  <a:gd name="T45" fmla="*/ 7 h 71"/>
                  <a:gd name="T46" fmla="*/ 64 w 113"/>
                  <a:gd name="T47" fmla="*/ 11 h 71"/>
                  <a:gd name="T48" fmla="*/ 67 w 113"/>
                  <a:gd name="T49" fmla="*/ 11 h 71"/>
                  <a:gd name="T50" fmla="*/ 85 w 113"/>
                  <a:gd name="T51" fmla="*/ 50 h 71"/>
                  <a:gd name="T52" fmla="*/ 95 w 113"/>
                  <a:gd name="T53" fmla="*/ 14 h 71"/>
                  <a:gd name="T54" fmla="*/ 99 w 113"/>
                  <a:gd name="T55" fmla="*/ 7 h 71"/>
                  <a:gd name="T56" fmla="*/ 99 w 113"/>
                  <a:gd name="T57" fmla="*/ 7 h 71"/>
                  <a:gd name="T58" fmla="*/ 99 w 113"/>
                  <a:gd name="T59" fmla="*/ 4 h 71"/>
                  <a:gd name="T60" fmla="*/ 99 w 113"/>
                  <a:gd name="T61" fmla="*/ 4 h 71"/>
                  <a:gd name="T62" fmla="*/ 95 w 113"/>
                  <a:gd name="T63" fmla="*/ 4 h 71"/>
                  <a:gd name="T64" fmla="*/ 92 w 113"/>
                  <a:gd name="T65" fmla="*/ 0 h 71"/>
                  <a:gd name="T66" fmla="*/ 92 w 113"/>
                  <a:gd name="T67" fmla="*/ 0 h 71"/>
                  <a:gd name="T68" fmla="*/ 113 w 113"/>
                  <a:gd name="T69" fmla="*/ 0 h 71"/>
                  <a:gd name="T70" fmla="*/ 113 w 113"/>
                  <a:gd name="T71" fmla="*/ 0 h 71"/>
                  <a:gd name="T72" fmla="*/ 106 w 113"/>
                  <a:gd name="T73" fmla="*/ 4 h 71"/>
                  <a:gd name="T74" fmla="*/ 102 w 113"/>
                  <a:gd name="T75" fmla="*/ 11 h 71"/>
                  <a:gd name="T76" fmla="*/ 81 w 113"/>
                  <a:gd name="T77" fmla="*/ 71 h 71"/>
                  <a:gd name="T78" fmla="*/ 78 w 113"/>
                  <a:gd name="T79" fmla="*/ 71 h 71"/>
                  <a:gd name="T80" fmla="*/ 57 w 113"/>
                  <a:gd name="T81" fmla="*/ 25 h 71"/>
                  <a:gd name="T82" fmla="*/ 35 w 113"/>
                  <a:gd name="T83" fmla="*/ 71 h 71"/>
                  <a:gd name="T84" fmla="*/ 35 w 113"/>
                  <a:gd name="T85" fmla="*/ 71 h 71"/>
                  <a:gd name="T86" fmla="*/ 11 w 113"/>
                  <a:gd name="T87" fmla="*/ 14 h 71"/>
                  <a:gd name="T88" fmla="*/ 11 w 113"/>
                  <a:gd name="T89" fmla="*/ 7 h 71"/>
                  <a:gd name="T90" fmla="*/ 7 w 113"/>
                  <a:gd name="T91" fmla="*/ 4 h 71"/>
                  <a:gd name="T92" fmla="*/ 4 w 113"/>
                  <a:gd name="T93" fmla="*/ 4 h 71"/>
                  <a:gd name="T94" fmla="*/ 0 w 113"/>
                  <a:gd name="T95" fmla="*/ 0 h 71"/>
                  <a:gd name="T96" fmla="*/ 0 w 113"/>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71"/>
                  <a:gd name="T149" fmla="*/ 113 w 113"/>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71">
                    <a:moveTo>
                      <a:pt x="0" y="0"/>
                    </a:moveTo>
                    <a:lnTo>
                      <a:pt x="32" y="0"/>
                    </a:lnTo>
                    <a:lnTo>
                      <a:pt x="28" y="4"/>
                    </a:lnTo>
                    <a:lnTo>
                      <a:pt x="25" y="4"/>
                    </a:lnTo>
                    <a:lnTo>
                      <a:pt x="25" y="7"/>
                    </a:lnTo>
                    <a:lnTo>
                      <a:pt x="25" y="11"/>
                    </a:lnTo>
                    <a:lnTo>
                      <a:pt x="25" y="14"/>
                    </a:lnTo>
                    <a:lnTo>
                      <a:pt x="39" y="53"/>
                    </a:lnTo>
                    <a:lnTo>
                      <a:pt x="57" y="18"/>
                    </a:lnTo>
                    <a:lnTo>
                      <a:pt x="53" y="11"/>
                    </a:lnTo>
                    <a:lnTo>
                      <a:pt x="49" y="7"/>
                    </a:lnTo>
                    <a:lnTo>
                      <a:pt x="46" y="4"/>
                    </a:lnTo>
                    <a:lnTo>
                      <a:pt x="42" y="0"/>
                    </a:lnTo>
                    <a:lnTo>
                      <a:pt x="74" y="0"/>
                    </a:lnTo>
                    <a:lnTo>
                      <a:pt x="71" y="4"/>
                    </a:lnTo>
                    <a:lnTo>
                      <a:pt x="67" y="4"/>
                    </a:lnTo>
                    <a:lnTo>
                      <a:pt x="67" y="7"/>
                    </a:lnTo>
                    <a:lnTo>
                      <a:pt x="64" y="7"/>
                    </a:lnTo>
                    <a:lnTo>
                      <a:pt x="64" y="11"/>
                    </a:lnTo>
                    <a:lnTo>
                      <a:pt x="67" y="11"/>
                    </a:lnTo>
                    <a:lnTo>
                      <a:pt x="85" y="50"/>
                    </a:lnTo>
                    <a:lnTo>
                      <a:pt x="95" y="14"/>
                    </a:lnTo>
                    <a:lnTo>
                      <a:pt x="99" y="7"/>
                    </a:lnTo>
                    <a:lnTo>
                      <a:pt x="99" y="4"/>
                    </a:lnTo>
                    <a:lnTo>
                      <a:pt x="95" y="4"/>
                    </a:lnTo>
                    <a:lnTo>
                      <a:pt x="92" y="0"/>
                    </a:lnTo>
                    <a:lnTo>
                      <a:pt x="113" y="0"/>
                    </a:lnTo>
                    <a:lnTo>
                      <a:pt x="106" y="4"/>
                    </a:lnTo>
                    <a:lnTo>
                      <a:pt x="102" y="11"/>
                    </a:lnTo>
                    <a:lnTo>
                      <a:pt x="81" y="71"/>
                    </a:lnTo>
                    <a:lnTo>
                      <a:pt x="78" y="71"/>
                    </a:lnTo>
                    <a:lnTo>
                      <a:pt x="57" y="25"/>
                    </a:lnTo>
                    <a:lnTo>
                      <a:pt x="35" y="71"/>
                    </a:lnTo>
                    <a:lnTo>
                      <a:pt x="11" y="14"/>
                    </a:lnTo>
                    <a:lnTo>
                      <a:pt x="11" y="7"/>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22618" name="Freeform 219"/>
              <p:cNvSpPr>
                <a:spLocks noEditPoints="1"/>
              </p:cNvSpPr>
              <p:nvPr/>
            </p:nvSpPr>
            <p:spPr bwMode="auto">
              <a:xfrm>
                <a:off x="1985" y="1432"/>
                <a:ext cx="64" cy="74"/>
              </a:xfrm>
              <a:custGeom>
                <a:avLst/>
                <a:gdLst>
                  <a:gd name="T0" fmla="*/ 35 w 64"/>
                  <a:gd name="T1" fmla="*/ 67 h 74"/>
                  <a:gd name="T2" fmla="*/ 28 w 64"/>
                  <a:gd name="T3" fmla="*/ 70 h 74"/>
                  <a:gd name="T4" fmla="*/ 18 w 64"/>
                  <a:gd name="T5" fmla="*/ 74 h 74"/>
                  <a:gd name="T6" fmla="*/ 7 w 64"/>
                  <a:gd name="T7" fmla="*/ 70 h 74"/>
                  <a:gd name="T8" fmla="*/ 0 w 64"/>
                  <a:gd name="T9" fmla="*/ 56 h 74"/>
                  <a:gd name="T10" fmla="*/ 4 w 64"/>
                  <a:gd name="T11" fmla="*/ 49 h 74"/>
                  <a:gd name="T12" fmla="*/ 14 w 64"/>
                  <a:gd name="T13" fmla="*/ 39 h 74"/>
                  <a:gd name="T14" fmla="*/ 39 w 64"/>
                  <a:gd name="T15" fmla="*/ 28 h 74"/>
                  <a:gd name="T16" fmla="*/ 39 w 64"/>
                  <a:gd name="T17" fmla="*/ 17 h 74"/>
                  <a:gd name="T18" fmla="*/ 32 w 64"/>
                  <a:gd name="T19" fmla="*/ 7 h 74"/>
                  <a:gd name="T20" fmla="*/ 25 w 64"/>
                  <a:gd name="T21" fmla="*/ 7 h 74"/>
                  <a:gd name="T22" fmla="*/ 18 w 64"/>
                  <a:gd name="T23" fmla="*/ 10 h 74"/>
                  <a:gd name="T24" fmla="*/ 18 w 64"/>
                  <a:gd name="T25" fmla="*/ 21 h 74"/>
                  <a:gd name="T26" fmla="*/ 18 w 64"/>
                  <a:gd name="T27" fmla="*/ 25 h 74"/>
                  <a:gd name="T28" fmla="*/ 11 w 64"/>
                  <a:gd name="T29" fmla="*/ 28 h 74"/>
                  <a:gd name="T30" fmla="*/ 7 w 64"/>
                  <a:gd name="T31" fmla="*/ 25 h 74"/>
                  <a:gd name="T32" fmla="*/ 4 w 64"/>
                  <a:gd name="T33" fmla="*/ 21 h 74"/>
                  <a:gd name="T34" fmla="*/ 11 w 64"/>
                  <a:gd name="T35" fmla="*/ 7 h 74"/>
                  <a:gd name="T36" fmla="*/ 32 w 64"/>
                  <a:gd name="T37" fmla="*/ 0 h 74"/>
                  <a:gd name="T38" fmla="*/ 46 w 64"/>
                  <a:gd name="T39" fmla="*/ 3 h 74"/>
                  <a:gd name="T40" fmla="*/ 53 w 64"/>
                  <a:gd name="T41" fmla="*/ 10 h 74"/>
                  <a:gd name="T42" fmla="*/ 53 w 64"/>
                  <a:gd name="T43" fmla="*/ 25 h 74"/>
                  <a:gd name="T44" fmla="*/ 53 w 64"/>
                  <a:gd name="T45" fmla="*/ 56 h 74"/>
                  <a:gd name="T46" fmla="*/ 53 w 64"/>
                  <a:gd name="T47" fmla="*/ 63 h 74"/>
                  <a:gd name="T48" fmla="*/ 57 w 64"/>
                  <a:gd name="T49" fmla="*/ 63 h 74"/>
                  <a:gd name="T50" fmla="*/ 57 w 64"/>
                  <a:gd name="T51" fmla="*/ 63 h 74"/>
                  <a:gd name="T52" fmla="*/ 60 w 64"/>
                  <a:gd name="T53" fmla="*/ 63 h 74"/>
                  <a:gd name="T54" fmla="*/ 64 w 64"/>
                  <a:gd name="T55" fmla="*/ 63 h 74"/>
                  <a:gd name="T56" fmla="*/ 50 w 64"/>
                  <a:gd name="T57" fmla="*/ 74 h 74"/>
                  <a:gd name="T58" fmla="*/ 43 w 64"/>
                  <a:gd name="T59" fmla="*/ 70 h 74"/>
                  <a:gd name="T60" fmla="*/ 39 w 64"/>
                  <a:gd name="T61" fmla="*/ 63 h 74"/>
                  <a:gd name="T62" fmla="*/ 39 w 64"/>
                  <a:gd name="T63" fmla="*/ 32 h 74"/>
                  <a:gd name="T64" fmla="*/ 25 w 64"/>
                  <a:gd name="T65" fmla="*/ 39 h 74"/>
                  <a:gd name="T66" fmla="*/ 18 w 64"/>
                  <a:gd name="T67" fmla="*/ 46 h 74"/>
                  <a:gd name="T68" fmla="*/ 14 w 64"/>
                  <a:gd name="T69" fmla="*/ 53 h 74"/>
                  <a:gd name="T70" fmla="*/ 18 w 64"/>
                  <a:gd name="T71" fmla="*/ 60 h 74"/>
                  <a:gd name="T72" fmla="*/ 25 w 64"/>
                  <a:gd name="T73" fmla="*/ 63 h 74"/>
                  <a:gd name="T74" fmla="*/ 39 w 64"/>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74"/>
                  <a:gd name="T116" fmla="*/ 64 w 64"/>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74">
                    <a:moveTo>
                      <a:pt x="39" y="63"/>
                    </a:moveTo>
                    <a:lnTo>
                      <a:pt x="35" y="67"/>
                    </a:lnTo>
                    <a:lnTo>
                      <a:pt x="28" y="70"/>
                    </a:lnTo>
                    <a:lnTo>
                      <a:pt x="21" y="74"/>
                    </a:lnTo>
                    <a:lnTo>
                      <a:pt x="18" y="74"/>
                    </a:lnTo>
                    <a:lnTo>
                      <a:pt x="11" y="74"/>
                    </a:lnTo>
                    <a:lnTo>
                      <a:pt x="7" y="70"/>
                    </a:lnTo>
                    <a:lnTo>
                      <a:pt x="4" y="63"/>
                    </a:lnTo>
                    <a:lnTo>
                      <a:pt x="0" y="56"/>
                    </a:lnTo>
                    <a:lnTo>
                      <a:pt x="4" y="53"/>
                    </a:lnTo>
                    <a:lnTo>
                      <a:pt x="4" y="49"/>
                    </a:lnTo>
                    <a:lnTo>
                      <a:pt x="7" y="42"/>
                    </a:lnTo>
                    <a:lnTo>
                      <a:pt x="14" y="39"/>
                    </a:lnTo>
                    <a:lnTo>
                      <a:pt x="25" y="32"/>
                    </a:lnTo>
                    <a:lnTo>
                      <a:pt x="39" y="28"/>
                    </a:lnTo>
                    <a:lnTo>
                      <a:pt x="39" y="25"/>
                    </a:lnTo>
                    <a:lnTo>
                      <a:pt x="39" y="17"/>
                    </a:lnTo>
                    <a:lnTo>
                      <a:pt x="39" y="10"/>
                    </a:lnTo>
                    <a:lnTo>
                      <a:pt x="32" y="7"/>
                    </a:lnTo>
                    <a:lnTo>
                      <a:pt x="28" y="7"/>
                    </a:lnTo>
                    <a:lnTo>
                      <a:pt x="25" y="7"/>
                    </a:lnTo>
                    <a:lnTo>
                      <a:pt x="21" y="10"/>
                    </a:lnTo>
                    <a:lnTo>
                      <a:pt x="18" y="10"/>
                    </a:lnTo>
                    <a:lnTo>
                      <a:pt x="18" y="14"/>
                    </a:lnTo>
                    <a:lnTo>
                      <a:pt x="18" y="21"/>
                    </a:lnTo>
                    <a:lnTo>
                      <a:pt x="18" y="25"/>
                    </a:lnTo>
                    <a:lnTo>
                      <a:pt x="14" y="28"/>
                    </a:lnTo>
                    <a:lnTo>
                      <a:pt x="11" y="28"/>
                    </a:lnTo>
                    <a:lnTo>
                      <a:pt x="7" y="28"/>
                    </a:lnTo>
                    <a:lnTo>
                      <a:pt x="7" y="25"/>
                    </a:lnTo>
                    <a:lnTo>
                      <a:pt x="4" y="21"/>
                    </a:lnTo>
                    <a:lnTo>
                      <a:pt x="7" y="14"/>
                    </a:lnTo>
                    <a:lnTo>
                      <a:pt x="11" y="7"/>
                    </a:lnTo>
                    <a:lnTo>
                      <a:pt x="21" y="3"/>
                    </a:lnTo>
                    <a:lnTo>
                      <a:pt x="32" y="0"/>
                    </a:lnTo>
                    <a:lnTo>
                      <a:pt x="39" y="3"/>
                    </a:lnTo>
                    <a:lnTo>
                      <a:pt x="46" y="3"/>
                    </a:lnTo>
                    <a:lnTo>
                      <a:pt x="50" y="7"/>
                    </a:lnTo>
                    <a:lnTo>
                      <a:pt x="53" y="10"/>
                    </a:lnTo>
                    <a:lnTo>
                      <a:pt x="53" y="17"/>
                    </a:lnTo>
                    <a:lnTo>
                      <a:pt x="53" y="25"/>
                    </a:lnTo>
                    <a:lnTo>
                      <a:pt x="53" y="49"/>
                    </a:lnTo>
                    <a:lnTo>
                      <a:pt x="53" y="56"/>
                    </a:lnTo>
                    <a:lnTo>
                      <a:pt x="53" y="60"/>
                    </a:lnTo>
                    <a:lnTo>
                      <a:pt x="53" y="63"/>
                    </a:lnTo>
                    <a:lnTo>
                      <a:pt x="57" y="63"/>
                    </a:lnTo>
                    <a:lnTo>
                      <a:pt x="60" y="63"/>
                    </a:lnTo>
                    <a:lnTo>
                      <a:pt x="64" y="60"/>
                    </a:lnTo>
                    <a:lnTo>
                      <a:pt x="64" y="63"/>
                    </a:lnTo>
                    <a:lnTo>
                      <a:pt x="57" y="70"/>
                    </a:lnTo>
                    <a:lnTo>
                      <a:pt x="50" y="74"/>
                    </a:lnTo>
                    <a:lnTo>
                      <a:pt x="46" y="74"/>
                    </a:lnTo>
                    <a:lnTo>
                      <a:pt x="43" y="70"/>
                    </a:lnTo>
                    <a:lnTo>
                      <a:pt x="43" y="67"/>
                    </a:lnTo>
                    <a:lnTo>
                      <a:pt x="39" y="63"/>
                    </a:lnTo>
                    <a:close/>
                    <a:moveTo>
                      <a:pt x="39" y="56"/>
                    </a:moveTo>
                    <a:lnTo>
                      <a:pt x="39" y="32"/>
                    </a:lnTo>
                    <a:lnTo>
                      <a:pt x="32" y="35"/>
                    </a:lnTo>
                    <a:lnTo>
                      <a:pt x="25" y="39"/>
                    </a:lnTo>
                    <a:lnTo>
                      <a:pt x="21" y="42"/>
                    </a:lnTo>
                    <a:lnTo>
                      <a:pt x="18" y="46"/>
                    </a:lnTo>
                    <a:lnTo>
                      <a:pt x="14" y="49"/>
                    </a:lnTo>
                    <a:lnTo>
                      <a:pt x="14" y="53"/>
                    </a:lnTo>
                    <a:lnTo>
                      <a:pt x="14" y="56"/>
                    </a:lnTo>
                    <a:lnTo>
                      <a:pt x="18" y="60"/>
                    </a:lnTo>
                    <a:lnTo>
                      <a:pt x="21" y="63"/>
                    </a:lnTo>
                    <a:lnTo>
                      <a:pt x="25" y="63"/>
                    </a:lnTo>
                    <a:lnTo>
                      <a:pt x="32"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19" name="Freeform 220"/>
              <p:cNvSpPr>
                <a:spLocks/>
              </p:cNvSpPr>
              <p:nvPr/>
            </p:nvSpPr>
            <p:spPr bwMode="auto">
              <a:xfrm>
                <a:off x="2052" y="1432"/>
                <a:ext cx="75" cy="74"/>
              </a:xfrm>
              <a:custGeom>
                <a:avLst/>
                <a:gdLst>
                  <a:gd name="T0" fmla="*/ 25 w 75"/>
                  <a:gd name="T1" fmla="*/ 17 h 74"/>
                  <a:gd name="T2" fmla="*/ 32 w 75"/>
                  <a:gd name="T3" fmla="*/ 7 h 74"/>
                  <a:gd name="T4" fmla="*/ 39 w 75"/>
                  <a:gd name="T5" fmla="*/ 3 h 74"/>
                  <a:gd name="T6" fmla="*/ 46 w 75"/>
                  <a:gd name="T7" fmla="*/ 0 h 74"/>
                  <a:gd name="T8" fmla="*/ 53 w 75"/>
                  <a:gd name="T9" fmla="*/ 3 h 74"/>
                  <a:gd name="T10" fmla="*/ 57 w 75"/>
                  <a:gd name="T11" fmla="*/ 3 h 74"/>
                  <a:gd name="T12" fmla="*/ 60 w 75"/>
                  <a:gd name="T13" fmla="*/ 7 h 74"/>
                  <a:gd name="T14" fmla="*/ 64 w 75"/>
                  <a:gd name="T15" fmla="*/ 14 h 74"/>
                  <a:gd name="T16" fmla="*/ 64 w 75"/>
                  <a:gd name="T17" fmla="*/ 17 h 74"/>
                  <a:gd name="T18" fmla="*/ 64 w 75"/>
                  <a:gd name="T19" fmla="*/ 28 h 74"/>
                  <a:gd name="T20" fmla="*/ 64 w 75"/>
                  <a:gd name="T21" fmla="*/ 56 h 74"/>
                  <a:gd name="T22" fmla="*/ 64 w 75"/>
                  <a:gd name="T23" fmla="*/ 63 h 74"/>
                  <a:gd name="T24" fmla="*/ 67 w 75"/>
                  <a:gd name="T25" fmla="*/ 67 h 74"/>
                  <a:gd name="T26" fmla="*/ 67 w 75"/>
                  <a:gd name="T27" fmla="*/ 67 h 74"/>
                  <a:gd name="T28" fmla="*/ 67 w 75"/>
                  <a:gd name="T29" fmla="*/ 70 h 74"/>
                  <a:gd name="T30" fmla="*/ 71 w 75"/>
                  <a:gd name="T31" fmla="*/ 70 h 74"/>
                  <a:gd name="T32" fmla="*/ 75 w 75"/>
                  <a:gd name="T33" fmla="*/ 70 h 74"/>
                  <a:gd name="T34" fmla="*/ 75 w 75"/>
                  <a:gd name="T35" fmla="*/ 74 h 74"/>
                  <a:gd name="T36" fmla="*/ 43 w 75"/>
                  <a:gd name="T37" fmla="*/ 74 h 74"/>
                  <a:gd name="T38" fmla="*/ 43 w 75"/>
                  <a:gd name="T39" fmla="*/ 70 h 74"/>
                  <a:gd name="T40" fmla="*/ 43 w 75"/>
                  <a:gd name="T41" fmla="*/ 70 h 74"/>
                  <a:gd name="T42" fmla="*/ 46 w 75"/>
                  <a:gd name="T43" fmla="*/ 70 h 74"/>
                  <a:gd name="T44" fmla="*/ 50 w 75"/>
                  <a:gd name="T45" fmla="*/ 70 h 74"/>
                  <a:gd name="T46" fmla="*/ 50 w 75"/>
                  <a:gd name="T47" fmla="*/ 67 h 74"/>
                  <a:gd name="T48" fmla="*/ 53 w 75"/>
                  <a:gd name="T49" fmla="*/ 63 h 74"/>
                  <a:gd name="T50" fmla="*/ 53 w 75"/>
                  <a:gd name="T51" fmla="*/ 63 h 74"/>
                  <a:gd name="T52" fmla="*/ 53 w 75"/>
                  <a:gd name="T53" fmla="*/ 56 h 74"/>
                  <a:gd name="T54" fmla="*/ 53 w 75"/>
                  <a:gd name="T55" fmla="*/ 28 h 74"/>
                  <a:gd name="T56" fmla="*/ 53 w 75"/>
                  <a:gd name="T57" fmla="*/ 21 h 74"/>
                  <a:gd name="T58" fmla="*/ 50 w 75"/>
                  <a:gd name="T59" fmla="*/ 14 h 74"/>
                  <a:gd name="T60" fmla="*/ 46 w 75"/>
                  <a:gd name="T61" fmla="*/ 14 h 74"/>
                  <a:gd name="T62" fmla="*/ 43 w 75"/>
                  <a:gd name="T63" fmla="*/ 10 h 74"/>
                  <a:gd name="T64" fmla="*/ 32 w 75"/>
                  <a:gd name="T65" fmla="*/ 14 h 74"/>
                  <a:gd name="T66" fmla="*/ 25 w 75"/>
                  <a:gd name="T67" fmla="*/ 21 h 74"/>
                  <a:gd name="T68" fmla="*/ 25 w 75"/>
                  <a:gd name="T69" fmla="*/ 56 h 74"/>
                  <a:gd name="T70" fmla="*/ 25 w 75"/>
                  <a:gd name="T71" fmla="*/ 63 h 74"/>
                  <a:gd name="T72" fmla="*/ 25 w 75"/>
                  <a:gd name="T73" fmla="*/ 67 h 74"/>
                  <a:gd name="T74" fmla="*/ 25 w 75"/>
                  <a:gd name="T75" fmla="*/ 67 h 74"/>
                  <a:gd name="T76" fmla="*/ 25 w 75"/>
                  <a:gd name="T77" fmla="*/ 70 h 74"/>
                  <a:gd name="T78" fmla="*/ 29 w 75"/>
                  <a:gd name="T79" fmla="*/ 70 h 74"/>
                  <a:gd name="T80" fmla="*/ 32 w 75"/>
                  <a:gd name="T81" fmla="*/ 70 h 74"/>
                  <a:gd name="T82" fmla="*/ 32 w 75"/>
                  <a:gd name="T83" fmla="*/ 74 h 74"/>
                  <a:gd name="T84" fmla="*/ 0 w 75"/>
                  <a:gd name="T85" fmla="*/ 74 h 74"/>
                  <a:gd name="T86" fmla="*/ 0 w 75"/>
                  <a:gd name="T87" fmla="*/ 70 h 74"/>
                  <a:gd name="T88" fmla="*/ 4 w 75"/>
                  <a:gd name="T89" fmla="*/ 70 h 74"/>
                  <a:gd name="T90" fmla="*/ 7 w 75"/>
                  <a:gd name="T91" fmla="*/ 70 h 74"/>
                  <a:gd name="T92" fmla="*/ 7 w 75"/>
                  <a:gd name="T93" fmla="*/ 67 h 74"/>
                  <a:gd name="T94" fmla="*/ 11 w 75"/>
                  <a:gd name="T95" fmla="*/ 63 h 74"/>
                  <a:gd name="T96" fmla="*/ 11 w 75"/>
                  <a:gd name="T97" fmla="*/ 56 h 74"/>
                  <a:gd name="T98" fmla="*/ 11 w 75"/>
                  <a:gd name="T99" fmla="*/ 32 h 74"/>
                  <a:gd name="T100" fmla="*/ 11 w 75"/>
                  <a:gd name="T101" fmla="*/ 21 h 74"/>
                  <a:gd name="T102" fmla="*/ 11 w 75"/>
                  <a:gd name="T103" fmla="*/ 14 h 74"/>
                  <a:gd name="T104" fmla="*/ 11 w 75"/>
                  <a:gd name="T105" fmla="*/ 14 h 74"/>
                  <a:gd name="T106" fmla="*/ 7 w 75"/>
                  <a:gd name="T107" fmla="*/ 10 h 74"/>
                  <a:gd name="T108" fmla="*/ 7 w 75"/>
                  <a:gd name="T109" fmla="*/ 10 h 74"/>
                  <a:gd name="T110" fmla="*/ 7 w 75"/>
                  <a:gd name="T111" fmla="*/ 10 h 74"/>
                  <a:gd name="T112" fmla="*/ 4 w 75"/>
                  <a:gd name="T113" fmla="*/ 10 h 74"/>
                  <a:gd name="T114" fmla="*/ 0 w 75"/>
                  <a:gd name="T115" fmla="*/ 10 h 74"/>
                  <a:gd name="T116" fmla="*/ 0 w 75"/>
                  <a:gd name="T117" fmla="*/ 10 h 74"/>
                  <a:gd name="T118" fmla="*/ 21 w 75"/>
                  <a:gd name="T119" fmla="*/ 0 h 74"/>
                  <a:gd name="T120" fmla="*/ 25 w 75"/>
                  <a:gd name="T121" fmla="*/ 0 h 74"/>
                  <a:gd name="T122" fmla="*/ 25 w 75"/>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25" y="17"/>
                    </a:moveTo>
                    <a:lnTo>
                      <a:pt x="32" y="7"/>
                    </a:lnTo>
                    <a:lnTo>
                      <a:pt x="39" y="3"/>
                    </a:lnTo>
                    <a:lnTo>
                      <a:pt x="46" y="0"/>
                    </a:lnTo>
                    <a:lnTo>
                      <a:pt x="53" y="3"/>
                    </a:lnTo>
                    <a:lnTo>
                      <a:pt x="57" y="3"/>
                    </a:lnTo>
                    <a:lnTo>
                      <a:pt x="60" y="7"/>
                    </a:lnTo>
                    <a:lnTo>
                      <a:pt x="64" y="14"/>
                    </a:lnTo>
                    <a:lnTo>
                      <a:pt x="64" y="17"/>
                    </a:lnTo>
                    <a:lnTo>
                      <a:pt x="64" y="28"/>
                    </a:lnTo>
                    <a:lnTo>
                      <a:pt x="64" y="56"/>
                    </a:lnTo>
                    <a:lnTo>
                      <a:pt x="64" y="63"/>
                    </a:lnTo>
                    <a:lnTo>
                      <a:pt x="67" y="67"/>
                    </a:lnTo>
                    <a:lnTo>
                      <a:pt x="67" y="70"/>
                    </a:lnTo>
                    <a:lnTo>
                      <a:pt x="71" y="70"/>
                    </a:lnTo>
                    <a:lnTo>
                      <a:pt x="75" y="70"/>
                    </a:lnTo>
                    <a:lnTo>
                      <a:pt x="75" y="74"/>
                    </a:lnTo>
                    <a:lnTo>
                      <a:pt x="43" y="74"/>
                    </a:lnTo>
                    <a:lnTo>
                      <a:pt x="43" y="70"/>
                    </a:lnTo>
                    <a:lnTo>
                      <a:pt x="46" y="70"/>
                    </a:lnTo>
                    <a:lnTo>
                      <a:pt x="50" y="70"/>
                    </a:lnTo>
                    <a:lnTo>
                      <a:pt x="50" y="67"/>
                    </a:lnTo>
                    <a:lnTo>
                      <a:pt x="53" y="63"/>
                    </a:lnTo>
                    <a:lnTo>
                      <a:pt x="53" y="56"/>
                    </a:lnTo>
                    <a:lnTo>
                      <a:pt x="53" y="28"/>
                    </a:lnTo>
                    <a:lnTo>
                      <a:pt x="53" y="21"/>
                    </a:lnTo>
                    <a:lnTo>
                      <a:pt x="50" y="14"/>
                    </a:lnTo>
                    <a:lnTo>
                      <a:pt x="46" y="14"/>
                    </a:lnTo>
                    <a:lnTo>
                      <a:pt x="43" y="10"/>
                    </a:lnTo>
                    <a:lnTo>
                      <a:pt x="32" y="14"/>
                    </a:lnTo>
                    <a:lnTo>
                      <a:pt x="25" y="21"/>
                    </a:lnTo>
                    <a:lnTo>
                      <a:pt x="25" y="56"/>
                    </a:lnTo>
                    <a:lnTo>
                      <a:pt x="25" y="63"/>
                    </a:lnTo>
                    <a:lnTo>
                      <a:pt x="25" y="67"/>
                    </a:lnTo>
                    <a:lnTo>
                      <a:pt x="25" y="70"/>
                    </a:lnTo>
                    <a:lnTo>
                      <a:pt x="29" y="70"/>
                    </a:lnTo>
                    <a:lnTo>
                      <a:pt x="32" y="70"/>
                    </a:lnTo>
                    <a:lnTo>
                      <a:pt x="32" y="74"/>
                    </a:lnTo>
                    <a:lnTo>
                      <a:pt x="0" y="74"/>
                    </a:lnTo>
                    <a:lnTo>
                      <a:pt x="0" y="70"/>
                    </a:lnTo>
                    <a:lnTo>
                      <a:pt x="4" y="70"/>
                    </a:lnTo>
                    <a:lnTo>
                      <a:pt x="7" y="70"/>
                    </a:lnTo>
                    <a:lnTo>
                      <a:pt x="7" y="67"/>
                    </a:lnTo>
                    <a:lnTo>
                      <a:pt x="11" y="63"/>
                    </a:lnTo>
                    <a:lnTo>
                      <a:pt x="11" y="56"/>
                    </a:lnTo>
                    <a:lnTo>
                      <a:pt x="11" y="32"/>
                    </a:lnTo>
                    <a:lnTo>
                      <a:pt x="11" y="21"/>
                    </a:lnTo>
                    <a:lnTo>
                      <a:pt x="11" y="14"/>
                    </a:lnTo>
                    <a:lnTo>
                      <a:pt x="7" y="10"/>
                    </a:lnTo>
                    <a:lnTo>
                      <a:pt x="4"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20" name="Freeform 221"/>
              <p:cNvSpPr>
                <a:spLocks/>
              </p:cNvSpPr>
              <p:nvPr/>
            </p:nvSpPr>
            <p:spPr bwMode="auto">
              <a:xfrm>
                <a:off x="2130"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8 w 42"/>
                  <a:gd name="T41" fmla="*/ 88 h 92"/>
                  <a:gd name="T42" fmla="*/ 14 w 42"/>
                  <a:gd name="T43" fmla="*/ 88 h 92"/>
                  <a:gd name="T44" fmla="*/ 11 w 42"/>
                  <a:gd name="T45" fmla="*/ 85 h 92"/>
                  <a:gd name="T46" fmla="*/ 11 w 42"/>
                  <a:gd name="T47" fmla="*/ 81 h 92"/>
                  <a:gd name="T48" fmla="*/ 11 w 42"/>
                  <a:gd name="T49" fmla="*/ 74 h 92"/>
                  <a:gd name="T50" fmla="*/ 11 w 42"/>
                  <a:gd name="T51" fmla="*/ 25 h 92"/>
                  <a:gd name="T52" fmla="*/ 0 w 42"/>
                  <a:gd name="T53" fmla="*/ 25 h 92"/>
                  <a:gd name="T54" fmla="*/ 0 w 42"/>
                  <a:gd name="T55" fmla="*/ 25 h 92"/>
                  <a:gd name="T56" fmla="*/ 4 w 42"/>
                  <a:gd name="T57" fmla="*/ 21 h 92"/>
                  <a:gd name="T58" fmla="*/ 7 w 42"/>
                  <a:gd name="T59" fmla="*/ 18 h 92"/>
                  <a:gd name="T60" fmla="*/ 11 w 42"/>
                  <a:gd name="T61" fmla="*/ 14 h 92"/>
                  <a:gd name="T62" fmla="*/ 14 w 42"/>
                  <a:gd name="T63" fmla="*/ 11 h 92"/>
                  <a:gd name="T64" fmla="*/ 18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8" y="88"/>
                    </a:lnTo>
                    <a:lnTo>
                      <a:pt x="14" y="88"/>
                    </a:lnTo>
                    <a:lnTo>
                      <a:pt x="11" y="85"/>
                    </a:lnTo>
                    <a:lnTo>
                      <a:pt x="11" y="81"/>
                    </a:lnTo>
                    <a:lnTo>
                      <a:pt x="11" y="74"/>
                    </a:lnTo>
                    <a:lnTo>
                      <a:pt x="11" y="25"/>
                    </a:lnTo>
                    <a:lnTo>
                      <a:pt x="0" y="25"/>
                    </a:lnTo>
                    <a:lnTo>
                      <a:pt x="4" y="21"/>
                    </a:lnTo>
                    <a:lnTo>
                      <a:pt x="7" y="18"/>
                    </a:lnTo>
                    <a:lnTo>
                      <a:pt x="11" y="14"/>
                    </a:lnTo>
                    <a:lnTo>
                      <a:pt x="14" y="11"/>
                    </a:lnTo>
                    <a:lnTo>
                      <a:pt x="18" y="4"/>
                    </a:lnTo>
                    <a:lnTo>
                      <a:pt x="21" y="0"/>
                    </a:lnTo>
                    <a:close/>
                  </a:path>
                </a:pathLst>
              </a:custGeom>
              <a:solidFill>
                <a:srgbClr val="000000"/>
              </a:solidFill>
              <a:ln w="0">
                <a:solidFill>
                  <a:srgbClr val="000000"/>
                </a:solidFill>
                <a:round/>
                <a:headEnd/>
                <a:tailEnd/>
              </a:ln>
            </p:spPr>
            <p:txBody>
              <a:bodyPr/>
              <a:lstStyle/>
              <a:p>
                <a:endParaRPr lang="en-CA"/>
              </a:p>
            </p:txBody>
          </p:sp>
          <p:sp>
            <p:nvSpPr>
              <p:cNvPr id="22621" name="Rectangle 222"/>
              <p:cNvSpPr>
                <a:spLocks noChangeArrowheads="1"/>
              </p:cNvSpPr>
              <p:nvPr/>
            </p:nvSpPr>
            <p:spPr bwMode="auto">
              <a:xfrm>
                <a:off x="221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2" name="Freeform 223"/>
              <p:cNvSpPr>
                <a:spLocks/>
              </p:cNvSpPr>
              <p:nvPr/>
            </p:nvSpPr>
            <p:spPr bwMode="auto">
              <a:xfrm>
                <a:off x="2459"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28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7 w 42"/>
                  <a:gd name="T41" fmla="*/ 88 h 92"/>
                  <a:gd name="T42" fmla="*/ 14 w 42"/>
                  <a:gd name="T43" fmla="*/ 88 h 92"/>
                  <a:gd name="T44" fmla="*/ 10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7" y="88"/>
                    </a:lnTo>
                    <a:lnTo>
                      <a:pt x="14" y="88"/>
                    </a:lnTo>
                    <a:lnTo>
                      <a:pt x="10" y="85"/>
                    </a:lnTo>
                    <a:lnTo>
                      <a:pt x="10" y="81"/>
                    </a:lnTo>
                    <a:lnTo>
                      <a:pt x="10" y="74"/>
                    </a:lnTo>
                    <a:lnTo>
                      <a:pt x="10" y="25"/>
                    </a:lnTo>
                    <a:lnTo>
                      <a:pt x="0" y="25"/>
                    </a:lnTo>
                    <a:lnTo>
                      <a:pt x="3" y="21"/>
                    </a:lnTo>
                    <a:lnTo>
                      <a:pt x="7" y="18"/>
                    </a:lnTo>
                    <a:lnTo>
                      <a:pt x="10" y="14"/>
                    </a:lnTo>
                    <a:lnTo>
                      <a:pt x="14" y="11"/>
                    </a:lnTo>
                    <a:lnTo>
                      <a:pt x="17" y="4"/>
                    </a:lnTo>
                    <a:lnTo>
                      <a:pt x="21" y="0"/>
                    </a:lnTo>
                    <a:close/>
                  </a:path>
                </a:pathLst>
              </a:custGeom>
              <a:solidFill>
                <a:srgbClr val="000000"/>
              </a:solidFill>
              <a:ln w="0">
                <a:solidFill>
                  <a:srgbClr val="000000"/>
                </a:solidFill>
                <a:round/>
                <a:headEnd/>
                <a:tailEnd/>
              </a:ln>
            </p:spPr>
            <p:txBody>
              <a:bodyPr/>
              <a:lstStyle/>
              <a:p>
                <a:endParaRPr lang="en-CA"/>
              </a:p>
            </p:txBody>
          </p:sp>
          <p:sp>
            <p:nvSpPr>
              <p:cNvPr id="22623" name="Freeform 224"/>
              <p:cNvSpPr>
                <a:spLocks noEditPoints="1"/>
              </p:cNvSpPr>
              <p:nvPr/>
            </p:nvSpPr>
            <p:spPr bwMode="auto">
              <a:xfrm>
                <a:off x="2505" y="1432"/>
                <a:ext cx="67" cy="74"/>
              </a:xfrm>
              <a:custGeom>
                <a:avLst/>
                <a:gdLst>
                  <a:gd name="T0" fmla="*/ 35 w 67"/>
                  <a:gd name="T1" fmla="*/ 0 h 74"/>
                  <a:gd name="T2" fmla="*/ 42 w 67"/>
                  <a:gd name="T3" fmla="*/ 3 h 74"/>
                  <a:gd name="T4" fmla="*/ 53 w 67"/>
                  <a:gd name="T5" fmla="*/ 7 h 74"/>
                  <a:gd name="T6" fmla="*/ 60 w 67"/>
                  <a:gd name="T7" fmla="*/ 14 h 74"/>
                  <a:gd name="T8" fmla="*/ 63 w 67"/>
                  <a:gd name="T9" fmla="*/ 25 h 74"/>
                  <a:gd name="T10" fmla="*/ 67 w 67"/>
                  <a:gd name="T11" fmla="*/ 35 h 74"/>
                  <a:gd name="T12" fmla="*/ 67 w 67"/>
                  <a:gd name="T13" fmla="*/ 46 h 74"/>
                  <a:gd name="T14" fmla="*/ 63 w 67"/>
                  <a:gd name="T15" fmla="*/ 56 h 74"/>
                  <a:gd name="T16" fmla="*/ 56 w 67"/>
                  <a:gd name="T17" fmla="*/ 63 h 74"/>
                  <a:gd name="T18" fmla="*/ 49 w 67"/>
                  <a:gd name="T19" fmla="*/ 70 h 74"/>
                  <a:gd name="T20" fmla="*/ 42 w 67"/>
                  <a:gd name="T21" fmla="*/ 74 h 74"/>
                  <a:gd name="T22" fmla="*/ 32 w 67"/>
                  <a:gd name="T23" fmla="*/ 74 h 74"/>
                  <a:gd name="T24" fmla="*/ 25 w 67"/>
                  <a:gd name="T25" fmla="*/ 74 h 74"/>
                  <a:gd name="T26" fmla="*/ 14 w 67"/>
                  <a:gd name="T27" fmla="*/ 67 h 74"/>
                  <a:gd name="T28" fmla="*/ 7 w 67"/>
                  <a:gd name="T29" fmla="*/ 63 h 74"/>
                  <a:gd name="T30" fmla="*/ 3 w 67"/>
                  <a:gd name="T31" fmla="*/ 49 h 74"/>
                  <a:gd name="T32" fmla="*/ 0 w 67"/>
                  <a:gd name="T33" fmla="*/ 39 h 74"/>
                  <a:gd name="T34" fmla="*/ 3 w 67"/>
                  <a:gd name="T35" fmla="*/ 28 h 74"/>
                  <a:gd name="T36" fmla="*/ 7 w 67"/>
                  <a:gd name="T37" fmla="*/ 21 h 74"/>
                  <a:gd name="T38" fmla="*/ 10 w 67"/>
                  <a:gd name="T39" fmla="*/ 10 h 74"/>
                  <a:gd name="T40" fmla="*/ 17 w 67"/>
                  <a:gd name="T41" fmla="*/ 7 h 74"/>
                  <a:gd name="T42" fmla="*/ 25 w 67"/>
                  <a:gd name="T43" fmla="*/ 3 h 74"/>
                  <a:gd name="T44" fmla="*/ 35 w 67"/>
                  <a:gd name="T45" fmla="*/ 0 h 74"/>
                  <a:gd name="T46" fmla="*/ 32 w 67"/>
                  <a:gd name="T47" fmla="*/ 7 h 74"/>
                  <a:gd name="T48" fmla="*/ 28 w 67"/>
                  <a:gd name="T49" fmla="*/ 7 h 74"/>
                  <a:gd name="T50" fmla="*/ 25 w 67"/>
                  <a:gd name="T51" fmla="*/ 10 h 74"/>
                  <a:gd name="T52" fmla="*/ 21 w 67"/>
                  <a:gd name="T53" fmla="*/ 10 h 74"/>
                  <a:gd name="T54" fmla="*/ 17 w 67"/>
                  <a:gd name="T55" fmla="*/ 17 h 74"/>
                  <a:gd name="T56" fmla="*/ 14 w 67"/>
                  <a:gd name="T57" fmla="*/ 25 h 74"/>
                  <a:gd name="T58" fmla="*/ 14 w 67"/>
                  <a:gd name="T59" fmla="*/ 32 h 74"/>
                  <a:gd name="T60" fmla="*/ 14 w 67"/>
                  <a:gd name="T61" fmla="*/ 46 h 74"/>
                  <a:gd name="T62" fmla="*/ 21 w 67"/>
                  <a:gd name="T63" fmla="*/ 60 h 74"/>
                  <a:gd name="T64" fmla="*/ 25 w 67"/>
                  <a:gd name="T65" fmla="*/ 63 h 74"/>
                  <a:gd name="T66" fmla="*/ 32 w 67"/>
                  <a:gd name="T67" fmla="*/ 67 h 74"/>
                  <a:gd name="T68" fmla="*/ 35 w 67"/>
                  <a:gd name="T69" fmla="*/ 70 h 74"/>
                  <a:gd name="T70" fmla="*/ 42 w 67"/>
                  <a:gd name="T71" fmla="*/ 67 h 74"/>
                  <a:gd name="T72" fmla="*/ 49 w 67"/>
                  <a:gd name="T73" fmla="*/ 63 h 74"/>
                  <a:gd name="T74" fmla="*/ 53 w 67"/>
                  <a:gd name="T75" fmla="*/ 56 h 74"/>
                  <a:gd name="T76" fmla="*/ 53 w 67"/>
                  <a:gd name="T77" fmla="*/ 42 h 74"/>
                  <a:gd name="T78" fmla="*/ 53 w 67"/>
                  <a:gd name="T79" fmla="*/ 32 h 74"/>
                  <a:gd name="T80" fmla="*/ 49 w 67"/>
                  <a:gd name="T81" fmla="*/ 21 h 74"/>
                  <a:gd name="T82" fmla="*/ 46 w 67"/>
                  <a:gd name="T83" fmla="*/ 14 h 74"/>
                  <a:gd name="T84" fmla="*/ 39 w 67"/>
                  <a:gd name="T85" fmla="*/ 7 h 74"/>
                  <a:gd name="T86" fmla="*/ 32 w 67"/>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5" y="0"/>
                    </a:moveTo>
                    <a:lnTo>
                      <a:pt x="42" y="3"/>
                    </a:lnTo>
                    <a:lnTo>
                      <a:pt x="53" y="7"/>
                    </a:lnTo>
                    <a:lnTo>
                      <a:pt x="60" y="14"/>
                    </a:lnTo>
                    <a:lnTo>
                      <a:pt x="63" y="25"/>
                    </a:lnTo>
                    <a:lnTo>
                      <a:pt x="67" y="35"/>
                    </a:lnTo>
                    <a:lnTo>
                      <a:pt x="67" y="46"/>
                    </a:lnTo>
                    <a:lnTo>
                      <a:pt x="63" y="56"/>
                    </a:lnTo>
                    <a:lnTo>
                      <a:pt x="56" y="63"/>
                    </a:lnTo>
                    <a:lnTo>
                      <a:pt x="49" y="70"/>
                    </a:lnTo>
                    <a:lnTo>
                      <a:pt x="42" y="74"/>
                    </a:lnTo>
                    <a:lnTo>
                      <a:pt x="32" y="74"/>
                    </a:lnTo>
                    <a:lnTo>
                      <a:pt x="25" y="74"/>
                    </a:lnTo>
                    <a:lnTo>
                      <a:pt x="14" y="67"/>
                    </a:lnTo>
                    <a:lnTo>
                      <a:pt x="7" y="63"/>
                    </a:lnTo>
                    <a:lnTo>
                      <a:pt x="3" y="49"/>
                    </a:lnTo>
                    <a:lnTo>
                      <a:pt x="0" y="39"/>
                    </a:lnTo>
                    <a:lnTo>
                      <a:pt x="3" y="28"/>
                    </a:lnTo>
                    <a:lnTo>
                      <a:pt x="7" y="21"/>
                    </a:lnTo>
                    <a:lnTo>
                      <a:pt x="10" y="10"/>
                    </a:lnTo>
                    <a:lnTo>
                      <a:pt x="17" y="7"/>
                    </a:lnTo>
                    <a:lnTo>
                      <a:pt x="25" y="3"/>
                    </a:lnTo>
                    <a:lnTo>
                      <a:pt x="35" y="0"/>
                    </a:lnTo>
                    <a:close/>
                    <a:moveTo>
                      <a:pt x="32" y="7"/>
                    </a:moveTo>
                    <a:lnTo>
                      <a:pt x="28" y="7"/>
                    </a:lnTo>
                    <a:lnTo>
                      <a:pt x="25" y="10"/>
                    </a:lnTo>
                    <a:lnTo>
                      <a:pt x="21" y="10"/>
                    </a:lnTo>
                    <a:lnTo>
                      <a:pt x="17" y="17"/>
                    </a:lnTo>
                    <a:lnTo>
                      <a:pt x="14" y="25"/>
                    </a:lnTo>
                    <a:lnTo>
                      <a:pt x="14" y="32"/>
                    </a:lnTo>
                    <a:lnTo>
                      <a:pt x="14" y="46"/>
                    </a:lnTo>
                    <a:lnTo>
                      <a:pt x="21" y="60"/>
                    </a:lnTo>
                    <a:lnTo>
                      <a:pt x="25" y="63"/>
                    </a:lnTo>
                    <a:lnTo>
                      <a:pt x="32" y="67"/>
                    </a:lnTo>
                    <a:lnTo>
                      <a:pt x="35" y="70"/>
                    </a:lnTo>
                    <a:lnTo>
                      <a:pt x="42" y="67"/>
                    </a:lnTo>
                    <a:lnTo>
                      <a:pt x="49" y="63"/>
                    </a:lnTo>
                    <a:lnTo>
                      <a:pt x="53" y="56"/>
                    </a:lnTo>
                    <a:lnTo>
                      <a:pt x="53" y="42"/>
                    </a:lnTo>
                    <a:lnTo>
                      <a:pt x="53" y="32"/>
                    </a:lnTo>
                    <a:lnTo>
                      <a:pt x="49" y="21"/>
                    </a:lnTo>
                    <a:lnTo>
                      <a:pt x="46" y="14"/>
                    </a:lnTo>
                    <a:lnTo>
                      <a:pt x="39" y="7"/>
                    </a:lnTo>
                    <a:lnTo>
                      <a:pt x="32" y="7"/>
                    </a:lnTo>
                    <a:close/>
                  </a:path>
                </a:pathLst>
              </a:custGeom>
              <a:solidFill>
                <a:srgbClr val="000000"/>
              </a:solidFill>
              <a:ln w="0">
                <a:solidFill>
                  <a:srgbClr val="000000"/>
                </a:solidFill>
                <a:round/>
                <a:headEnd/>
                <a:tailEnd/>
              </a:ln>
            </p:spPr>
            <p:txBody>
              <a:bodyPr/>
              <a:lstStyle/>
              <a:p>
                <a:endParaRPr lang="en-CA"/>
              </a:p>
            </p:txBody>
          </p:sp>
          <p:sp>
            <p:nvSpPr>
              <p:cNvPr id="22624" name="Rectangle 225"/>
              <p:cNvSpPr>
                <a:spLocks noChangeArrowheads="1"/>
              </p:cNvSpPr>
              <p:nvPr/>
            </p:nvSpPr>
            <p:spPr bwMode="auto">
              <a:xfrm>
                <a:off x="272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5" name="Freeform 226"/>
              <p:cNvSpPr>
                <a:spLocks noEditPoints="1"/>
              </p:cNvSpPr>
              <p:nvPr/>
            </p:nvSpPr>
            <p:spPr bwMode="auto">
              <a:xfrm>
                <a:off x="2978"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4 w 57"/>
                  <a:gd name="T15" fmla="*/ 53 h 74"/>
                  <a:gd name="T16" fmla="*/ 57 w 57"/>
                  <a:gd name="T17" fmla="*/ 46 h 74"/>
                  <a:gd name="T18" fmla="*/ 57 w 57"/>
                  <a:gd name="T19" fmla="*/ 46 h 74"/>
                  <a:gd name="T20" fmla="*/ 57 w 57"/>
                  <a:gd name="T21" fmla="*/ 56 h 74"/>
                  <a:gd name="T22" fmla="*/ 50 w 57"/>
                  <a:gd name="T23" fmla="*/ 67 h 74"/>
                  <a:gd name="T24" fmla="*/ 39 w 57"/>
                  <a:gd name="T25" fmla="*/ 70 h 74"/>
                  <a:gd name="T26" fmla="*/ 29 w 57"/>
                  <a:gd name="T27" fmla="*/ 74 h 74"/>
                  <a:gd name="T28" fmla="*/ 18 w 57"/>
                  <a:gd name="T29" fmla="*/ 70 h 74"/>
                  <a:gd name="T30" fmla="*/ 11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11 w 57"/>
                  <a:gd name="T43" fmla="*/ 10 h 74"/>
                  <a:gd name="T44" fmla="*/ 15 w 57"/>
                  <a:gd name="T45" fmla="*/ 7 h 74"/>
                  <a:gd name="T46" fmla="*/ 25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4" y="53"/>
                    </a:lnTo>
                    <a:lnTo>
                      <a:pt x="57" y="46"/>
                    </a:lnTo>
                    <a:lnTo>
                      <a:pt x="57" y="56"/>
                    </a:lnTo>
                    <a:lnTo>
                      <a:pt x="50" y="67"/>
                    </a:lnTo>
                    <a:lnTo>
                      <a:pt x="39" y="70"/>
                    </a:lnTo>
                    <a:lnTo>
                      <a:pt x="29" y="74"/>
                    </a:lnTo>
                    <a:lnTo>
                      <a:pt x="18" y="70"/>
                    </a:lnTo>
                    <a:lnTo>
                      <a:pt x="11" y="63"/>
                    </a:lnTo>
                    <a:lnTo>
                      <a:pt x="4" y="56"/>
                    </a:lnTo>
                    <a:lnTo>
                      <a:pt x="0" y="49"/>
                    </a:lnTo>
                    <a:lnTo>
                      <a:pt x="0" y="39"/>
                    </a:lnTo>
                    <a:lnTo>
                      <a:pt x="0" y="28"/>
                    </a:lnTo>
                    <a:lnTo>
                      <a:pt x="4" y="17"/>
                    </a:lnTo>
                    <a:lnTo>
                      <a:pt x="11" y="10"/>
                    </a:lnTo>
                    <a:lnTo>
                      <a:pt x="15" y="7"/>
                    </a:lnTo>
                    <a:lnTo>
                      <a:pt x="25"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26" name="Freeform 227"/>
              <p:cNvSpPr>
                <a:spLocks noEditPoints="1"/>
              </p:cNvSpPr>
              <p:nvPr/>
            </p:nvSpPr>
            <p:spPr bwMode="auto">
              <a:xfrm>
                <a:off x="3049" y="1432"/>
                <a:ext cx="60" cy="74"/>
              </a:xfrm>
              <a:custGeom>
                <a:avLst/>
                <a:gdLst>
                  <a:gd name="T0" fmla="*/ 32 w 60"/>
                  <a:gd name="T1" fmla="*/ 67 h 74"/>
                  <a:gd name="T2" fmla="*/ 25 w 60"/>
                  <a:gd name="T3" fmla="*/ 70 h 74"/>
                  <a:gd name="T4" fmla="*/ 14 w 60"/>
                  <a:gd name="T5" fmla="*/ 74 h 74"/>
                  <a:gd name="T6" fmla="*/ 4 w 60"/>
                  <a:gd name="T7" fmla="*/ 70 h 74"/>
                  <a:gd name="T8" fmla="*/ 0 w 60"/>
                  <a:gd name="T9" fmla="*/ 56 h 74"/>
                  <a:gd name="T10" fmla="*/ 0 w 60"/>
                  <a:gd name="T11" fmla="*/ 49 h 74"/>
                  <a:gd name="T12" fmla="*/ 11 w 60"/>
                  <a:gd name="T13" fmla="*/ 39 h 74"/>
                  <a:gd name="T14" fmla="*/ 39 w 60"/>
                  <a:gd name="T15" fmla="*/ 28 h 74"/>
                  <a:gd name="T16" fmla="*/ 36 w 60"/>
                  <a:gd name="T17" fmla="*/ 17 h 74"/>
                  <a:gd name="T18" fmla="*/ 32 w 60"/>
                  <a:gd name="T19" fmla="*/ 7 h 74"/>
                  <a:gd name="T20" fmla="*/ 21 w 60"/>
                  <a:gd name="T21" fmla="*/ 7 h 74"/>
                  <a:gd name="T22" fmla="*/ 14 w 60"/>
                  <a:gd name="T23" fmla="*/ 10 h 74"/>
                  <a:gd name="T24" fmla="*/ 14 w 60"/>
                  <a:gd name="T25" fmla="*/ 21 h 74"/>
                  <a:gd name="T26" fmla="*/ 14 w 60"/>
                  <a:gd name="T27" fmla="*/ 25 h 74"/>
                  <a:gd name="T28" fmla="*/ 7 w 60"/>
                  <a:gd name="T29" fmla="*/ 28 h 74"/>
                  <a:gd name="T30" fmla="*/ 4 w 60"/>
                  <a:gd name="T31" fmla="*/ 25 h 74"/>
                  <a:gd name="T32" fmla="*/ 4 w 60"/>
                  <a:gd name="T33" fmla="*/ 21 h 74"/>
                  <a:gd name="T34" fmla="*/ 7 w 60"/>
                  <a:gd name="T35" fmla="*/ 7 h 74"/>
                  <a:gd name="T36" fmla="*/ 28 w 60"/>
                  <a:gd name="T37" fmla="*/ 0 h 74"/>
                  <a:gd name="T38" fmla="*/ 43 w 60"/>
                  <a:gd name="T39" fmla="*/ 3 h 74"/>
                  <a:gd name="T40" fmla="*/ 50 w 60"/>
                  <a:gd name="T41" fmla="*/ 10 h 74"/>
                  <a:gd name="T42" fmla="*/ 50 w 60"/>
                  <a:gd name="T43" fmla="*/ 25 h 74"/>
                  <a:gd name="T44" fmla="*/ 50 w 60"/>
                  <a:gd name="T45" fmla="*/ 56 h 74"/>
                  <a:gd name="T46" fmla="*/ 50 w 60"/>
                  <a:gd name="T47" fmla="*/ 63 h 74"/>
                  <a:gd name="T48" fmla="*/ 53 w 60"/>
                  <a:gd name="T49" fmla="*/ 63 h 74"/>
                  <a:gd name="T50" fmla="*/ 57 w 60"/>
                  <a:gd name="T51" fmla="*/ 63 h 74"/>
                  <a:gd name="T52" fmla="*/ 57 w 60"/>
                  <a:gd name="T53" fmla="*/ 63 h 74"/>
                  <a:gd name="T54" fmla="*/ 60 w 60"/>
                  <a:gd name="T55" fmla="*/ 63 h 74"/>
                  <a:gd name="T56" fmla="*/ 46 w 60"/>
                  <a:gd name="T57" fmla="*/ 74 h 74"/>
                  <a:gd name="T58" fmla="*/ 39 w 60"/>
                  <a:gd name="T59" fmla="*/ 70 h 74"/>
                  <a:gd name="T60" fmla="*/ 39 w 60"/>
                  <a:gd name="T61" fmla="*/ 63 h 74"/>
                  <a:gd name="T62" fmla="*/ 39 w 60"/>
                  <a:gd name="T63" fmla="*/ 32 h 74"/>
                  <a:gd name="T64" fmla="*/ 21 w 60"/>
                  <a:gd name="T65" fmla="*/ 39 h 74"/>
                  <a:gd name="T66" fmla="*/ 14 w 60"/>
                  <a:gd name="T67" fmla="*/ 46 h 74"/>
                  <a:gd name="T68" fmla="*/ 11 w 60"/>
                  <a:gd name="T69" fmla="*/ 53 h 74"/>
                  <a:gd name="T70" fmla="*/ 14 w 60"/>
                  <a:gd name="T71" fmla="*/ 60 h 74"/>
                  <a:gd name="T72" fmla="*/ 21 w 60"/>
                  <a:gd name="T73" fmla="*/ 63 h 74"/>
                  <a:gd name="T74" fmla="*/ 39 w 60"/>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4"/>
                  <a:gd name="T116" fmla="*/ 60 w 60"/>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4">
                    <a:moveTo>
                      <a:pt x="39" y="63"/>
                    </a:moveTo>
                    <a:lnTo>
                      <a:pt x="32" y="67"/>
                    </a:lnTo>
                    <a:lnTo>
                      <a:pt x="28" y="70"/>
                    </a:lnTo>
                    <a:lnTo>
                      <a:pt x="25" y="70"/>
                    </a:lnTo>
                    <a:lnTo>
                      <a:pt x="21" y="74"/>
                    </a:lnTo>
                    <a:lnTo>
                      <a:pt x="14" y="74"/>
                    </a:lnTo>
                    <a:lnTo>
                      <a:pt x="7" y="74"/>
                    </a:lnTo>
                    <a:lnTo>
                      <a:pt x="4" y="70"/>
                    </a:lnTo>
                    <a:lnTo>
                      <a:pt x="0" y="63"/>
                    </a:lnTo>
                    <a:lnTo>
                      <a:pt x="0" y="56"/>
                    </a:lnTo>
                    <a:lnTo>
                      <a:pt x="0" y="53"/>
                    </a:lnTo>
                    <a:lnTo>
                      <a:pt x="0" y="49"/>
                    </a:lnTo>
                    <a:lnTo>
                      <a:pt x="4" y="42"/>
                    </a:lnTo>
                    <a:lnTo>
                      <a:pt x="11" y="39"/>
                    </a:lnTo>
                    <a:lnTo>
                      <a:pt x="21" y="32"/>
                    </a:lnTo>
                    <a:lnTo>
                      <a:pt x="39" y="28"/>
                    </a:lnTo>
                    <a:lnTo>
                      <a:pt x="39" y="25"/>
                    </a:lnTo>
                    <a:lnTo>
                      <a:pt x="36" y="17"/>
                    </a:lnTo>
                    <a:lnTo>
                      <a:pt x="36" y="10"/>
                    </a:lnTo>
                    <a:lnTo>
                      <a:pt x="32" y="7"/>
                    </a:lnTo>
                    <a:lnTo>
                      <a:pt x="25" y="7"/>
                    </a:lnTo>
                    <a:lnTo>
                      <a:pt x="21" y="7"/>
                    </a:lnTo>
                    <a:lnTo>
                      <a:pt x="18" y="10"/>
                    </a:lnTo>
                    <a:lnTo>
                      <a:pt x="14" y="10"/>
                    </a:lnTo>
                    <a:lnTo>
                      <a:pt x="14" y="14"/>
                    </a:lnTo>
                    <a:lnTo>
                      <a:pt x="14" y="21"/>
                    </a:lnTo>
                    <a:lnTo>
                      <a:pt x="14" y="25"/>
                    </a:lnTo>
                    <a:lnTo>
                      <a:pt x="11" y="28"/>
                    </a:lnTo>
                    <a:lnTo>
                      <a:pt x="7" y="28"/>
                    </a:lnTo>
                    <a:lnTo>
                      <a:pt x="4" y="25"/>
                    </a:lnTo>
                    <a:lnTo>
                      <a:pt x="4" y="21"/>
                    </a:lnTo>
                    <a:lnTo>
                      <a:pt x="4" y="14"/>
                    </a:lnTo>
                    <a:lnTo>
                      <a:pt x="7" y="7"/>
                    </a:lnTo>
                    <a:lnTo>
                      <a:pt x="18" y="3"/>
                    </a:lnTo>
                    <a:lnTo>
                      <a:pt x="28" y="0"/>
                    </a:lnTo>
                    <a:lnTo>
                      <a:pt x="36" y="3"/>
                    </a:lnTo>
                    <a:lnTo>
                      <a:pt x="43" y="3"/>
                    </a:lnTo>
                    <a:lnTo>
                      <a:pt x="46" y="7"/>
                    </a:lnTo>
                    <a:lnTo>
                      <a:pt x="50" y="10"/>
                    </a:lnTo>
                    <a:lnTo>
                      <a:pt x="50" y="17"/>
                    </a:lnTo>
                    <a:lnTo>
                      <a:pt x="50" y="25"/>
                    </a:lnTo>
                    <a:lnTo>
                      <a:pt x="50" y="49"/>
                    </a:lnTo>
                    <a:lnTo>
                      <a:pt x="50" y="56"/>
                    </a:lnTo>
                    <a:lnTo>
                      <a:pt x="50" y="60"/>
                    </a:lnTo>
                    <a:lnTo>
                      <a:pt x="50" y="63"/>
                    </a:lnTo>
                    <a:lnTo>
                      <a:pt x="53" y="63"/>
                    </a:lnTo>
                    <a:lnTo>
                      <a:pt x="57" y="63"/>
                    </a:lnTo>
                    <a:lnTo>
                      <a:pt x="60" y="60"/>
                    </a:lnTo>
                    <a:lnTo>
                      <a:pt x="60" y="63"/>
                    </a:lnTo>
                    <a:lnTo>
                      <a:pt x="53" y="70"/>
                    </a:lnTo>
                    <a:lnTo>
                      <a:pt x="46" y="74"/>
                    </a:lnTo>
                    <a:lnTo>
                      <a:pt x="43" y="74"/>
                    </a:lnTo>
                    <a:lnTo>
                      <a:pt x="39" y="70"/>
                    </a:lnTo>
                    <a:lnTo>
                      <a:pt x="39" y="67"/>
                    </a:lnTo>
                    <a:lnTo>
                      <a:pt x="39" y="63"/>
                    </a:lnTo>
                    <a:close/>
                    <a:moveTo>
                      <a:pt x="39" y="56"/>
                    </a:moveTo>
                    <a:lnTo>
                      <a:pt x="39" y="32"/>
                    </a:lnTo>
                    <a:lnTo>
                      <a:pt x="28" y="35"/>
                    </a:lnTo>
                    <a:lnTo>
                      <a:pt x="21" y="39"/>
                    </a:lnTo>
                    <a:lnTo>
                      <a:pt x="18" y="42"/>
                    </a:lnTo>
                    <a:lnTo>
                      <a:pt x="14" y="46"/>
                    </a:lnTo>
                    <a:lnTo>
                      <a:pt x="11" y="49"/>
                    </a:lnTo>
                    <a:lnTo>
                      <a:pt x="11" y="53"/>
                    </a:lnTo>
                    <a:lnTo>
                      <a:pt x="14" y="56"/>
                    </a:lnTo>
                    <a:lnTo>
                      <a:pt x="14" y="60"/>
                    </a:lnTo>
                    <a:lnTo>
                      <a:pt x="18" y="63"/>
                    </a:lnTo>
                    <a:lnTo>
                      <a:pt x="21" y="63"/>
                    </a:lnTo>
                    <a:lnTo>
                      <a:pt x="28"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27" name="Freeform 228"/>
              <p:cNvSpPr>
                <a:spLocks/>
              </p:cNvSpPr>
              <p:nvPr/>
            </p:nvSpPr>
            <p:spPr bwMode="auto">
              <a:xfrm>
                <a:off x="3113" y="1414"/>
                <a:ext cx="42" cy="92"/>
              </a:xfrm>
              <a:custGeom>
                <a:avLst/>
                <a:gdLst>
                  <a:gd name="T0" fmla="*/ 25 w 42"/>
                  <a:gd name="T1" fmla="*/ 0 h 92"/>
                  <a:gd name="T2" fmla="*/ 25 w 42"/>
                  <a:gd name="T3" fmla="*/ 21 h 92"/>
                  <a:gd name="T4" fmla="*/ 39 w 42"/>
                  <a:gd name="T5" fmla="*/ 21 h 92"/>
                  <a:gd name="T6" fmla="*/ 39 w 42"/>
                  <a:gd name="T7" fmla="*/ 25 h 92"/>
                  <a:gd name="T8" fmla="*/ 25 w 42"/>
                  <a:gd name="T9" fmla="*/ 25 h 92"/>
                  <a:gd name="T10" fmla="*/ 25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32 w 42"/>
                  <a:gd name="T35" fmla="*/ 92 h 92"/>
                  <a:gd name="T36" fmla="*/ 25 w 42"/>
                  <a:gd name="T37" fmla="*/ 92 h 92"/>
                  <a:gd name="T38" fmla="*/ 21 w 42"/>
                  <a:gd name="T39" fmla="*/ 92 h 92"/>
                  <a:gd name="T40" fmla="*/ 17 w 42"/>
                  <a:gd name="T41" fmla="*/ 88 h 92"/>
                  <a:gd name="T42" fmla="*/ 14 w 42"/>
                  <a:gd name="T43" fmla="*/ 88 h 92"/>
                  <a:gd name="T44" fmla="*/ 14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4 w 42"/>
                  <a:gd name="T61" fmla="*/ 14 h 92"/>
                  <a:gd name="T62" fmla="*/ 17 w 42"/>
                  <a:gd name="T63" fmla="*/ 11 h 92"/>
                  <a:gd name="T64" fmla="*/ 17 w 42"/>
                  <a:gd name="T65" fmla="*/ 4 h 92"/>
                  <a:gd name="T66" fmla="*/ 21 w 42"/>
                  <a:gd name="T67" fmla="*/ 0 h 92"/>
                  <a:gd name="T68" fmla="*/ 25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5" y="0"/>
                    </a:moveTo>
                    <a:lnTo>
                      <a:pt x="25" y="21"/>
                    </a:lnTo>
                    <a:lnTo>
                      <a:pt x="39" y="21"/>
                    </a:lnTo>
                    <a:lnTo>
                      <a:pt x="39" y="25"/>
                    </a:lnTo>
                    <a:lnTo>
                      <a:pt x="25" y="25"/>
                    </a:lnTo>
                    <a:lnTo>
                      <a:pt x="25" y="71"/>
                    </a:lnTo>
                    <a:lnTo>
                      <a:pt x="25" y="78"/>
                    </a:lnTo>
                    <a:lnTo>
                      <a:pt x="25" y="81"/>
                    </a:lnTo>
                    <a:lnTo>
                      <a:pt x="28" y="81"/>
                    </a:lnTo>
                    <a:lnTo>
                      <a:pt x="32" y="81"/>
                    </a:lnTo>
                    <a:lnTo>
                      <a:pt x="35" y="81"/>
                    </a:lnTo>
                    <a:lnTo>
                      <a:pt x="39" y="81"/>
                    </a:lnTo>
                    <a:lnTo>
                      <a:pt x="39" y="78"/>
                    </a:lnTo>
                    <a:lnTo>
                      <a:pt x="42" y="78"/>
                    </a:lnTo>
                    <a:lnTo>
                      <a:pt x="39" y="85"/>
                    </a:lnTo>
                    <a:lnTo>
                      <a:pt x="35" y="88"/>
                    </a:lnTo>
                    <a:lnTo>
                      <a:pt x="32" y="92"/>
                    </a:lnTo>
                    <a:lnTo>
                      <a:pt x="25" y="92"/>
                    </a:lnTo>
                    <a:lnTo>
                      <a:pt x="21" y="92"/>
                    </a:lnTo>
                    <a:lnTo>
                      <a:pt x="17" y="88"/>
                    </a:lnTo>
                    <a:lnTo>
                      <a:pt x="14" y="88"/>
                    </a:lnTo>
                    <a:lnTo>
                      <a:pt x="14" y="85"/>
                    </a:lnTo>
                    <a:lnTo>
                      <a:pt x="10" y="81"/>
                    </a:lnTo>
                    <a:lnTo>
                      <a:pt x="10" y="74"/>
                    </a:lnTo>
                    <a:lnTo>
                      <a:pt x="10" y="25"/>
                    </a:lnTo>
                    <a:lnTo>
                      <a:pt x="0" y="25"/>
                    </a:lnTo>
                    <a:lnTo>
                      <a:pt x="3" y="21"/>
                    </a:lnTo>
                    <a:lnTo>
                      <a:pt x="7" y="18"/>
                    </a:lnTo>
                    <a:lnTo>
                      <a:pt x="14" y="14"/>
                    </a:lnTo>
                    <a:lnTo>
                      <a:pt x="17" y="11"/>
                    </a:lnTo>
                    <a:lnTo>
                      <a:pt x="17"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28" name="Rectangle 229"/>
              <p:cNvSpPr>
                <a:spLocks noChangeArrowheads="1"/>
              </p:cNvSpPr>
              <p:nvPr/>
            </p:nvSpPr>
            <p:spPr bwMode="auto">
              <a:xfrm>
                <a:off x="3247"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9" name="Freeform 230"/>
              <p:cNvSpPr>
                <a:spLocks/>
              </p:cNvSpPr>
              <p:nvPr/>
            </p:nvSpPr>
            <p:spPr bwMode="auto">
              <a:xfrm>
                <a:off x="3502" y="1400"/>
                <a:ext cx="88" cy="106"/>
              </a:xfrm>
              <a:custGeom>
                <a:avLst/>
                <a:gdLst>
                  <a:gd name="T0" fmla="*/ 85 w 88"/>
                  <a:gd name="T1" fmla="*/ 0 h 106"/>
                  <a:gd name="T2" fmla="*/ 85 w 88"/>
                  <a:gd name="T3" fmla="*/ 35 h 106"/>
                  <a:gd name="T4" fmla="*/ 85 w 88"/>
                  <a:gd name="T5" fmla="*/ 35 h 106"/>
                  <a:gd name="T6" fmla="*/ 77 w 88"/>
                  <a:gd name="T7" fmla="*/ 21 h 106"/>
                  <a:gd name="T8" fmla="*/ 70 w 88"/>
                  <a:gd name="T9" fmla="*/ 11 h 106"/>
                  <a:gd name="T10" fmla="*/ 60 w 88"/>
                  <a:gd name="T11" fmla="*/ 7 h 106"/>
                  <a:gd name="T12" fmla="*/ 49 w 88"/>
                  <a:gd name="T13" fmla="*/ 3 h 106"/>
                  <a:gd name="T14" fmla="*/ 42 w 88"/>
                  <a:gd name="T15" fmla="*/ 7 h 106"/>
                  <a:gd name="T16" fmla="*/ 32 w 88"/>
                  <a:gd name="T17" fmla="*/ 11 h 106"/>
                  <a:gd name="T18" fmla="*/ 24 w 88"/>
                  <a:gd name="T19" fmla="*/ 18 h 106"/>
                  <a:gd name="T20" fmla="*/ 21 w 88"/>
                  <a:gd name="T21" fmla="*/ 25 h 106"/>
                  <a:gd name="T22" fmla="*/ 17 w 88"/>
                  <a:gd name="T23" fmla="*/ 39 h 106"/>
                  <a:gd name="T24" fmla="*/ 17 w 88"/>
                  <a:gd name="T25" fmla="*/ 53 h 106"/>
                  <a:gd name="T26" fmla="*/ 17 w 88"/>
                  <a:gd name="T27" fmla="*/ 67 h 106"/>
                  <a:gd name="T28" fmla="*/ 21 w 88"/>
                  <a:gd name="T29" fmla="*/ 78 h 106"/>
                  <a:gd name="T30" fmla="*/ 24 w 88"/>
                  <a:gd name="T31" fmla="*/ 88 h 106"/>
                  <a:gd name="T32" fmla="*/ 32 w 88"/>
                  <a:gd name="T33" fmla="*/ 95 h 106"/>
                  <a:gd name="T34" fmla="*/ 42 w 88"/>
                  <a:gd name="T35" fmla="*/ 99 h 106"/>
                  <a:gd name="T36" fmla="*/ 53 w 88"/>
                  <a:gd name="T37" fmla="*/ 99 h 106"/>
                  <a:gd name="T38" fmla="*/ 63 w 88"/>
                  <a:gd name="T39" fmla="*/ 99 h 106"/>
                  <a:gd name="T40" fmla="*/ 70 w 88"/>
                  <a:gd name="T41" fmla="*/ 95 h 106"/>
                  <a:gd name="T42" fmla="*/ 77 w 88"/>
                  <a:gd name="T43" fmla="*/ 88 h 106"/>
                  <a:gd name="T44" fmla="*/ 85 w 88"/>
                  <a:gd name="T45" fmla="*/ 78 h 106"/>
                  <a:gd name="T46" fmla="*/ 88 w 88"/>
                  <a:gd name="T47" fmla="*/ 81 h 106"/>
                  <a:gd name="T48" fmla="*/ 81 w 88"/>
                  <a:gd name="T49" fmla="*/ 92 h 106"/>
                  <a:gd name="T50" fmla="*/ 70 w 88"/>
                  <a:gd name="T51" fmla="*/ 99 h 106"/>
                  <a:gd name="T52" fmla="*/ 60 w 88"/>
                  <a:gd name="T53" fmla="*/ 106 h 106"/>
                  <a:gd name="T54" fmla="*/ 46 w 88"/>
                  <a:gd name="T55" fmla="*/ 106 h 106"/>
                  <a:gd name="T56" fmla="*/ 32 w 88"/>
                  <a:gd name="T57" fmla="*/ 102 h 106"/>
                  <a:gd name="T58" fmla="*/ 17 w 88"/>
                  <a:gd name="T59" fmla="*/ 99 h 106"/>
                  <a:gd name="T60" fmla="*/ 7 w 88"/>
                  <a:gd name="T61" fmla="*/ 88 h 106"/>
                  <a:gd name="T62" fmla="*/ 3 w 88"/>
                  <a:gd name="T63" fmla="*/ 78 h 106"/>
                  <a:gd name="T64" fmla="*/ 0 w 88"/>
                  <a:gd name="T65" fmla="*/ 67 h 106"/>
                  <a:gd name="T66" fmla="*/ 0 w 88"/>
                  <a:gd name="T67" fmla="*/ 53 h 106"/>
                  <a:gd name="T68" fmla="*/ 0 w 88"/>
                  <a:gd name="T69" fmla="*/ 39 h 106"/>
                  <a:gd name="T70" fmla="*/ 3 w 88"/>
                  <a:gd name="T71" fmla="*/ 25 h 106"/>
                  <a:gd name="T72" fmla="*/ 14 w 88"/>
                  <a:gd name="T73" fmla="*/ 14 h 106"/>
                  <a:gd name="T74" fmla="*/ 24 w 88"/>
                  <a:gd name="T75" fmla="*/ 7 h 106"/>
                  <a:gd name="T76" fmla="*/ 35 w 88"/>
                  <a:gd name="T77" fmla="*/ 0 h 106"/>
                  <a:gd name="T78" fmla="*/ 49 w 88"/>
                  <a:gd name="T79" fmla="*/ 0 h 106"/>
                  <a:gd name="T80" fmla="*/ 60 w 88"/>
                  <a:gd name="T81" fmla="*/ 0 h 106"/>
                  <a:gd name="T82" fmla="*/ 70 w 88"/>
                  <a:gd name="T83" fmla="*/ 3 h 106"/>
                  <a:gd name="T84" fmla="*/ 74 w 88"/>
                  <a:gd name="T85" fmla="*/ 7 h 106"/>
                  <a:gd name="T86" fmla="*/ 74 w 88"/>
                  <a:gd name="T87" fmla="*/ 7 h 106"/>
                  <a:gd name="T88" fmla="*/ 77 w 88"/>
                  <a:gd name="T89" fmla="*/ 7 h 106"/>
                  <a:gd name="T90" fmla="*/ 77 w 88"/>
                  <a:gd name="T91" fmla="*/ 3 h 106"/>
                  <a:gd name="T92" fmla="*/ 81 w 88"/>
                  <a:gd name="T93" fmla="*/ 3 h 106"/>
                  <a:gd name="T94" fmla="*/ 81 w 88"/>
                  <a:gd name="T95" fmla="*/ 0 h 106"/>
                  <a:gd name="T96" fmla="*/ 85 w 88"/>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
                  <a:gd name="T148" fmla="*/ 0 h 106"/>
                  <a:gd name="T149" fmla="*/ 88 w 88"/>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 h="106">
                    <a:moveTo>
                      <a:pt x="85" y="0"/>
                    </a:moveTo>
                    <a:lnTo>
                      <a:pt x="85" y="35"/>
                    </a:lnTo>
                    <a:lnTo>
                      <a:pt x="77" y="21"/>
                    </a:lnTo>
                    <a:lnTo>
                      <a:pt x="70" y="11"/>
                    </a:lnTo>
                    <a:lnTo>
                      <a:pt x="60" y="7"/>
                    </a:lnTo>
                    <a:lnTo>
                      <a:pt x="49" y="3"/>
                    </a:lnTo>
                    <a:lnTo>
                      <a:pt x="42" y="7"/>
                    </a:lnTo>
                    <a:lnTo>
                      <a:pt x="32" y="11"/>
                    </a:lnTo>
                    <a:lnTo>
                      <a:pt x="24" y="18"/>
                    </a:lnTo>
                    <a:lnTo>
                      <a:pt x="21" y="25"/>
                    </a:lnTo>
                    <a:lnTo>
                      <a:pt x="17" y="39"/>
                    </a:lnTo>
                    <a:lnTo>
                      <a:pt x="17" y="53"/>
                    </a:lnTo>
                    <a:lnTo>
                      <a:pt x="17" y="67"/>
                    </a:lnTo>
                    <a:lnTo>
                      <a:pt x="21" y="78"/>
                    </a:lnTo>
                    <a:lnTo>
                      <a:pt x="24" y="88"/>
                    </a:lnTo>
                    <a:lnTo>
                      <a:pt x="32" y="95"/>
                    </a:lnTo>
                    <a:lnTo>
                      <a:pt x="42" y="99"/>
                    </a:lnTo>
                    <a:lnTo>
                      <a:pt x="53" y="99"/>
                    </a:lnTo>
                    <a:lnTo>
                      <a:pt x="63" y="99"/>
                    </a:lnTo>
                    <a:lnTo>
                      <a:pt x="70" y="95"/>
                    </a:lnTo>
                    <a:lnTo>
                      <a:pt x="77" y="88"/>
                    </a:lnTo>
                    <a:lnTo>
                      <a:pt x="85" y="78"/>
                    </a:lnTo>
                    <a:lnTo>
                      <a:pt x="88" y="81"/>
                    </a:lnTo>
                    <a:lnTo>
                      <a:pt x="81" y="92"/>
                    </a:lnTo>
                    <a:lnTo>
                      <a:pt x="70" y="99"/>
                    </a:lnTo>
                    <a:lnTo>
                      <a:pt x="60" y="106"/>
                    </a:lnTo>
                    <a:lnTo>
                      <a:pt x="46" y="106"/>
                    </a:lnTo>
                    <a:lnTo>
                      <a:pt x="32" y="102"/>
                    </a:lnTo>
                    <a:lnTo>
                      <a:pt x="17" y="99"/>
                    </a:lnTo>
                    <a:lnTo>
                      <a:pt x="7" y="88"/>
                    </a:lnTo>
                    <a:lnTo>
                      <a:pt x="3" y="78"/>
                    </a:lnTo>
                    <a:lnTo>
                      <a:pt x="0" y="67"/>
                    </a:lnTo>
                    <a:lnTo>
                      <a:pt x="0" y="53"/>
                    </a:lnTo>
                    <a:lnTo>
                      <a:pt x="0" y="39"/>
                    </a:lnTo>
                    <a:lnTo>
                      <a:pt x="3" y="25"/>
                    </a:lnTo>
                    <a:lnTo>
                      <a:pt x="14" y="14"/>
                    </a:lnTo>
                    <a:lnTo>
                      <a:pt x="24" y="7"/>
                    </a:lnTo>
                    <a:lnTo>
                      <a:pt x="35" y="0"/>
                    </a:lnTo>
                    <a:lnTo>
                      <a:pt x="49" y="0"/>
                    </a:lnTo>
                    <a:lnTo>
                      <a:pt x="60" y="0"/>
                    </a:lnTo>
                    <a:lnTo>
                      <a:pt x="70" y="3"/>
                    </a:lnTo>
                    <a:lnTo>
                      <a:pt x="74" y="7"/>
                    </a:lnTo>
                    <a:lnTo>
                      <a:pt x="77" y="7"/>
                    </a:lnTo>
                    <a:lnTo>
                      <a:pt x="77" y="3"/>
                    </a:lnTo>
                    <a:lnTo>
                      <a:pt x="81" y="3"/>
                    </a:lnTo>
                    <a:lnTo>
                      <a:pt x="81" y="0"/>
                    </a:lnTo>
                    <a:lnTo>
                      <a:pt x="85" y="0"/>
                    </a:lnTo>
                    <a:close/>
                  </a:path>
                </a:pathLst>
              </a:custGeom>
              <a:solidFill>
                <a:srgbClr val="000000"/>
              </a:solidFill>
              <a:ln w="0">
                <a:solidFill>
                  <a:srgbClr val="000000"/>
                </a:solidFill>
                <a:round/>
                <a:headEnd/>
                <a:tailEnd/>
              </a:ln>
            </p:spPr>
            <p:txBody>
              <a:bodyPr/>
              <a:lstStyle/>
              <a:p>
                <a:endParaRPr lang="en-CA"/>
              </a:p>
            </p:txBody>
          </p:sp>
          <p:sp>
            <p:nvSpPr>
              <p:cNvPr id="22630" name="Freeform 231"/>
              <p:cNvSpPr>
                <a:spLocks/>
              </p:cNvSpPr>
              <p:nvPr/>
            </p:nvSpPr>
            <p:spPr bwMode="auto">
              <a:xfrm>
                <a:off x="3597" y="1396"/>
                <a:ext cx="74" cy="110"/>
              </a:xfrm>
              <a:custGeom>
                <a:avLst/>
                <a:gdLst>
                  <a:gd name="T0" fmla="*/ 25 w 74"/>
                  <a:gd name="T1" fmla="*/ 53 h 110"/>
                  <a:gd name="T2" fmla="*/ 39 w 74"/>
                  <a:gd name="T3" fmla="*/ 39 h 110"/>
                  <a:gd name="T4" fmla="*/ 46 w 74"/>
                  <a:gd name="T5" fmla="*/ 36 h 110"/>
                  <a:gd name="T6" fmla="*/ 57 w 74"/>
                  <a:gd name="T7" fmla="*/ 39 h 110"/>
                  <a:gd name="T8" fmla="*/ 64 w 74"/>
                  <a:gd name="T9" fmla="*/ 50 h 110"/>
                  <a:gd name="T10" fmla="*/ 67 w 74"/>
                  <a:gd name="T11" fmla="*/ 68 h 110"/>
                  <a:gd name="T12" fmla="*/ 67 w 74"/>
                  <a:gd name="T13" fmla="*/ 99 h 110"/>
                  <a:gd name="T14" fmla="*/ 67 w 74"/>
                  <a:gd name="T15" fmla="*/ 103 h 110"/>
                  <a:gd name="T16" fmla="*/ 71 w 74"/>
                  <a:gd name="T17" fmla="*/ 106 h 110"/>
                  <a:gd name="T18" fmla="*/ 74 w 74"/>
                  <a:gd name="T19" fmla="*/ 110 h 110"/>
                  <a:gd name="T20" fmla="*/ 43 w 74"/>
                  <a:gd name="T21" fmla="*/ 106 h 110"/>
                  <a:gd name="T22" fmla="*/ 50 w 74"/>
                  <a:gd name="T23" fmla="*/ 106 h 110"/>
                  <a:gd name="T24" fmla="*/ 53 w 74"/>
                  <a:gd name="T25" fmla="*/ 103 h 110"/>
                  <a:gd name="T26" fmla="*/ 53 w 74"/>
                  <a:gd name="T27" fmla="*/ 96 h 110"/>
                  <a:gd name="T28" fmla="*/ 53 w 74"/>
                  <a:gd name="T29" fmla="*/ 68 h 110"/>
                  <a:gd name="T30" fmla="*/ 53 w 74"/>
                  <a:gd name="T31" fmla="*/ 53 h 110"/>
                  <a:gd name="T32" fmla="*/ 50 w 74"/>
                  <a:gd name="T33" fmla="*/ 50 h 110"/>
                  <a:gd name="T34" fmla="*/ 43 w 74"/>
                  <a:gd name="T35" fmla="*/ 46 h 110"/>
                  <a:gd name="T36" fmla="*/ 35 w 74"/>
                  <a:gd name="T37" fmla="*/ 50 h 110"/>
                  <a:gd name="T38" fmla="*/ 25 w 74"/>
                  <a:gd name="T39" fmla="*/ 57 h 110"/>
                  <a:gd name="T40" fmla="*/ 25 w 74"/>
                  <a:gd name="T41" fmla="*/ 99 h 110"/>
                  <a:gd name="T42" fmla="*/ 25 w 74"/>
                  <a:gd name="T43" fmla="*/ 103 h 110"/>
                  <a:gd name="T44" fmla="*/ 28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18 h 110"/>
                  <a:gd name="T58" fmla="*/ 11 w 74"/>
                  <a:gd name="T59" fmla="*/ 11 h 110"/>
                  <a:gd name="T60" fmla="*/ 7 w 74"/>
                  <a:gd name="T61" fmla="*/ 7 h 110"/>
                  <a:gd name="T62" fmla="*/ 4 w 74"/>
                  <a:gd name="T63" fmla="*/ 7 h 110"/>
                  <a:gd name="T64" fmla="*/ 0 w 74"/>
                  <a:gd name="T65" fmla="*/ 7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3"/>
                    </a:lnTo>
                    <a:lnTo>
                      <a:pt x="39" y="39"/>
                    </a:lnTo>
                    <a:lnTo>
                      <a:pt x="43" y="39"/>
                    </a:lnTo>
                    <a:lnTo>
                      <a:pt x="46" y="36"/>
                    </a:lnTo>
                    <a:lnTo>
                      <a:pt x="53" y="39"/>
                    </a:lnTo>
                    <a:lnTo>
                      <a:pt x="57" y="39"/>
                    </a:lnTo>
                    <a:lnTo>
                      <a:pt x="60" y="46"/>
                    </a:lnTo>
                    <a:lnTo>
                      <a:pt x="64" y="50"/>
                    </a:lnTo>
                    <a:lnTo>
                      <a:pt x="67" y="57"/>
                    </a:lnTo>
                    <a:lnTo>
                      <a:pt x="67" y="68"/>
                    </a:lnTo>
                    <a:lnTo>
                      <a:pt x="67" y="92"/>
                    </a:lnTo>
                    <a:lnTo>
                      <a:pt x="67" y="99"/>
                    </a:lnTo>
                    <a:lnTo>
                      <a:pt x="67" y="103"/>
                    </a:lnTo>
                    <a:lnTo>
                      <a:pt x="71" y="106"/>
                    </a:lnTo>
                    <a:lnTo>
                      <a:pt x="74" y="106"/>
                    </a:lnTo>
                    <a:lnTo>
                      <a:pt x="74" y="110"/>
                    </a:lnTo>
                    <a:lnTo>
                      <a:pt x="43" y="110"/>
                    </a:lnTo>
                    <a:lnTo>
                      <a:pt x="43" y="106"/>
                    </a:lnTo>
                    <a:lnTo>
                      <a:pt x="46" y="106"/>
                    </a:lnTo>
                    <a:lnTo>
                      <a:pt x="50" y="106"/>
                    </a:lnTo>
                    <a:lnTo>
                      <a:pt x="53" y="103"/>
                    </a:lnTo>
                    <a:lnTo>
                      <a:pt x="53" y="99"/>
                    </a:lnTo>
                    <a:lnTo>
                      <a:pt x="53" y="96"/>
                    </a:lnTo>
                    <a:lnTo>
                      <a:pt x="53" y="92"/>
                    </a:lnTo>
                    <a:lnTo>
                      <a:pt x="53" y="68"/>
                    </a:lnTo>
                    <a:lnTo>
                      <a:pt x="53" y="61"/>
                    </a:lnTo>
                    <a:lnTo>
                      <a:pt x="53" y="53"/>
                    </a:lnTo>
                    <a:lnTo>
                      <a:pt x="50" y="50"/>
                    </a:lnTo>
                    <a:lnTo>
                      <a:pt x="46" y="46"/>
                    </a:lnTo>
                    <a:lnTo>
                      <a:pt x="43" y="46"/>
                    </a:lnTo>
                    <a:lnTo>
                      <a:pt x="39" y="46"/>
                    </a:lnTo>
                    <a:lnTo>
                      <a:pt x="35" y="50"/>
                    </a:lnTo>
                    <a:lnTo>
                      <a:pt x="28" y="53"/>
                    </a:lnTo>
                    <a:lnTo>
                      <a:pt x="25" y="57"/>
                    </a:lnTo>
                    <a:lnTo>
                      <a:pt x="25" y="92"/>
                    </a:lnTo>
                    <a:lnTo>
                      <a:pt x="25" y="99"/>
                    </a:lnTo>
                    <a:lnTo>
                      <a:pt x="25" y="103"/>
                    </a:lnTo>
                    <a:lnTo>
                      <a:pt x="28" y="106"/>
                    </a:lnTo>
                    <a:lnTo>
                      <a:pt x="32" y="106"/>
                    </a:lnTo>
                    <a:lnTo>
                      <a:pt x="32" y="110"/>
                    </a:lnTo>
                    <a:lnTo>
                      <a:pt x="0" y="110"/>
                    </a:lnTo>
                    <a:lnTo>
                      <a:pt x="0" y="106"/>
                    </a:lnTo>
                    <a:lnTo>
                      <a:pt x="4" y="106"/>
                    </a:lnTo>
                    <a:lnTo>
                      <a:pt x="7" y="106"/>
                    </a:lnTo>
                    <a:lnTo>
                      <a:pt x="11" y="103"/>
                    </a:lnTo>
                    <a:lnTo>
                      <a:pt x="11" y="99"/>
                    </a:lnTo>
                    <a:lnTo>
                      <a:pt x="11" y="92"/>
                    </a:lnTo>
                    <a:lnTo>
                      <a:pt x="11" y="29"/>
                    </a:lnTo>
                    <a:lnTo>
                      <a:pt x="11" y="18"/>
                    </a:lnTo>
                    <a:lnTo>
                      <a:pt x="11" y="15"/>
                    </a:lnTo>
                    <a:lnTo>
                      <a:pt x="11" y="11"/>
                    </a:lnTo>
                    <a:lnTo>
                      <a:pt x="7" y="7"/>
                    </a:lnTo>
                    <a:lnTo>
                      <a:pt x="4" y="7"/>
                    </a:lnTo>
                    <a:lnTo>
                      <a:pt x="4" y="11"/>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31" name="Freeform 232"/>
              <p:cNvSpPr>
                <a:spLocks noEditPoints="1"/>
              </p:cNvSpPr>
              <p:nvPr/>
            </p:nvSpPr>
            <p:spPr bwMode="auto">
              <a:xfrm>
                <a:off x="3682" y="1396"/>
                <a:ext cx="32" cy="110"/>
              </a:xfrm>
              <a:custGeom>
                <a:avLst/>
                <a:gdLst>
                  <a:gd name="T0" fmla="*/ 14 w 32"/>
                  <a:gd name="T1" fmla="*/ 0 h 110"/>
                  <a:gd name="T2" fmla="*/ 18 w 32"/>
                  <a:gd name="T3" fmla="*/ 0 h 110"/>
                  <a:gd name="T4" fmla="*/ 21 w 32"/>
                  <a:gd name="T5" fmla="*/ 4 h 110"/>
                  <a:gd name="T6" fmla="*/ 21 w 32"/>
                  <a:gd name="T7" fmla="*/ 7 h 110"/>
                  <a:gd name="T8" fmla="*/ 21 w 32"/>
                  <a:gd name="T9" fmla="*/ 7 h 110"/>
                  <a:gd name="T10" fmla="*/ 21 w 32"/>
                  <a:gd name="T11" fmla="*/ 11 h 110"/>
                  <a:gd name="T12" fmla="*/ 21 w 32"/>
                  <a:gd name="T13" fmla="*/ 15 h 110"/>
                  <a:gd name="T14" fmla="*/ 18 w 32"/>
                  <a:gd name="T15" fmla="*/ 18 h 110"/>
                  <a:gd name="T16" fmla="*/ 14 w 32"/>
                  <a:gd name="T17" fmla="*/ 18 h 110"/>
                  <a:gd name="T18" fmla="*/ 11 w 32"/>
                  <a:gd name="T19" fmla="*/ 18 h 110"/>
                  <a:gd name="T20" fmla="*/ 7 w 32"/>
                  <a:gd name="T21" fmla="*/ 15 h 110"/>
                  <a:gd name="T22" fmla="*/ 7 w 32"/>
                  <a:gd name="T23" fmla="*/ 11 h 110"/>
                  <a:gd name="T24" fmla="*/ 4 w 32"/>
                  <a:gd name="T25" fmla="*/ 7 h 110"/>
                  <a:gd name="T26" fmla="*/ 7 w 32"/>
                  <a:gd name="T27" fmla="*/ 7 h 110"/>
                  <a:gd name="T28" fmla="*/ 7 w 32"/>
                  <a:gd name="T29" fmla="*/ 4 h 110"/>
                  <a:gd name="T30" fmla="*/ 11 w 32"/>
                  <a:gd name="T31" fmla="*/ 0 h 110"/>
                  <a:gd name="T32" fmla="*/ 14 w 32"/>
                  <a:gd name="T33" fmla="*/ 0 h 110"/>
                  <a:gd name="T34" fmla="*/ 21 w 32"/>
                  <a:gd name="T35" fmla="*/ 36 h 110"/>
                  <a:gd name="T36" fmla="*/ 21 w 32"/>
                  <a:gd name="T37" fmla="*/ 92 h 110"/>
                  <a:gd name="T38" fmla="*/ 21 w 32"/>
                  <a:gd name="T39" fmla="*/ 99 h 110"/>
                  <a:gd name="T40" fmla="*/ 21 w 32"/>
                  <a:gd name="T41" fmla="*/ 103 h 110"/>
                  <a:gd name="T42" fmla="*/ 25 w 32"/>
                  <a:gd name="T43" fmla="*/ 103 h 110"/>
                  <a:gd name="T44" fmla="*/ 25 w 32"/>
                  <a:gd name="T45" fmla="*/ 106 h 110"/>
                  <a:gd name="T46" fmla="*/ 28 w 32"/>
                  <a:gd name="T47" fmla="*/ 106 h 110"/>
                  <a:gd name="T48" fmla="*/ 32 w 32"/>
                  <a:gd name="T49" fmla="*/ 106 h 110"/>
                  <a:gd name="T50" fmla="*/ 32 w 32"/>
                  <a:gd name="T51" fmla="*/ 110 h 110"/>
                  <a:gd name="T52" fmla="*/ 0 w 32"/>
                  <a:gd name="T53" fmla="*/ 110 h 110"/>
                  <a:gd name="T54" fmla="*/ 0 w 32"/>
                  <a:gd name="T55" fmla="*/ 106 h 110"/>
                  <a:gd name="T56" fmla="*/ 4 w 32"/>
                  <a:gd name="T57" fmla="*/ 106 h 110"/>
                  <a:gd name="T58" fmla="*/ 4 w 32"/>
                  <a:gd name="T59" fmla="*/ 106 h 110"/>
                  <a:gd name="T60" fmla="*/ 7 w 32"/>
                  <a:gd name="T61" fmla="*/ 103 h 110"/>
                  <a:gd name="T62" fmla="*/ 7 w 32"/>
                  <a:gd name="T63" fmla="*/ 103 h 110"/>
                  <a:gd name="T64" fmla="*/ 7 w 32"/>
                  <a:gd name="T65" fmla="*/ 99 h 110"/>
                  <a:gd name="T66" fmla="*/ 7 w 32"/>
                  <a:gd name="T67" fmla="*/ 92 h 110"/>
                  <a:gd name="T68" fmla="*/ 7 w 32"/>
                  <a:gd name="T69" fmla="*/ 68 h 110"/>
                  <a:gd name="T70" fmla="*/ 7 w 32"/>
                  <a:gd name="T71" fmla="*/ 57 h 110"/>
                  <a:gd name="T72" fmla="*/ 7 w 32"/>
                  <a:gd name="T73" fmla="*/ 50 h 110"/>
                  <a:gd name="T74" fmla="*/ 7 w 32"/>
                  <a:gd name="T75" fmla="*/ 50 h 110"/>
                  <a:gd name="T76" fmla="*/ 7 w 32"/>
                  <a:gd name="T77" fmla="*/ 46 h 110"/>
                  <a:gd name="T78" fmla="*/ 7 w 32"/>
                  <a:gd name="T79" fmla="*/ 46 h 110"/>
                  <a:gd name="T80" fmla="*/ 4 w 32"/>
                  <a:gd name="T81" fmla="*/ 46 h 110"/>
                  <a:gd name="T82" fmla="*/ 4 w 32"/>
                  <a:gd name="T83" fmla="*/ 46 h 110"/>
                  <a:gd name="T84" fmla="*/ 0 w 32"/>
                  <a:gd name="T85" fmla="*/ 46 h 110"/>
                  <a:gd name="T86" fmla="*/ 0 w 32"/>
                  <a:gd name="T87" fmla="*/ 46 h 110"/>
                  <a:gd name="T88" fmla="*/ 18 w 32"/>
                  <a:gd name="T89" fmla="*/ 36 h 110"/>
                  <a:gd name="T90" fmla="*/ 21 w 32"/>
                  <a:gd name="T91" fmla="*/ 36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2"/>
                  <a:gd name="T139" fmla="*/ 0 h 110"/>
                  <a:gd name="T140" fmla="*/ 32 w 32"/>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2" h="110">
                    <a:moveTo>
                      <a:pt x="14" y="0"/>
                    </a:moveTo>
                    <a:lnTo>
                      <a:pt x="18" y="0"/>
                    </a:lnTo>
                    <a:lnTo>
                      <a:pt x="21" y="4"/>
                    </a:lnTo>
                    <a:lnTo>
                      <a:pt x="21" y="7"/>
                    </a:lnTo>
                    <a:lnTo>
                      <a:pt x="21" y="11"/>
                    </a:lnTo>
                    <a:lnTo>
                      <a:pt x="21" y="15"/>
                    </a:lnTo>
                    <a:lnTo>
                      <a:pt x="18" y="18"/>
                    </a:lnTo>
                    <a:lnTo>
                      <a:pt x="14" y="18"/>
                    </a:lnTo>
                    <a:lnTo>
                      <a:pt x="11" y="18"/>
                    </a:lnTo>
                    <a:lnTo>
                      <a:pt x="7" y="15"/>
                    </a:lnTo>
                    <a:lnTo>
                      <a:pt x="7" y="11"/>
                    </a:lnTo>
                    <a:lnTo>
                      <a:pt x="4" y="7"/>
                    </a:lnTo>
                    <a:lnTo>
                      <a:pt x="7" y="7"/>
                    </a:lnTo>
                    <a:lnTo>
                      <a:pt x="7" y="4"/>
                    </a:lnTo>
                    <a:lnTo>
                      <a:pt x="11" y="0"/>
                    </a:lnTo>
                    <a:lnTo>
                      <a:pt x="14" y="0"/>
                    </a:lnTo>
                    <a:close/>
                    <a:moveTo>
                      <a:pt x="21" y="36"/>
                    </a:moveTo>
                    <a:lnTo>
                      <a:pt x="21" y="92"/>
                    </a:lnTo>
                    <a:lnTo>
                      <a:pt x="21" y="99"/>
                    </a:lnTo>
                    <a:lnTo>
                      <a:pt x="21" y="103"/>
                    </a:lnTo>
                    <a:lnTo>
                      <a:pt x="25" y="103"/>
                    </a:lnTo>
                    <a:lnTo>
                      <a:pt x="25" y="106"/>
                    </a:lnTo>
                    <a:lnTo>
                      <a:pt x="28" y="106"/>
                    </a:lnTo>
                    <a:lnTo>
                      <a:pt x="32" y="106"/>
                    </a:lnTo>
                    <a:lnTo>
                      <a:pt x="32" y="110"/>
                    </a:lnTo>
                    <a:lnTo>
                      <a:pt x="0" y="110"/>
                    </a:lnTo>
                    <a:lnTo>
                      <a:pt x="0" y="106"/>
                    </a:lnTo>
                    <a:lnTo>
                      <a:pt x="4" y="106"/>
                    </a:lnTo>
                    <a:lnTo>
                      <a:pt x="7" y="103"/>
                    </a:lnTo>
                    <a:lnTo>
                      <a:pt x="7" y="99"/>
                    </a:lnTo>
                    <a:lnTo>
                      <a:pt x="7" y="92"/>
                    </a:lnTo>
                    <a:lnTo>
                      <a:pt x="7" y="68"/>
                    </a:lnTo>
                    <a:lnTo>
                      <a:pt x="7" y="57"/>
                    </a:lnTo>
                    <a:lnTo>
                      <a:pt x="7" y="50"/>
                    </a:lnTo>
                    <a:lnTo>
                      <a:pt x="7" y="46"/>
                    </a:lnTo>
                    <a:lnTo>
                      <a:pt x="4" y="46"/>
                    </a:lnTo>
                    <a:lnTo>
                      <a:pt x="0" y="46"/>
                    </a:lnTo>
                    <a:lnTo>
                      <a:pt x="18" y="36"/>
                    </a:lnTo>
                    <a:lnTo>
                      <a:pt x="21" y="36"/>
                    </a:lnTo>
                    <a:close/>
                  </a:path>
                </a:pathLst>
              </a:custGeom>
              <a:solidFill>
                <a:srgbClr val="000000"/>
              </a:solidFill>
              <a:ln w="0">
                <a:solidFill>
                  <a:srgbClr val="000000"/>
                </a:solidFill>
                <a:round/>
                <a:headEnd/>
                <a:tailEnd/>
              </a:ln>
            </p:spPr>
            <p:txBody>
              <a:bodyPr/>
              <a:lstStyle/>
              <a:p>
                <a:endParaRPr lang="en-CA"/>
              </a:p>
            </p:txBody>
          </p:sp>
          <p:sp>
            <p:nvSpPr>
              <p:cNvPr id="22632" name="Freeform 233"/>
              <p:cNvSpPr>
                <a:spLocks/>
              </p:cNvSpPr>
              <p:nvPr/>
            </p:nvSpPr>
            <p:spPr bwMode="auto">
              <a:xfrm>
                <a:off x="3721" y="1432"/>
                <a:ext cx="74" cy="74"/>
              </a:xfrm>
              <a:custGeom>
                <a:avLst/>
                <a:gdLst>
                  <a:gd name="T0" fmla="*/ 21 w 74"/>
                  <a:gd name="T1" fmla="*/ 17 h 74"/>
                  <a:gd name="T2" fmla="*/ 28 w 74"/>
                  <a:gd name="T3" fmla="*/ 7 h 74"/>
                  <a:gd name="T4" fmla="*/ 39 w 74"/>
                  <a:gd name="T5" fmla="*/ 3 h 74"/>
                  <a:gd name="T6" fmla="*/ 46 w 74"/>
                  <a:gd name="T7" fmla="*/ 0 h 74"/>
                  <a:gd name="T8" fmla="*/ 49 w 74"/>
                  <a:gd name="T9" fmla="*/ 3 h 74"/>
                  <a:gd name="T10" fmla="*/ 53 w 74"/>
                  <a:gd name="T11" fmla="*/ 3 h 74"/>
                  <a:gd name="T12" fmla="*/ 60 w 74"/>
                  <a:gd name="T13" fmla="*/ 7 h 74"/>
                  <a:gd name="T14" fmla="*/ 60 w 74"/>
                  <a:gd name="T15" fmla="*/ 14 h 74"/>
                  <a:gd name="T16" fmla="*/ 64 w 74"/>
                  <a:gd name="T17" fmla="*/ 17 h 74"/>
                  <a:gd name="T18" fmla="*/ 64 w 74"/>
                  <a:gd name="T19" fmla="*/ 28 h 74"/>
                  <a:gd name="T20" fmla="*/ 64 w 74"/>
                  <a:gd name="T21" fmla="*/ 56 h 74"/>
                  <a:gd name="T22" fmla="*/ 64 w 74"/>
                  <a:gd name="T23" fmla="*/ 63 h 74"/>
                  <a:gd name="T24" fmla="*/ 64 w 74"/>
                  <a:gd name="T25" fmla="*/ 67 h 74"/>
                  <a:gd name="T26" fmla="*/ 64 w 74"/>
                  <a:gd name="T27" fmla="*/ 67 h 74"/>
                  <a:gd name="T28" fmla="*/ 67 w 74"/>
                  <a:gd name="T29" fmla="*/ 70 h 74"/>
                  <a:gd name="T30" fmla="*/ 67 w 74"/>
                  <a:gd name="T31" fmla="*/ 70 h 74"/>
                  <a:gd name="T32" fmla="*/ 74 w 74"/>
                  <a:gd name="T33" fmla="*/ 70 h 74"/>
                  <a:gd name="T34" fmla="*/ 74 w 74"/>
                  <a:gd name="T35" fmla="*/ 74 h 74"/>
                  <a:gd name="T36" fmla="*/ 39 w 74"/>
                  <a:gd name="T37" fmla="*/ 74 h 74"/>
                  <a:gd name="T38" fmla="*/ 39 w 74"/>
                  <a:gd name="T39" fmla="*/ 70 h 74"/>
                  <a:gd name="T40" fmla="*/ 42 w 74"/>
                  <a:gd name="T41" fmla="*/ 70 h 74"/>
                  <a:gd name="T42" fmla="*/ 46 w 74"/>
                  <a:gd name="T43" fmla="*/ 70 h 74"/>
                  <a:gd name="T44" fmla="*/ 46 w 74"/>
                  <a:gd name="T45" fmla="*/ 70 h 74"/>
                  <a:gd name="T46" fmla="*/ 49 w 74"/>
                  <a:gd name="T47" fmla="*/ 67 h 74"/>
                  <a:gd name="T48" fmla="*/ 49 w 74"/>
                  <a:gd name="T49" fmla="*/ 63 h 74"/>
                  <a:gd name="T50" fmla="*/ 49 w 74"/>
                  <a:gd name="T51" fmla="*/ 63 h 74"/>
                  <a:gd name="T52" fmla="*/ 49 w 74"/>
                  <a:gd name="T53" fmla="*/ 56 h 74"/>
                  <a:gd name="T54" fmla="*/ 49 w 74"/>
                  <a:gd name="T55" fmla="*/ 28 h 74"/>
                  <a:gd name="T56" fmla="*/ 49 w 74"/>
                  <a:gd name="T57" fmla="*/ 21 h 74"/>
                  <a:gd name="T58" fmla="*/ 46 w 74"/>
                  <a:gd name="T59" fmla="*/ 14 h 74"/>
                  <a:gd name="T60" fmla="*/ 46 w 74"/>
                  <a:gd name="T61" fmla="*/ 14 h 74"/>
                  <a:gd name="T62" fmla="*/ 39 w 74"/>
                  <a:gd name="T63" fmla="*/ 10 h 74"/>
                  <a:gd name="T64" fmla="*/ 32 w 74"/>
                  <a:gd name="T65" fmla="*/ 14 h 74"/>
                  <a:gd name="T66" fmla="*/ 21 w 74"/>
                  <a:gd name="T67" fmla="*/ 21 h 74"/>
                  <a:gd name="T68" fmla="*/ 21 w 74"/>
                  <a:gd name="T69" fmla="*/ 56 h 74"/>
                  <a:gd name="T70" fmla="*/ 21 w 74"/>
                  <a:gd name="T71" fmla="*/ 63 h 74"/>
                  <a:gd name="T72" fmla="*/ 21 w 74"/>
                  <a:gd name="T73" fmla="*/ 67 h 74"/>
                  <a:gd name="T74" fmla="*/ 21 w 74"/>
                  <a:gd name="T75" fmla="*/ 67 h 74"/>
                  <a:gd name="T76" fmla="*/ 25 w 74"/>
                  <a:gd name="T77" fmla="*/ 70 h 74"/>
                  <a:gd name="T78" fmla="*/ 28 w 74"/>
                  <a:gd name="T79" fmla="*/ 70 h 74"/>
                  <a:gd name="T80" fmla="*/ 32 w 74"/>
                  <a:gd name="T81" fmla="*/ 70 h 74"/>
                  <a:gd name="T82" fmla="*/ 32 w 74"/>
                  <a:gd name="T83" fmla="*/ 74 h 74"/>
                  <a:gd name="T84" fmla="*/ 0 w 74"/>
                  <a:gd name="T85" fmla="*/ 74 h 74"/>
                  <a:gd name="T86" fmla="*/ 0 w 74"/>
                  <a:gd name="T87" fmla="*/ 70 h 74"/>
                  <a:gd name="T88" fmla="*/ 0 w 74"/>
                  <a:gd name="T89" fmla="*/ 70 h 74"/>
                  <a:gd name="T90" fmla="*/ 3 w 74"/>
                  <a:gd name="T91" fmla="*/ 70 h 74"/>
                  <a:gd name="T92" fmla="*/ 7 w 74"/>
                  <a:gd name="T93" fmla="*/ 67 h 74"/>
                  <a:gd name="T94" fmla="*/ 7 w 74"/>
                  <a:gd name="T95" fmla="*/ 63 h 74"/>
                  <a:gd name="T96" fmla="*/ 7 w 74"/>
                  <a:gd name="T97" fmla="*/ 56 h 74"/>
                  <a:gd name="T98" fmla="*/ 7 w 74"/>
                  <a:gd name="T99" fmla="*/ 32 h 74"/>
                  <a:gd name="T100" fmla="*/ 7 w 74"/>
                  <a:gd name="T101" fmla="*/ 21 h 74"/>
                  <a:gd name="T102" fmla="*/ 7 w 74"/>
                  <a:gd name="T103" fmla="*/ 14 h 74"/>
                  <a:gd name="T104" fmla="*/ 7 w 74"/>
                  <a:gd name="T105" fmla="*/ 14 h 74"/>
                  <a:gd name="T106" fmla="*/ 7 w 74"/>
                  <a:gd name="T107" fmla="*/ 10 h 74"/>
                  <a:gd name="T108" fmla="*/ 3 w 74"/>
                  <a:gd name="T109" fmla="*/ 10 h 74"/>
                  <a:gd name="T110" fmla="*/ 3 w 74"/>
                  <a:gd name="T111" fmla="*/ 10 h 74"/>
                  <a:gd name="T112" fmla="*/ 3 w 74"/>
                  <a:gd name="T113" fmla="*/ 10 h 74"/>
                  <a:gd name="T114" fmla="*/ 0 w 74"/>
                  <a:gd name="T115" fmla="*/ 10 h 74"/>
                  <a:gd name="T116" fmla="*/ 0 w 74"/>
                  <a:gd name="T117" fmla="*/ 10 h 74"/>
                  <a:gd name="T118" fmla="*/ 18 w 74"/>
                  <a:gd name="T119" fmla="*/ 0 h 74"/>
                  <a:gd name="T120" fmla="*/ 21 w 74"/>
                  <a:gd name="T121" fmla="*/ 0 h 74"/>
                  <a:gd name="T122" fmla="*/ 21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1" y="17"/>
                    </a:moveTo>
                    <a:lnTo>
                      <a:pt x="28" y="7"/>
                    </a:lnTo>
                    <a:lnTo>
                      <a:pt x="39" y="3"/>
                    </a:lnTo>
                    <a:lnTo>
                      <a:pt x="46" y="0"/>
                    </a:lnTo>
                    <a:lnTo>
                      <a:pt x="49" y="3"/>
                    </a:lnTo>
                    <a:lnTo>
                      <a:pt x="53" y="3"/>
                    </a:lnTo>
                    <a:lnTo>
                      <a:pt x="60" y="7"/>
                    </a:lnTo>
                    <a:lnTo>
                      <a:pt x="60" y="14"/>
                    </a:lnTo>
                    <a:lnTo>
                      <a:pt x="64" y="17"/>
                    </a:lnTo>
                    <a:lnTo>
                      <a:pt x="64" y="28"/>
                    </a:lnTo>
                    <a:lnTo>
                      <a:pt x="64" y="56"/>
                    </a:lnTo>
                    <a:lnTo>
                      <a:pt x="64" y="63"/>
                    </a:lnTo>
                    <a:lnTo>
                      <a:pt x="64" y="67"/>
                    </a:lnTo>
                    <a:lnTo>
                      <a:pt x="67" y="70"/>
                    </a:lnTo>
                    <a:lnTo>
                      <a:pt x="74" y="70"/>
                    </a:lnTo>
                    <a:lnTo>
                      <a:pt x="74" y="74"/>
                    </a:lnTo>
                    <a:lnTo>
                      <a:pt x="39" y="74"/>
                    </a:lnTo>
                    <a:lnTo>
                      <a:pt x="39" y="70"/>
                    </a:lnTo>
                    <a:lnTo>
                      <a:pt x="42" y="70"/>
                    </a:lnTo>
                    <a:lnTo>
                      <a:pt x="46" y="70"/>
                    </a:lnTo>
                    <a:lnTo>
                      <a:pt x="49" y="67"/>
                    </a:lnTo>
                    <a:lnTo>
                      <a:pt x="49" y="63"/>
                    </a:lnTo>
                    <a:lnTo>
                      <a:pt x="49" y="56"/>
                    </a:lnTo>
                    <a:lnTo>
                      <a:pt x="49" y="28"/>
                    </a:lnTo>
                    <a:lnTo>
                      <a:pt x="49" y="21"/>
                    </a:lnTo>
                    <a:lnTo>
                      <a:pt x="46" y="14"/>
                    </a:lnTo>
                    <a:lnTo>
                      <a:pt x="39" y="10"/>
                    </a:lnTo>
                    <a:lnTo>
                      <a:pt x="32" y="14"/>
                    </a:lnTo>
                    <a:lnTo>
                      <a:pt x="21" y="21"/>
                    </a:lnTo>
                    <a:lnTo>
                      <a:pt x="21" y="56"/>
                    </a:lnTo>
                    <a:lnTo>
                      <a:pt x="21" y="63"/>
                    </a:lnTo>
                    <a:lnTo>
                      <a:pt x="21" y="67"/>
                    </a:lnTo>
                    <a:lnTo>
                      <a:pt x="25" y="70"/>
                    </a:lnTo>
                    <a:lnTo>
                      <a:pt x="28" y="70"/>
                    </a:lnTo>
                    <a:lnTo>
                      <a:pt x="32" y="70"/>
                    </a:lnTo>
                    <a:lnTo>
                      <a:pt x="32" y="74"/>
                    </a:lnTo>
                    <a:lnTo>
                      <a:pt x="0" y="74"/>
                    </a:lnTo>
                    <a:lnTo>
                      <a:pt x="0" y="70"/>
                    </a:lnTo>
                    <a:lnTo>
                      <a:pt x="3" y="70"/>
                    </a:lnTo>
                    <a:lnTo>
                      <a:pt x="7" y="67"/>
                    </a:lnTo>
                    <a:lnTo>
                      <a:pt x="7" y="63"/>
                    </a:lnTo>
                    <a:lnTo>
                      <a:pt x="7" y="56"/>
                    </a:lnTo>
                    <a:lnTo>
                      <a:pt x="7" y="32"/>
                    </a:lnTo>
                    <a:lnTo>
                      <a:pt x="7" y="21"/>
                    </a:lnTo>
                    <a:lnTo>
                      <a:pt x="7" y="14"/>
                    </a:lnTo>
                    <a:lnTo>
                      <a:pt x="7" y="10"/>
                    </a:lnTo>
                    <a:lnTo>
                      <a:pt x="3" y="10"/>
                    </a:lnTo>
                    <a:lnTo>
                      <a:pt x="0" y="10"/>
                    </a:lnTo>
                    <a:lnTo>
                      <a:pt x="18" y="0"/>
                    </a:lnTo>
                    <a:lnTo>
                      <a:pt x="21" y="0"/>
                    </a:lnTo>
                    <a:lnTo>
                      <a:pt x="21" y="17"/>
                    </a:lnTo>
                    <a:close/>
                  </a:path>
                </a:pathLst>
              </a:custGeom>
              <a:solidFill>
                <a:srgbClr val="000000"/>
              </a:solidFill>
              <a:ln w="0">
                <a:solidFill>
                  <a:srgbClr val="000000"/>
                </a:solidFill>
                <a:round/>
                <a:headEnd/>
                <a:tailEnd/>
              </a:ln>
            </p:spPr>
            <p:txBody>
              <a:bodyPr/>
              <a:lstStyle/>
              <a:p>
                <a:endParaRPr lang="en-CA"/>
              </a:p>
            </p:txBody>
          </p:sp>
          <p:sp>
            <p:nvSpPr>
              <p:cNvPr id="22633" name="Freeform 234"/>
              <p:cNvSpPr>
                <a:spLocks noEditPoints="1"/>
              </p:cNvSpPr>
              <p:nvPr/>
            </p:nvSpPr>
            <p:spPr bwMode="auto">
              <a:xfrm>
                <a:off x="3799" y="1432"/>
                <a:ext cx="60" cy="74"/>
              </a:xfrm>
              <a:custGeom>
                <a:avLst/>
                <a:gdLst>
                  <a:gd name="T0" fmla="*/ 14 w 60"/>
                  <a:gd name="T1" fmla="*/ 28 h 74"/>
                  <a:gd name="T2" fmla="*/ 14 w 60"/>
                  <a:gd name="T3" fmla="*/ 42 h 74"/>
                  <a:gd name="T4" fmla="*/ 21 w 60"/>
                  <a:gd name="T5" fmla="*/ 53 h 74"/>
                  <a:gd name="T6" fmla="*/ 28 w 60"/>
                  <a:gd name="T7" fmla="*/ 60 h 74"/>
                  <a:gd name="T8" fmla="*/ 39 w 60"/>
                  <a:gd name="T9" fmla="*/ 60 h 74"/>
                  <a:gd name="T10" fmla="*/ 42 w 60"/>
                  <a:gd name="T11" fmla="*/ 60 h 74"/>
                  <a:gd name="T12" fmla="*/ 49 w 60"/>
                  <a:gd name="T13" fmla="*/ 56 h 74"/>
                  <a:gd name="T14" fmla="*/ 53 w 60"/>
                  <a:gd name="T15" fmla="*/ 53 h 74"/>
                  <a:gd name="T16" fmla="*/ 56 w 60"/>
                  <a:gd name="T17" fmla="*/ 46 h 74"/>
                  <a:gd name="T18" fmla="*/ 60 w 60"/>
                  <a:gd name="T19" fmla="*/ 46 h 74"/>
                  <a:gd name="T20" fmla="*/ 56 w 60"/>
                  <a:gd name="T21" fmla="*/ 56 h 74"/>
                  <a:gd name="T22" fmla="*/ 49 w 60"/>
                  <a:gd name="T23" fmla="*/ 67 h 74"/>
                  <a:gd name="T24" fmla="*/ 42 w 60"/>
                  <a:gd name="T25" fmla="*/ 70 h 74"/>
                  <a:gd name="T26" fmla="*/ 31 w 60"/>
                  <a:gd name="T27" fmla="*/ 74 h 74"/>
                  <a:gd name="T28" fmla="*/ 21 w 60"/>
                  <a:gd name="T29" fmla="*/ 70 h 74"/>
                  <a:gd name="T30" fmla="*/ 10 w 60"/>
                  <a:gd name="T31" fmla="*/ 63 h 74"/>
                  <a:gd name="T32" fmla="*/ 7 w 60"/>
                  <a:gd name="T33" fmla="*/ 56 h 74"/>
                  <a:gd name="T34" fmla="*/ 3 w 60"/>
                  <a:gd name="T35" fmla="*/ 49 h 74"/>
                  <a:gd name="T36" fmla="*/ 0 w 60"/>
                  <a:gd name="T37" fmla="*/ 39 h 74"/>
                  <a:gd name="T38" fmla="*/ 3 w 60"/>
                  <a:gd name="T39" fmla="*/ 28 h 74"/>
                  <a:gd name="T40" fmla="*/ 7 w 60"/>
                  <a:gd name="T41" fmla="*/ 17 h 74"/>
                  <a:gd name="T42" fmla="*/ 10 w 60"/>
                  <a:gd name="T43" fmla="*/ 10 h 74"/>
                  <a:gd name="T44" fmla="*/ 17 w 60"/>
                  <a:gd name="T45" fmla="*/ 7 h 74"/>
                  <a:gd name="T46" fmla="*/ 24 w 60"/>
                  <a:gd name="T47" fmla="*/ 3 h 74"/>
                  <a:gd name="T48" fmla="*/ 31 w 60"/>
                  <a:gd name="T49" fmla="*/ 0 h 74"/>
                  <a:gd name="T50" fmla="*/ 42 w 60"/>
                  <a:gd name="T51" fmla="*/ 3 h 74"/>
                  <a:gd name="T52" fmla="*/ 53 w 60"/>
                  <a:gd name="T53" fmla="*/ 10 h 74"/>
                  <a:gd name="T54" fmla="*/ 56 w 60"/>
                  <a:gd name="T55" fmla="*/ 17 h 74"/>
                  <a:gd name="T56" fmla="*/ 60 w 60"/>
                  <a:gd name="T57" fmla="*/ 28 h 74"/>
                  <a:gd name="T58" fmla="*/ 14 w 60"/>
                  <a:gd name="T59" fmla="*/ 28 h 74"/>
                  <a:gd name="T60" fmla="*/ 14 w 60"/>
                  <a:gd name="T61" fmla="*/ 25 h 74"/>
                  <a:gd name="T62" fmla="*/ 42 w 60"/>
                  <a:gd name="T63" fmla="*/ 25 h 74"/>
                  <a:gd name="T64" fmla="*/ 42 w 60"/>
                  <a:gd name="T65" fmla="*/ 17 h 74"/>
                  <a:gd name="T66" fmla="*/ 42 w 60"/>
                  <a:gd name="T67" fmla="*/ 14 h 74"/>
                  <a:gd name="T68" fmla="*/ 39 w 60"/>
                  <a:gd name="T69" fmla="*/ 10 h 74"/>
                  <a:gd name="T70" fmla="*/ 35 w 60"/>
                  <a:gd name="T71" fmla="*/ 10 h 74"/>
                  <a:gd name="T72" fmla="*/ 31 w 60"/>
                  <a:gd name="T73" fmla="*/ 7 h 74"/>
                  <a:gd name="T74" fmla="*/ 28 w 60"/>
                  <a:gd name="T75" fmla="*/ 7 h 74"/>
                  <a:gd name="T76" fmla="*/ 24 w 60"/>
                  <a:gd name="T77" fmla="*/ 7 h 74"/>
                  <a:gd name="T78" fmla="*/ 17 w 60"/>
                  <a:gd name="T79" fmla="*/ 10 h 74"/>
                  <a:gd name="T80" fmla="*/ 14 w 60"/>
                  <a:gd name="T81" fmla="*/ 17 h 74"/>
                  <a:gd name="T82" fmla="*/ 14 w 60"/>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4"/>
                  <a:gd name="T128" fmla="*/ 60 w 60"/>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4">
                    <a:moveTo>
                      <a:pt x="14" y="28"/>
                    </a:moveTo>
                    <a:lnTo>
                      <a:pt x="14" y="42"/>
                    </a:lnTo>
                    <a:lnTo>
                      <a:pt x="21" y="53"/>
                    </a:lnTo>
                    <a:lnTo>
                      <a:pt x="28" y="60"/>
                    </a:lnTo>
                    <a:lnTo>
                      <a:pt x="39" y="60"/>
                    </a:lnTo>
                    <a:lnTo>
                      <a:pt x="42" y="60"/>
                    </a:lnTo>
                    <a:lnTo>
                      <a:pt x="49" y="56"/>
                    </a:lnTo>
                    <a:lnTo>
                      <a:pt x="53" y="53"/>
                    </a:lnTo>
                    <a:lnTo>
                      <a:pt x="56" y="46"/>
                    </a:lnTo>
                    <a:lnTo>
                      <a:pt x="60" y="46"/>
                    </a:lnTo>
                    <a:lnTo>
                      <a:pt x="56" y="56"/>
                    </a:lnTo>
                    <a:lnTo>
                      <a:pt x="49" y="67"/>
                    </a:lnTo>
                    <a:lnTo>
                      <a:pt x="42" y="70"/>
                    </a:lnTo>
                    <a:lnTo>
                      <a:pt x="31" y="74"/>
                    </a:lnTo>
                    <a:lnTo>
                      <a:pt x="21" y="70"/>
                    </a:lnTo>
                    <a:lnTo>
                      <a:pt x="10" y="63"/>
                    </a:lnTo>
                    <a:lnTo>
                      <a:pt x="7" y="56"/>
                    </a:lnTo>
                    <a:lnTo>
                      <a:pt x="3" y="49"/>
                    </a:lnTo>
                    <a:lnTo>
                      <a:pt x="0" y="39"/>
                    </a:lnTo>
                    <a:lnTo>
                      <a:pt x="3" y="28"/>
                    </a:lnTo>
                    <a:lnTo>
                      <a:pt x="7" y="17"/>
                    </a:lnTo>
                    <a:lnTo>
                      <a:pt x="10" y="10"/>
                    </a:lnTo>
                    <a:lnTo>
                      <a:pt x="17" y="7"/>
                    </a:lnTo>
                    <a:lnTo>
                      <a:pt x="24" y="3"/>
                    </a:lnTo>
                    <a:lnTo>
                      <a:pt x="31" y="0"/>
                    </a:lnTo>
                    <a:lnTo>
                      <a:pt x="42" y="3"/>
                    </a:lnTo>
                    <a:lnTo>
                      <a:pt x="53" y="10"/>
                    </a:lnTo>
                    <a:lnTo>
                      <a:pt x="56" y="17"/>
                    </a:lnTo>
                    <a:lnTo>
                      <a:pt x="60" y="28"/>
                    </a:lnTo>
                    <a:lnTo>
                      <a:pt x="14" y="28"/>
                    </a:lnTo>
                    <a:close/>
                    <a:moveTo>
                      <a:pt x="14" y="25"/>
                    </a:moveTo>
                    <a:lnTo>
                      <a:pt x="42" y="25"/>
                    </a:lnTo>
                    <a:lnTo>
                      <a:pt x="42" y="17"/>
                    </a:lnTo>
                    <a:lnTo>
                      <a:pt x="42" y="14"/>
                    </a:lnTo>
                    <a:lnTo>
                      <a:pt x="39" y="10"/>
                    </a:lnTo>
                    <a:lnTo>
                      <a:pt x="35" y="10"/>
                    </a:lnTo>
                    <a:lnTo>
                      <a:pt x="31" y="7"/>
                    </a:lnTo>
                    <a:lnTo>
                      <a:pt x="28" y="7"/>
                    </a:lnTo>
                    <a:lnTo>
                      <a:pt x="24" y="7"/>
                    </a:lnTo>
                    <a:lnTo>
                      <a:pt x="17" y="10"/>
                    </a:lnTo>
                    <a:lnTo>
                      <a:pt x="14" y="17"/>
                    </a:lnTo>
                    <a:lnTo>
                      <a:pt x="14" y="25"/>
                    </a:lnTo>
                    <a:close/>
                  </a:path>
                </a:pathLst>
              </a:custGeom>
              <a:solidFill>
                <a:srgbClr val="000000"/>
              </a:solidFill>
              <a:ln w="0">
                <a:solidFill>
                  <a:srgbClr val="000000"/>
                </a:solidFill>
                <a:round/>
                <a:headEnd/>
                <a:tailEnd/>
              </a:ln>
            </p:spPr>
            <p:txBody>
              <a:bodyPr/>
              <a:lstStyle/>
              <a:p>
                <a:endParaRPr lang="en-CA"/>
              </a:p>
            </p:txBody>
          </p:sp>
          <p:sp>
            <p:nvSpPr>
              <p:cNvPr id="22634" name="Freeform 235"/>
              <p:cNvSpPr>
                <a:spLocks/>
              </p:cNvSpPr>
              <p:nvPr/>
            </p:nvSpPr>
            <p:spPr bwMode="auto">
              <a:xfrm>
                <a:off x="3873" y="1432"/>
                <a:ext cx="46" cy="74"/>
              </a:xfrm>
              <a:custGeom>
                <a:avLst/>
                <a:gdLst>
                  <a:gd name="T0" fmla="*/ 42 w 46"/>
                  <a:gd name="T1" fmla="*/ 0 h 74"/>
                  <a:gd name="T2" fmla="*/ 42 w 46"/>
                  <a:gd name="T3" fmla="*/ 25 h 74"/>
                  <a:gd name="T4" fmla="*/ 39 w 46"/>
                  <a:gd name="T5" fmla="*/ 25 h 74"/>
                  <a:gd name="T6" fmla="*/ 35 w 46"/>
                  <a:gd name="T7" fmla="*/ 17 h 74"/>
                  <a:gd name="T8" fmla="*/ 32 w 46"/>
                  <a:gd name="T9" fmla="*/ 10 h 74"/>
                  <a:gd name="T10" fmla="*/ 28 w 46"/>
                  <a:gd name="T11" fmla="*/ 7 h 74"/>
                  <a:gd name="T12" fmla="*/ 21 w 46"/>
                  <a:gd name="T13" fmla="*/ 7 h 74"/>
                  <a:gd name="T14" fmla="*/ 18 w 46"/>
                  <a:gd name="T15" fmla="*/ 7 h 74"/>
                  <a:gd name="T16" fmla="*/ 14 w 46"/>
                  <a:gd name="T17" fmla="*/ 10 h 74"/>
                  <a:gd name="T18" fmla="*/ 10 w 46"/>
                  <a:gd name="T19" fmla="*/ 10 h 74"/>
                  <a:gd name="T20" fmla="*/ 10 w 46"/>
                  <a:gd name="T21" fmla="*/ 14 h 74"/>
                  <a:gd name="T22" fmla="*/ 10 w 46"/>
                  <a:gd name="T23" fmla="*/ 17 h 74"/>
                  <a:gd name="T24" fmla="*/ 10 w 46"/>
                  <a:gd name="T25" fmla="*/ 21 h 74"/>
                  <a:gd name="T26" fmla="*/ 14 w 46"/>
                  <a:gd name="T27" fmla="*/ 25 h 74"/>
                  <a:gd name="T28" fmla="*/ 21 w 46"/>
                  <a:gd name="T29" fmla="*/ 28 h 74"/>
                  <a:gd name="T30" fmla="*/ 32 w 46"/>
                  <a:gd name="T31" fmla="*/ 35 h 74"/>
                  <a:gd name="T32" fmla="*/ 39 w 46"/>
                  <a:gd name="T33" fmla="*/ 39 h 74"/>
                  <a:gd name="T34" fmla="*/ 46 w 46"/>
                  <a:gd name="T35" fmla="*/ 46 h 74"/>
                  <a:gd name="T36" fmla="*/ 46 w 46"/>
                  <a:gd name="T37" fmla="*/ 53 h 74"/>
                  <a:gd name="T38" fmla="*/ 46 w 46"/>
                  <a:gd name="T39" fmla="*/ 63 h 74"/>
                  <a:gd name="T40" fmla="*/ 39 w 46"/>
                  <a:gd name="T41" fmla="*/ 67 h 74"/>
                  <a:gd name="T42" fmla="*/ 32 w 46"/>
                  <a:gd name="T43" fmla="*/ 74 h 74"/>
                  <a:gd name="T44" fmla="*/ 25 w 46"/>
                  <a:gd name="T45" fmla="*/ 74 h 74"/>
                  <a:gd name="T46" fmla="*/ 18 w 46"/>
                  <a:gd name="T47" fmla="*/ 74 h 74"/>
                  <a:gd name="T48" fmla="*/ 7 w 46"/>
                  <a:gd name="T49" fmla="*/ 70 h 74"/>
                  <a:gd name="T50" fmla="*/ 7 w 46"/>
                  <a:gd name="T51" fmla="*/ 70 h 74"/>
                  <a:gd name="T52" fmla="*/ 3 w 46"/>
                  <a:gd name="T53" fmla="*/ 70 h 74"/>
                  <a:gd name="T54" fmla="*/ 3 w 46"/>
                  <a:gd name="T55" fmla="*/ 70 h 74"/>
                  <a:gd name="T56" fmla="*/ 0 w 46"/>
                  <a:gd name="T57" fmla="*/ 74 h 74"/>
                  <a:gd name="T58" fmla="*/ 0 w 46"/>
                  <a:gd name="T59" fmla="*/ 74 h 74"/>
                  <a:gd name="T60" fmla="*/ 0 w 46"/>
                  <a:gd name="T61" fmla="*/ 49 h 74"/>
                  <a:gd name="T62" fmla="*/ 0 w 46"/>
                  <a:gd name="T63" fmla="*/ 49 h 74"/>
                  <a:gd name="T64" fmla="*/ 3 w 46"/>
                  <a:gd name="T65" fmla="*/ 60 h 74"/>
                  <a:gd name="T66" fmla="*/ 10 w 46"/>
                  <a:gd name="T67" fmla="*/ 63 h 74"/>
                  <a:gd name="T68" fmla="*/ 18 w 46"/>
                  <a:gd name="T69" fmla="*/ 67 h 74"/>
                  <a:gd name="T70" fmla="*/ 25 w 46"/>
                  <a:gd name="T71" fmla="*/ 70 h 74"/>
                  <a:gd name="T72" fmla="*/ 28 w 46"/>
                  <a:gd name="T73" fmla="*/ 67 h 74"/>
                  <a:gd name="T74" fmla="*/ 32 w 46"/>
                  <a:gd name="T75" fmla="*/ 67 h 74"/>
                  <a:gd name="T76" fmla="*/ 35 w 46"/>
                  <a:gd name="T77" fmla="*/ 63 h 74"/>
                  <a:gd name="T78" fmla="*/ 35 w 46"/>
                  <a:gd name="T79" fmla="*/ 60 h 74"/>
                  <a:gd name="T80" fmla="*/ 35 w 46"/>
                  <a:gd name="T81" fmla="*/ 53 h 74"/>
                  <a:gd name="T82" fmla="*/ 32 w 46"/>
                  <a:gd name="T83" fmla="*/ 49 h 74"/>
                  <a:gd name="T84" fmla="*/ 28 w 46"/>
                  <a:gd name="T85" fmla="*/ 46 h 74"/>
                  <a:gd name="T86" fmla="*/ 18 w 46"/>
                  <a:gd name="T87" fmla="*/ 42 h 74"/>
                  <a:gd name="T88" fmla="*/ 7 w 46"/>
                  <a:gd name="T89" fmla="*/ 35 h 74"/>
                  <a:gd name="T90" fmla="*/ 3 w 46"/>
                  <a:gd name="T91" fmla="*/ 32 h 74"/>
                  <a:gd name="T92" fmla="*/ 0 w 46"/>
                  <a:gd name="T93" fmla="*/ 28 h 74"/>
                  <a:gd name="T94" fmla="*/ 0 w 46"/>
                  <a:gd name="T95" fmla="*/ 21 h 74"/>
                  <a:gd name="T96" fmla="*/ 0 w 46"/>
                  <a:gd name="T97" fmla="*/ 14 h 74"/>
                  <a:gd name="T98" fmla="*/ 7 w 46"/>
                  <a:gd name="T99" fmla="*/ 7 h 74"/>
                  <a:gd name="T100" fmla="*/ 14 w 46"/>
                  <a:gd name="T101" fmla="*/ 3 h 74"/>
                  <a:gd name="T102" fmla="*/ 21 w 46"/>
                  <a:gd name="T103" fmla="*/ 0 h 74"/>
                  <a:gd name="T104" fmla="*/ 25 w 46"/>
                  <a:gd name="T105" fmla="*/ 3 h 74"/>
                  <a:gd name="T106" fmla="*/ 32 w 46"/>
                  <a:gd name="T107" fmla="*/ 3 h 74"/>
                  <a:gd name="T108" fmla="*/ 35 w 46"/>
                  <a:gd name="T109" fmla="*/ 3 h 74"/>
                  <a:gd name="T110" fmla="*/ 35 w 46"/>
                  <a:gd name="T111" fmla="*/ 3 h 74"/>
                  <a:gd name="T112" fmla="*/ 39 w 46"/>
                  <a:gd name="T113" fmla="*/ 3 h 74"/>
                  <a:gd name="T114" fmla="*/ 39 w 46"/>
                  <a:gd name="T115" fmla="*/ 3 h 74"/>
                  <a:gd name="T116" fmla="*/ 39 w 46"/>
                  <a:gd name="T117" fmla="*/ 3 h 74"/>
                  <a:gd name="T118" fmla="*/ 39 w 46"/>
                  <a:gd name="T119" fmla="*/ 0 h 74"/>
                  <a:gd name="T120" fmla="*/ 42 w 46"/>
                  <a:gd name="T121" fmla="*/ 0 h 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4"/>
                  <a:gd name="T185" fmla="*/ 46 w 46"/>
                  <a:gd name="T186" fmla="*/ 74 h 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4">
                    <a:moveTo>
                      <a:pt x="42" y="0"/>
                    </a:moveTo>
                    <a:lnTo>
                      <a:pt x="42" y="25"/>
                    </a:lnTo>
                    <a:lnTo>
                      <a:pt x="39" y="25"/>
                    </a:lnTo>
                    <a:lnTo>
                      <a:pt x="35" y="17"/>
                    </a:lnTo>
                    <a:lnTo>
                      <a:pt x="32" y="10"/>
                    </a:lnTo>
                    <a:lnTo>
                      <a:pt x="28" y="7"/>
                    </a:lnTo>
                    <a:lnTo>
                      <a:pt x="21" y="7"/>
                    </a:lnTo>
                    <a:lnTo>
                      <a:pt x="18" y="7"/>
                    </a:lnTo>
                    <a:lnTo>
                      <a:pt x="14" y="10"/>
                    </a:lnTo>
                    <a:lnTo>
                      <a:pt x="10" y="10"/>
                    </a:lnTo>
                    <a:lnTo>
                      <a:pt x="10" y="14"/>
                    </a:lnTo>
                    <a:lnTo>
                      <a:pt x="10" y="17"/>
                    </a:lnTo>
                    <a:lnTo>
                      <a:pt x="10" y="21"/>
                    </a:lnTo>
                    <a:lnTo>
                      <a:pt x="14" y="25"/>
                    </a:lnTo>
                    <a:lnTo>
                      <a:pt x="21" y="28"/>
                    </a:lnTo>
                    <a:lnTo>
                      <a:pt x="32" y="35"/>
                    </a:lnTo>
                    <a:lnTo>
                      <a:pt x="39" y="39"/>
                    </a:lnTo>
                    <a:lnTo>
                      <a:pt x="46" y="46"/>
                    </a:lnTo>
                    <a:lnTo>
                      <a:pt x="46" y="53"/>
                    </a:lnTo>
                    <a:lnTo>
                      <a:pt x="46" y="63"/>
                    </a:lnTo>
                    <a:lnTo>
                      <a:pt x="39" y="67"/>
                    </a:lnTo>
                    <a:lnTo>
                      <a:pt x="32" y="74"/>
                    </a:lnTo>
                    <a:lnTo>
                      <a:pt x="25" y="74"/>
                    </a:lnTo>
                    <a:lnTo>
                      <a:pt x="18" y="74"/>
                    </a:lnTo>
                    <a:lnTo>
                      <a:pt x="7" y="70"/>
                    </a:lnTo>
                    <a:lnTo>
                      <a:pt x="3" y="70"/>
                    </a:lnTo>
                    <a:lnTo>
                      <a:pt x="0" y="74"/>
                    </a:lnTo>
                    <a:lnTo>
                      <a:pt x="0" y="49"/>
                    </a:lnTo>
                    <a:lnTo>
                      <a:pt x="3" y="60"/>
                    </a:lnTo>
                    <a:lnTo>
                      <a:pt x="10" y="63"/>
                    </a:lnTo>
                    <a:lnTo>
                      <a:pt x="18" y="67"/>
                    </a:lnTo>
                    <a:lnTo>
                      <a:pt x="25" y="70"/>
                    </a:lnTo>
                    <a:lnTo>
                      <a:pt x="28" y="67"/>
                    </a:lnTo>
                    <a:lnTo>
                      <a:pt x="32" y="67"/>
                    </a:lnTo>
                    <a:lnTo>
                      <a:pt x="35" y="63"/>
                    </a:lnTo>
                    <a:lnTo>
                      <a:pt x="35" y="60"/>
                    </a:lnTo>
                    <a:lnTo>
                      <a:pt x="35" y="53"/>
                    </a:lnTo>
                    <a:lnTo>
                      <a:pt x="32" y="49"/>
                    </a:lnTo>
                    <a:lnTo>
                      <a:pt x="28" y="46"/>
                    </a:lnTo>
                    <a:lnTo>
                      <a:pt x="18" y="42"/>
                    </a:lnTo>
                    <a:lnTo>
                      <a:pt x="7" y="35"/>
                    </a:lnTo>
                    <a:lnTo>
                      <a:pt x="3" y="32"/>
                    </a:lnTo>
                    <a:lnTo>
                      <a:pt x="0" y="28"/>
                    </a:lnTo>
                    <a:lnTo>
                      <a:pt x="0" y="21"/>
                    </a:lnTo>
                    <a:lnTo>
                      <a:pt x="0" y="14"/>
                    </a:lnTo>
                    <a:lnTo>
                      <a:pt x="7" y="7"/>
                    </a:lnTo>
                    <a:lnTo>
                      <a:pt x="14" y="3"/>
                    </a:lnTo>
                    <a:lnTo>
                      <a:pt x="21" y="0"/>
                    </a:lnTo>
                    <a:lnTo>
                      <a:pt x="25" y="3"/>
                    </a:lnTo>
                    <a:lnTo>
                      <a:pt x="32" y="3"/>
                    </a:lnTo>
                    <a:lnTo>
                      <a:pt x="35" y="3"/>
                    </a:lnTo>
                    <a:lnTo>
                      <a:pt x="39" y="3"/>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635" name="Freeform 236"/>
              <p:cNvSpPr>
                <a:spLocks noEditPoints="1"/>
              </p:cNvSpPr>
              <p:nvPr/>
            </p:nvSpPr>
            <p:spPr bwMode="auto">
              <a:xfrm>
                <a:off x="3929"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3 w 57"/>
                  <a:gd name="T15" fmla="*/ 53 h 74"/>
                  <a:gd name="T16" fmla="*/ 57 w 57"/>
                  <a:gd name="T17" fmla="*/ 46 h 74"/>
                  <a:gd name="T18" fmla="*/ 57 w 57"/>
                  <a:gd name="T19" fmla="*/ 46 h 74"/>
                  <a:gd name="T20" fmla="*/ 53 w 57"/>
                  <a:gd name="T21" fmla="*/ 56 h 74"/>
                  <a:gd name="T22" fmla="*/ 50 w 57"/>
                  <a:gd name="T23" fmla="*/ 67 h 74"/>
                  <a:gd name="T24" fmla="*/ 39 w 57"/>
                  <a:gd name="T25" fmla="*/ 70 h 74"/>
                  <a:gd name="T26" fmla="*/ 29 w 57"/>
                  <a:gd name="T27" fmla="*/ 74 h 74"/>
                  <a:gd name="T28" fmla="*/ 18 w 57"/>
                  <a:gd name="T29" fmla="*/ 70 h 74"/>
                  <a:gd name="T30" fmla="*/ 8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8 w 57"/>
                  <a:gd name="T43" fmla="*/ 10 h 74"/>
                  <a:gd name="T44" fmla="*/ 15 w 57"/>
                  <a:gd name="T45" fmla="*/ 7 h 74"/>
                  <a:gd name="T46" fmla="*/ 22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3" y="53"/>
                    </a:lnTo>
                    <a:lnTo>
                      <a:pt x="57" y="46"/>
                    </a:lnTo>
                    <a:lnTo>
                      <a:pt x="53" y="56"/>
                    </a:lnTo>
                    <a:lnTo>
                      <a:pt x="50" y="67"/>
                    </a:lnTo>
                    <a:lnTo>
                      <a:pt x="39" y="70"/>
                    </a:lnTo>
                    <a:lnTo>
                      <a:pt x="29" y="74"/>
                    </a:lnTo>
                    <a:lnTo>
                      <a:pt x="18" y="70"/>
                    </a:lnTo>
                    <a:lnTo>
                      <a:pt x="8" y="63"/>
                    </a:lnTo>
                    <a:lnTo>
                      <a:pt x="4" y="56"/>
                    </a:lnTo>
                    <a:lnTo>
                      <a:pt x="0" y="49"/>
                    </a:lnTo>
                    <a:lnTo>
                      <a:pt x="0" y="39"/>
                    </a:lnTo>
                    <a:lnTo>
                      <a:pt x="0" y="28"/>
                    </a:lnTo>
                    <a:lnTo>
                      <a:pt x="4" y="17"/>
                    </a:lnTo>
                    <a:lnTo>
                      <a:pt x="8" y="10"/>
                    </a:lnTo>
                    <a:lnTo>
                      <a:pt x="15" y="7"/>
                    </a:lnTo>
                    <a:lnTo>
                      <a:pt x="22"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36" name="Rectangle 237"/>
              <p:cNvSpPr>
                <a:spLocks noChangeArrowheads="1"/>
              </p:cNvSpPr>
              <p:nvPr/>
            </p:nvSpPr>
            <p:spPr bwMode="auto">
              <a:xfrm>
                <a:off x="402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37" name="Freeform 238"/>
              <p:cNvSpPr>
                <a:spLocks/>
              </p:cNvSpPr>
              <p:nvPr/>
            </p:nvSpPr>
            <p:spPr bwMode="auto">
              <a:xfrm>
                <a:off x="4287" y="1396"/>
                <a:ext cx="60" cy="110"/>
              </a:xfrm>
              <a:custGeom>
                <a:avLst/>
                <a:gdLst>
                  <a:gd name="T0" fmla="*/ 24 w 60"/>
                  <a:gd name="T1" fmla="*/ 43 h 110"/>
                  <a:gd name="T2" fmla="*/ 24 w 60"/>
                  <a:gd name="T3" fmla="*/ 92 h 110"/>
                  <a:gd name="T4" fmla="*/ 24 w 60"/>
                  <a:gd name="T5" fmla="*/ 99 h 110"/>
                  <a:gd name="T6" fmla="*/ 28 w 60"/>
                  <a:gd name="T7" fmla="*/ 103 h 110"/>
                  <a:gd name="T8" fmla="*/ 28 w 60"/>
                  <a:gd name="T9" fmla="*/ 106 h 110"/>
                  <a:gd name="T10" fmla="*/ 35 w 60"/>
                  <a:gd name="T11" fmla="*/ 106 h 110"/>
                  <a:gd name="T12" fmla="*/ 42 w 60"/>
                  <a:gd name="T13" fmla="*/ 106 h 110"/>
                  <a:gd name="T14" fmla="*/ 42 w 60"/>
                  <a:gd name="T15" fmla="*/ 110 h 110"/>
                  <a:gd name="T16" fmla="*/ 0 w 60"/>
                  <a:gd name="T17" fmla="*/ 110 h 110"/>
                  <a:gd name="T18" fmla="*/ 0 w 60"/>
                  <a:gd name="T19" fmla="*/ 106 h 110"/>
                  <a:gd name="T20" fmla="*/ 3 w 60"/>
                  <a:gd name="T21" fmla="*/ 106 h 110"/>
                  <a:gd name="T22" fmla="*/ 3 w 60"/>
                  <a:gd name="T23" fmla="*/ 106 h 110"/>
                  <a:gd name="T24" fmla="*/ 7 w 60"/>
                  <a:gd name="T25" fmla="*/ 106 h 110"/>
                  <a:gd name="T26" fmla="*/ 10 w 60"/>
                  <a:gd name="T27" fmla="*/ 103 h 110"/>
                  <a:gd name="T28" fmla="*/ 10 w 60"/>
                  <a:gd name="T29" fmla="*/ 99 h 110"/>
                  <a:gd name="T30" fmla="*/ 10 w 60"/>
                  <a:gd name="T31" fmla="*/ 96 h 110"/>
                  <a:gd name="T32" fmla="*/ 10 w 60"/>
                  <a:gd name="T33" fmla="*/ 92 h 110"/>
                  <a:gd name="T34" fmla="*/ 10 w 60"/>
                  <a:gd name="T35" fmla="*/ 43 h 110"/>
                  <a:gd name="T36" fmla="*/ 0 w 60"/>
                  <a:gd name="T37" fmla="*/ 43 h 110"/>
                  <a:gd name="T38" fmla="*/ 0 w 60"/>
                  <a:gd name="T39" fmla="*/ 39 h 110"/>
                  <a:gd name="T40" fmla="*/ 10 w 60"/>
                  <a:gd name="T41" fmla="*/ 39 h 110"/>
                  <a:gd name="T42" fmla="*/ 10 w 60"/>
                  <a:gd name="T43" fmla="*/ 36 h 110"/>
                  <a:gd name="T44" fmla="*/ 14 w 60"/>
                  <a:gd name="T45" fmla="*/ 25 h 110"/>
                  <a:gd name="T46" fmla="*/ 14 w 60"/>
                  <a:gd name="T47" fmla="*/ 18 h 110"/>
                  <a:gd name="T48" fmla="*/ 17 w 60"/>
                  <a:gd name="T49" fmla="*/ 11 h 110"/>
                  <a:gd name="T50" fmla="*/ 24 w 60"/>
                  <a:gd name="T51" fmla="*/ 4 h 110"/>
                  <a:gd name="T52" fmla="*/ 31 w 60"/>
                  <a:gd name="T53" fmla="*/ 0 h 110"/>
                  <a:gd name="T54" fmla="*/ 42 w 60"/>
                  <a:gd name="T55" fmla="*/ 0 h 110"/>
                  <a:gd name="T56" fmla="*/ 49 w 60"/>
                  <a:gd name="T57" fmla="*/ 0 h 110"/>
                  <a:gd name="T58" fmla="*/ 56 w 60"/>
                  <a:gd name="T59" fmla="*/ 4 h 110"/>
                  <a:gd name="T60" fmla="*/ 60 w 60"/>
                  <a:gd name="T61" fmla="*/ 11 h 110"/>
                  <a:gd name="T62" fmla="*/ 60 w 60"/>
                  <a:gd name="T63" fmla="*/ 15 h 110"/>
                  <a:gd name="T64" fmla="*/ 60 w 60"/>
                  <a:gd name="T65" fmla="*/ 15 h 110"/>
                  <a:gd name="T66" fmla="*/ 56 w 60"/>
                  <a:gd name="T67" fmla="*/ 18 h 110"/>
                  <a:gd name="T68" fmla="*/ 56 w 60"/>
                  <a:gd name="T69" fmla="*/ 18 h 110"/>
                  <a:gd name="T70" fmla="*/ 53 w 60"/>
                  <a:gd name="T71" fmla="*/ 18 h 110"/>
                  <a:gd name="T72" fmla="*/ 53 w 60"/>
                  <a:gd name="T73" fmla="*/ 18 h 110"/>
                  <a:gd name="T74" fmla="*/ 49 w 60"/>
                  <a:gd name="T75" fmla="*/ 18 h 110"/>
                  <a:gd name="T76" fmla="*/ 49 w 60"/>
                  <a:gd name="T77" fmla="*/ 15 h 110"/>
                  <a:gd name="T78" fmla="*/ 45 w 60"/>
                  <a:gd name="T79" fmla="*/ 11 h 110"/>
                  <a:gd name="T80" fmla="*/ 42 w 60"/>
                  <a:gd name="T81" fmla="*/ 7 h 110"/>
                  <a:gd name="T82" fmla="*/ 38 w 60"/>
                  <a:gd name="T83" fmla="*/ 7 h 110"/>
                  <a:gd name="T84" fmla="*/ 38 w 60"/>
                  <a:gd name="T85" fmla="*/ 4 h 110"/>
                  <a:gd name="T86" fmla="*/ 35 w 60"/>
                  <a:gd name="T87" fmla="*/ 4 h 110"/>
                  <a:gd name="T88" fmla="*/ 31 w 60"/>
                  <a:gd name="T89" fmla="*/ 4 h 110"/>
                  <a:gd name="T90" fmla="*/ 28 w 60"/>
                  <a:gd name="T91" fmla="*/ 7 h 110"/>
                  <a:gd name="T92" fmla="*/ 28 w 60"/>
                  <a:gd name="T93" fmla="*/ 11 h 110"/>
                  <a:gd name="T94" fmla="*/ 24 w 60"/>
                  <a:gd name="T95" fmla="*/ 15 h 110"/>
                  <a:gd name="T96" fmla="*/ 24 w 60"/>
                  <a:gd name="T97" fmla="*/ 22 h 110"/>
                  <a:gd name="T98" fmla="*/ 24 w 60"/>
                  <a:gd name="T99" fmla="*/ 32 h 110"/>
                  <a:gd name="T100" fmla="*/ 24 w 60"/>
                  <a:gd name="T101" fmla="*/ 39 h 110"/>
                  <a:gd name="T102" fmla="*/ 42 w 60"/>
                  <a:gd name="T103" fmla="*/ 39 h 110"/>
                  <a:gd name="T104" fmla="*/ 42 w 60"/>
                  <a:gd name="T105" fmla="*/ 43 h 110"/>
                  <a:gd name="T106" fmla="*/ 24 w 60"/>
                  <a:gd name="T107" fmla="*/ 43 h 1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10"/>
                  <a:gd name="T164" fmla="*/ 60 w 60"/>
                  <a:gd name="T165" fmla="*/ 110 h 1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10">
                    <a:moveTo>
                      <a:pt x="24" y="43"/>
                    </a:moveTo>
                    <a:lnTo>
                      <a:pt x="24" y="92"/>
                    </a:lnTo>
                    <a:lnTo>
                      <a:pt x="24" y="99"/>
                    </a:lnTo>
                    <a:lnTo>
                      <a:pt x="28" y="103"/>
                    </a:lnTo>
                    <a:lnTo>
                      <a:pt x="28" y="106"/>
                    </a:lnTo>
                    <a:lnTo>
                      <a:pt x="35" y="106"/>
                    </a:lnTo>
                    <a:lnTo>
                      <a:pt x="42" y="106"/>
                    </a:lnTo>
                    <a:lnTo>
                      <a:pt x="42" y="110"/>
                    </a:lnTo>
                    <a:lnTo>
                      <a:pt x="0" y="110"/>
                    </a:lnTo>
                    <a:lnTo>
                      <a:pt x="0" y="106"/>
                    </a:lnTo>
                    <a:lnTo>
                      <a:pt x="3" y="106"/>
                    </a:lnTo>
                    <a:lnTo>
                      <a:pt x="7" y="106"/>
                    </a:lnTo>
                    <a:lnTo>
                      <a:pt x="10" y="103"/>
                    </a:lnTo>
                    <a:lnTo>
                      <a:pt x="10" y="99"/>
                    </a:lnTo>
                    <a:lnTo>
                      <a:pt x="10" y="96"/>
                    </a:lnTo>
                    <a:lnTo>
                      <a:pt x="10" y="92"/>
                    </a:lnTo>
                    <a:lnTo>
                      <a:pt x="10" y="43"/>
                    </a:lnTo>
                    <a:lnTo>
                      <a:pt x="0" y="43"/>
                    </a:lnTo>
                    <a:lnTo>
                      <a:pt x="0" y="39"/>
                    </a:lnTo>
                    <a:lnTo>
                      <a:pt x="10" y="39"/>
                    </a:lnTo>
                    <a:lnTo>
                      <a:pt x="10" y="36"/>
                    </a:lnTo>
                    <a:lnTo>
                      <a:pt x="14" y="25"/>
                    </a:lnTo>
                    <a:lnTo>
                      <a:pt x="14" y="18"/>
                    </a:lnTo>
                    <a:lnTo>
                      <a:pt x="17" y="11"/>
                    </a:lnTo>
                    <a:lnTo>
                      <a:pt x="24" y="4"/>
                    </a:lnTo>
                    <a:lnTo>
                      <a:pt x="31" y="0"/>
                    </a:lnTo>
                    <a:lnTo>
                      <a:pt x="42" y="0"/>
                    </a:lnTo>
                    <a:lnTo>
                      <a:pt x="49" y="0"/>
                    </a:lnTo>
                    <a:lnTo>
                      <a:pt x="56" y="4"/>
                    </a:lnTo>
                    <a:lnTo>
                      <a:pt x="60" y="11"/>
                    </a:lnTo>
                    <a:lnTo>
                      <a:pt x="60" y="15"/>
                    </a:lnTo>
                    <a:lnTo>
                      <a:pt x="56" y="18"/>
                    </a:lnTo>
                    <a:lnTo>
                      <a:pt x="53" y="18"/>
                    </a:lnTo>
                    <a:lnTo>
                      <a:pt x="49" y="18"/>
                    </a:lnTo>
                    <a:lnTo>
                      <a:pt x="49" y="15"/>
                    </a:lnTo>
                    <a:lnTo>
                      <a:pt x="45" y="11"/>
                    </a:lnTo>
                    <a:lnTo>
                      <a:pt x="42" y="7"/>
                    </a:lnTo>
                    <a:lnTo>
                      <a:pt x="38" y="7"/>
                    </a:lnTo>
                    <a:lnTo>
                      <a:pt x="38" y="4"/>
                    </a:lnTo>
                    <a:lnTo>
                      <a:pt x="35" y="4"/>
                    </a:lnTo>
                    <a:lnTo>
                      <a:pt x="31" y="4"/>
                    </a:lnTo>
                    <a:lnTo>
                      <a:pt x="28" y="7"/>
                    </a:lnTo>
                    <a:lnTo>
                      <a:pt x="28" y="11"/>
                    </a:lnTo>
                    <a:lnTo>
                      <a:pt x="24" y="15"/>
                    </a:lnTo>
                    <a:lnTo>
                      <a:pt x="24" y="22"/>
                    </a:lnTo>
                    <a:lnTo>
                      <a:pt x="24" y="32"/>
                    </a:lnTo>
                    <a:lnTo>
                      <a:pt x="24" y="39"/>
                    </a:lnTo>
                    <a:lnTo>
                      <a:pt x="42" y="39"/>
                    </a:lnTo>
                    <a:lnTo>
                      <a:pt x="42" y="43"/>
                    </a:lnTo>
                    <a:lnTo>
                      <a:pt x="24" y="43"/>
                    </a:lnTo>
                    <a:close/>
                  </a:path>
                </a:pathLst>
              </a:custGeom>
              <a:solidFill>
                <a:srgbClr val="000000"/>
              </a:solidFill>
              <a:ln w="0">
                <a:solidFill>
                  <a:srgbClr val="000000"/>
                </a:solidFill>
                <a:round/>
                <a:headEnd/>
                <a:tailEnd/>
              </a:ln>
            </p:spPr>
            <p:txBody>
              <a:bodyPr/>
              <a:lstStyle/>
              <a:p>
                <a:endParaRPr lang="en-CA"/>
              </a:p>
            </p:txBody>
          </p:sp>
          <p:sp>
            <p:nvSpPr>
              <p:cNvPr id="22638" name="Freeform 239"/>
              <p:cNvSpPr>
                <a:spLocks noEditPoints="1"/>
              </p:cNvSpPr>
              <p:nvPr/>
            </p:nvSpPr>
            <p:spPr bwMode="auto">
              <a:xfrm>
                <a:off x="4336" y="1432"/>
                <a:ext cx="64" cy="74"/>
              </a:xfrm>
              <a:custGeom>
                <a:avLst/>
                <a:gdLst>
                  <a:gd name="T0" fmla="*/ 32 w 64"/>
                  <a:gd name="T1" fmla="*/ 0 h 74"/>
                  <a:gd name="T2" fmla="*/ 42 w 64"/>
                  <a:gd name="T3" fmla="*/ 3 h 74"/>
                  <a:gd name="T4" fmla="*/ 49 w 64"/>
                  <a:gd name="T5" fmla="*/ 7 h 74"/>
                  <a:gd name="T6" fmla="*/ 57 w 64"/>
                  <a:gd name="T7" fmla="*/ 14 h 74"/>
                  <a:gd name="T8" fmla="*/ 64 w 64"/>
                  <a:gd name="T9" fmla="*/ 25 h 74"/>
                  <a:gd name="T10" fmla="*/ 64 w 64"/>
                  <a:gd name="T11" fmla="*/ 35 h 74"/>
                  <a:gd name="T12" fmla="*/ 64 w 64"/>
                  <a:gd name="T13" fmla="*/ 46 h 74"/>
                  <a:gd name="T14" fmla="*/ 60 w 64"/>
                  <a:gd name="T15" fmla="*/ 56 h 74"/>
                  <a:gd name="T16" fmla="*/ 57 w 64"/>
                  <a:gd name="T17" fmla="*/ 63 h 74"/>
                  <a:gd name="T18" fmla="*/ 49 w 64"/>
                  <a:gd name="T19" fmla="*/ 70 h 74"/>
                  <a:gd name="T20" fmla="*/ 39 w 64"/>
                  <a:gd name="T21" fmla="*/ 74 h 74"/>
                  <a:gd name="T22" fmla="*/ 32 w 64"/>
                  <a:gd name="T23" fmla="*/ 74 h 74"/>
                  <a:gd name="T24" fmla="*/ 21 w 64"/>
                  <a:gd name="T25" fmla="*/ 74 h 74"/>
                  <a:gd name="T26" fmla="*/ 14 w 64"/>
                  <a:gd name="T27" fmla="*/ 67 h 74"/>
                  <a:gd name="T28" fmla="*/ 7 w 64"/>
                  <a:gd name="T29" fmla="*/ 63 h 74"/>
                  <a:gd name="T30" fmla="*/ 0 w 64"/>
                  <a:gd name="T31" fmla="*/ 49 h 74"/>
                  <a:gd name="T32" fmla="*/ 0 w 64"/>
                  <a:gd name="T33" fmla="*/ 39 h 74"/>
                  <a:gd name="T34" fmla="*/ 0 w 64"/>
                  <a:gd name="T35" fmla="*/ 28 h 74"/>
                  <a:gd name="T36" fmla="*/ 4 w 64"/>
                  <a:gd name="T37" fmla="*/ 21 h 74"/>
                  <a:gd name="T38" fmla="*/ 11 w 64"/>
                  <a:gd name="T39" fmla="*/ 10 h 74"/>
                  <a:gd name="T40" fmla="*/ 18 w 64"/>
                  <a:gd name="T41" fmla="*/ 7 h 74"/>
                  <a:gd name="T42" fmla="*/ 25 w 64"/>
                  <a:gd name="T43" fmla="*/ 3 h 74"/>
                  <a:gd name="T44" fmla="*/ 32 w 64"/>
                  <a:gd name="T45" fmla="*/ 0 h 74"/>
                  <a:gd name="T46" fmla="*/ 28 w 64"/>
                  <a:gd name="T47" fmla="*/ 7 h 74"/>
                  <a:gd name="T48" fmla="*/ 25 w 64"/>
                  <a:gd name="T49" fmla="*/ 7 h 74"/>
                  <a:gd name="T50" fmla="*/ 21 w 64"/>
                  <a:gd name="T51" fmla="*/ 10 h 74"/>
                  <a:gd name="T52" fmla="*/ 18 w 64"/>
                  <a:gd name="T53" fmla="*/ 10 h 74"/>
                  <a:gd name="T54" fmla="*/ 14 w 64"/>
                  <a:gd name="T55" fmla="*/ 17 h 74"/>
                  <a:gd name="T56" fmla="*/ 14 w 64"/>
                  <a:gd name="T57" fmla="*/ 25 h 74"/>
                  <a:gd name="T58" fmla="*/ 11 w 64"/>
                  <a:gd name="T59" fmla="*/ 32 h 74"/>
                  <a:gd name="T60" fmla="*/ 14 w 64"/>
                  <a:gd name="T61" fmla="*/ 46 h 74"/>
                  <a:gd name="T62" fmla="*/ 18 w 64"/>
                  <a:gd name="T63" fmla="*/ 60 h 74"/>
                  <a:gd name="T64" fmla="*/ 25 w 64"/>
                  <a:gd name="T65" fmla="*/ 63 h 74"/>
                  <a:gd name="T66" fmla="*/ 28 w 64"/>
                  <a:gd name="T67" fmla="*/ 67 h 74"/>
                  <a:gd name="T68" fmla="*/ 35 w 64"/>
                  <a:gd name="T69" fmla="*/ 70 h 74"/>
                  <a:gd name="T70" fmla="*/ 42 w 64"/>
                  <a:gd name="T71" fmla="*/ 67 h 74"/>
                  <a:gd name="T72" fmla="*/ 46 w 64"/>
                  <a:gd name="T73" fmla="*/ 63 h 74"/>
                  <a:gd name="T74" fmla="*/ 49 w 64"/>
                  <a:gd name="T75" fmla="*/ 56 h 74"/>
                  <a:gd name="T76" fmla="*/ 53 w 64"/>
                  <a:gd name="T77" fmla="*/ 42 h 74"/>
                  <a:gd name="T78" fmla="*/ 53 w 64"/>
                  <a:gd name="T79" fmla="*/ 32 h 74"/>
                  <a:gd name="T80" fmla="*/ 49 w 64"/>
                  <a:gd name="T81" fmla="*/ 21 h 74"/>
                  <a:gd name="T82" fmla="*/ 46 w 64"/>
                  <a:gd name="T83" fmla="*/ 14 h 74"/>
                  <a:gd name="T84" fmla="*/ 39 w 64"/>
                  <a:gd name="T85" fmla="*/ 7 h 74"/>
                  <a:gd name="T86" fmla="*/ 28 w 64"/>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74"/>
                  <a:gd name="T134" fmla="*/ 64 w 64"/>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74">
                    <a:moveTo>
                      <a:pt x="32" y="0"/>
                    </a:moveTo>
                    <a:lnTo>
                      <a:pt x="42" y="3"/>
                    </a:lnTo>
                    <a:lnTo>
                      <a:pt x="49" y="7"/>
                    </a:lnTo>
                    <a:lnTo>
                      <a:pt x="57" y="14"/>
                    </a:lnTo>
                    <a:lnTo>
                      <a:pt x="64" y="25"/>
                    </a:lnTo>
                    <a:lnTo>
                      <a:pt x="64" y="35"/>
                    </a:lnTo>
                    <a:lnTo>
                      <a:pt x="64" y="46"/>
                    </a:lnTo>
                    <a:lnTo>
                      <a:pt x="60" y="56"/>
                    </a:lnTo>
                    <a:lnTo>
                      <a:pt x="57" y="63"/>
                    </a:lnTo>
                    <a:lnTo>
                      <a:pt x="49" y="70"/>
                    </a:lnTo>
                    <a:lnTo>
                      <a:pt x="39" y="74"/>
                    </a:lnTo>
                    <a:lnTo>
                      <a:pt x="32" y="74"/>
                    </a:lnTo>
                    <a:lnTo>
                      <a:pt x="21" y="74"/>
                    </a:lnTo>
                    <a:lnTo>
                      <a:pt x="14" y="67"/>
                    </a:lnTo>
                    <a:lnTo>
                      <a:pt x="7" y="63"/>
                    </a:lnTo>
                    <a:lnTo>
                      <a:pt x="0" y="49"/>
                    </a:lnTo>
                    <a:lnTo>
                      <a:pt x="0" y="39"/>
                    </a:lnTo>
                    <a:lnTo>
                      <a:pt x="0" y="28"/>
                    </a:lnTo>
                    <a:lnTo>
                      <a:pt x="4" y="21"/>
                    </a:lnTo>
                    <a:lnTo>
                      <a:pt x="11" y="10"/>
                    </a:lnTo>
                    <a:lnTo>
                      <a:pt x="18" y="7"/>
                    </a:lnTo>
                    <a:lnTo>
                      <a:pt x="25" y="3"/>
                    </a:lnTo>
                    <a:lnTo>
                      <a:pt x="32" y="0"/>
                    </a:lnTo>
                    <a:close/>
                    <a:moveTo>
                      <a:pt x="28" y="7"/>
                    </a:moveTo>
                    <a:lnTo>
                      <a:pt x="25" y="7"/>
                    </a:lnTo>
                    <a:lnTo>
                      <a:pt x="21" y="10"/>
                    </a:lnTo>
                    <a:lnTo>
                      <a:pt x="18" y="10"/>
                    </a:lnTo>
                    <a:lnTo>
                      <a:pt x="14" y="17"/>
                    </a:lnTo>
                    <a:lnTo>
                      <a:pt x="14" y="25"/>
                    </a:lnTo>
                    <a:lnTo>
                      <a:pt x="11" y="32"/>
                    </a:lnTo>
                    <a:lnTo>
                      <a:pt x="14" y="46"/>
                    </a:lnTo>
                    <a:lnTo>
                      <a:pt x="18" y="60"/>
                    </a:lnTo>
                    <a:lnTo>
                      <a:pt x="25" y="63"/>
                    </a:lnTo>
                    <a:lnTo>
                      <a:pt x="28" y="67"/>
                    </a:lnTo>
                    <a:lnTo>
                      <a:pt x="35" y="70"/>
                    </a:lnTo>
                    <a:lnTo>
                      <a:pt x="42" y="67"/>
                    </a:lnTo>
                    <a:lnTo>
                      <a:pt x="46" y="63"/>
                    </a:lnTo>
                    <a:lnTo>
                      <a:pt x="49" y="56"/>
                    </a:lnTo>
                    <a:lnTo>
                      <a:pt x="53" y="42"/>
                    </a:lnTo>
                    <a:lnTo>
                      <a:pt x="53" y="32"/>
                    </a:lnTo>
                    <a:lnTo>
                      <a:pt x="49" y="21"/>
                    </a:lnTo>
                    <a:lnTo>
                      <a:pt x="46"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39" name="Freeform 240"/>
              <p:cNvSpPr>
                <a:spLocks noEditPoints="1"/>
              </p:cNvSpPr>
              <p:nvPr/>
            </p:nvSpPr>
            <p:spPr bwMode="auto">
              <a:xfrm>
                <a:off x="4414" y="1432"/>
                <a:ext cx="63" cy="74"/>
              </a:xfrm>
              <a:custGeom>
                <a:avLst/>
                <a:gdLst>
                  <a:gd name="T0" fmla="*/ 32 w 63"/>
                  <a:gd name="T1" fmla="*/ 0 h 74"/>
                  <a:gd name="T2" fmla="*/ 42 w 63"/>
                  <a:gd name="T3" fmla="*/ 3 h 74"/>
                  <a:gd name="T4" fmla="*/ 49 w 63"/>
                  <a:gd name="T5" fmla="*/ 7 h 74"/>
                  <a:gd name="T6" fmla="*/ 56 w 63"/>
                  <a:gd name="T7" fmla="*/ 14 h 74"/>
                  <a:gd name="T8" fmla="*/ 63 w 63"/>
                  <a:gd name="T9" fmla="*/ 25 h 74"/>
                  <a:gd name="T10" fmla="*/ 63 w 63"/>
                  <a:gd name="T11" fmla="*/ 35 h 74"/>
                  <a:gd name="T12" fmla="*/ 63 w 63"/>
                  <a:gd name="T13" fmla="*/ 46 h 74"/>
                  <a:gd name="T14" fmla="*/ 60 w 63"/>
                  <a:gd name="T15" fmla="*/ 56 h 74"/>
                  <a:gd name="T16" fmla="*/ 56 w 63"/>
                  <a:gd name="T17" fmla="*/ 63 h 74"/>
                  <a:gd name="T18" fmla="*/ 49 w 63"/>
                  <a:gd name="T19" fmla="*/ 70 h 74"/>
                  <a:gd name="T20" fmla="*/ 39 w 63"/>
                  <a:gd name="T21" fmla="*/ 74 h 74"/>
                  <a:gd name="T22" fmla="*/ 32 w 63"/>
                  <a:gd name="T23" fmla="*/ 74 h 74"/>
                  <a:gd name="T24" fmla="*/ 21 w 63"/>
                  <a:gd name="T25" fmla="*/ 74 h 74"/>
                  <a:gd name="T26" fmla="*/ 14 w 63"/>
                  <a:gd name="T27" fmla="*/ 67 h 74"/>
                  <a:gd name="T28" fmla="*/ 7 w 63"/>
                  <a:gd name="T29" fmla="*/ 63 h 74"/>
                  <a:gd name="T30" fmla="*/ 0 w 63"/>
                  <a:gd name="T31" fmla="*/ 49 h 74"/>
                  <a:gd name="T32" fmla="*/ 0 w 63"/>
                  <a:gd name="T33" fmla="*/ 39 h 74"/>
                  <a:gd name="T34" fmla="*/ 0 w 63"/>
                  <a:gd name="T35" fmla="*/ 28 h 74"/>
                  <a:gd name="T36" fmla="*/ 3 w 63"/>
                  <a:gd name="T37" fmla="*/ 21 h 74"/>
                  <a:gd name="T38" fmla="*/ 10 w 63"/>
                  <a:gd name="T39" fmla="*/ 10 h 74"/>
                  <a:gd name="T40" fmla="*/ 14 w 63"/>
                  <a:gd name="T41" fmla="*/ 7 h 74"/>
                  <a:gd name="T42" fmla="*/ 25 w 63"/>
                  <a:gd name="T43" fmla="*/ 3 h 74"/>
                  <a:gd name="T44" fmla="*/ 32 w 63"/>
                  <a:gd name="T45" fmla="*/ 0 h 74"/>
                  <a:gd name="T46" fmla="*/ 28 w 63"/>
                  <a:gd name="T47" fmla="*/ 7 h 74"/>
                  <a:gd name="T48" fmla="*/ 25 w 63"/>
                  <a:gd name="T49" fmla="*/ 7 h 74"/>
                  <a:gd name="T50" fmla="*/ 21 w 63"/>
                  <a:gd name="T51" fmla="*/ 10 h 74"/>
                  <a:gd name="T52" fmla="*/ 17 w 63"/>
                  <a:gd name="T53" fmla="*/ 10 h 74"/>
                  <a:gd name="T54" fmla="*/ 14 w 63"/>
                  <a:gd name="T55" fmla="*/ 17 h 74"/>
                  <a:gd name="T56" fmla="*/ 14 w 63"/>
                  <a:gd name="T57" fmla="*/ 25 h 74"/>
                  <a:gd name="T58" fmla="*/ 10 w 63"/>
                  <a:gd name="T59" fmla="*/ 32 h 74"/>
                  <a:gd name="T60" fmla="*/ 14 w 63"/>
                  <a:gd name="T61" fmla="*/ 46 h 74"/>
                  <a:gd name="T62" fmla="*/ 17 w 63"/>
                  <a:gd name="T63" fmla="*/ 60 h 74"/>
                  <a:gd name="T64" fmla="*/ 21 w 63"/>
                  <a:gd name="T65" fmla="*/ 63 h 74"/>
                  <a:gd name="T66" fmla="*/ 28 w 63"/>
                  <a:gd name="T67" fmla="*/ 67 h 74"/>
                  <a:gd name="T68" fmla="*/ 35 w 63"/>
                  <a:gd name="T69" fmla="*/ 70 h 74"/>
                  <a:gd name="T70" fmla="*/ 42 w 63"/>
                  <a:gd name="T71" fmla="*/ 67 h 74"/>
                  <a:gd name="T72" fmla="*/ 46 w 63"/>
                  <a:gd name="T73" fmla="*/ 63 h 74"/>
                  <a:gd name="T74" fmla="*/ 49 w 63"/>
                  <a:gd name="T75" fmla="*/ 56 h 74"/>
                  <a:gd name="T76" fmla="*/ 53 w 63"/>
                  <a:gd name="T77" fmla="*/ 42 h 74"/>
                  <a:gd name="T78" fmla="*/ 49 w 63"/>
                  <a:gd name="T79" fmla="*/ 32 h 74"/>
                  <a:gd name="T80" fmla="*/ 49 w 63"/>
                  <a:gd name="T81" fmla="*/ 21 h 74"/>
                  <a:gd name="T82" fmla="*/ 42 w 63"/>
                  <a:gd name="T83" fmla="*/ 14 h 74"/>
                  <a:gd name="T84" fmla="*/ 39 w 63"/>
                  <a:gd name="T85" fmla="*/ 7 h 74"/>
                  <a:gd name="T86" fmla="*/ 28 w 63"/>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3"/>
                  <a:gd name="T133" fmla="*/ 0 h 74"/>
                  <a:gd name="T134" fmla="*/ 63 w 63"/>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3" h="74">
                    <a:moveTo>
                      <a:pt x="32" y="0"/>
                    </a:moveTo>
                    <a:lnTo>
                      <a:pt x="42" y="3"/>
                    </a:lnTo>
                    <a:lnTo>
                      <a:pt x="49" y="7"/>
                    </a:lnTo>
                    <a:lnTo>
                      <a:pt x="56" y="14"/>
                    </a:lnTo>
                    <a:lnTo>
                      <a:pt x="63" y="25"/>
                    </a:lnTo>
                    <a:lnTo>
                      <a:pt x="63" y="35"/>
                    </a:lnTo>
                    <a:lnTo>
                      <a:pt x="63" y="46"/>
                    </a:lnTo>
                    <a:lnTo>
                      <a:pt x="60" y="56"/>
                    </a:lnTo>
                    <a:lnTo>
                      <a:pt x="56" y="63"/>
                    </a:lnTo>
                    <a:lnTo>
                      <a:pt x="49" y="70"/>
                    </a:lnTo>
                    <a:lnTo>
                      <a:pt x="39" y="74"/>
                    </a:lnTo>
                    <a:lnTo>
                      <a:pt x="32" y="74"/>
                    </a:lnTo>
                    <a:lnTo>
                      <a:pt x="21" y="74"/>
                    </a:lnTo>
                    <a:lnTo>
                      <a:pt x="14" y="67"/>
                    </a:lnTo>
                    <a:lnTo>
                      <a:pt x="7" y="63"/>
                    </a:lnTo>
                    <a:lnTo>
                      <a:pt x="0" y="49"/>
                    </a:lnTo>
                    <a:lnTo>
                      <a:pt x="0" y="39"/>
                    </a:lnTo>
                    <a:lnTo>
                      <a:pt x="0" y="28"/>
                    </a:lnTo>
                    <a:lnTo>
                      <a:pt x="3" y="21"/>
                    </a:lnTo>
                    <a:lnTo>
                      <a:pt x="10" y="10"/>
                    </a:lnTo>
                    <a:lnTo>
                      <a:pt x="14" y="7"/>
                    </a:lnTo>
                    <a:lnTo>
                      <a:pt x="25" y="3"/>
                    </a:lnTo>
                    <a:lnTo>
                      <a:pt x="32" y="0"/>
                    </a:lnTo>
                    <a:close/>
                    <a:moveTo>
                      <a:pt x="28" y="7"/>
                    </a:moveTo>
                    <a:lnTo>
                      <a:pt x="25" y="7"/>
                    </a:lnTo>
                    <a:lnTo>
                      <a:pt x="21" y="10"/>
                    </a:lnTo>
                    <a:lnTo>
                      <a:pt x="17" y="10"/>
                    </a:lnTo>
                    <a:lnTo>
                      <a:pt x="14" y="17"/>
                    </a:lnTo>
                    <a:lnTo>
                      <a:pt x="14" y="25"/>
                    </a:lnTo>
                    <a:lnTo>
                      <a:pt x="10" y="32"/>
                    </a:lnTo>
                    <a:lnTo>
                      <a:pt x="14" y="46"/>
                    </a:lnTo>
                    <a:lnTo>
                      <a:pt x="17" y="60"/>
                    </a:lnTo>
                    <a:lnTo>
                      <a:pt x="21" y="63"/>
                    </a:lnTo>
                    <a:lnTo>
                      <a:pt x="28" y="67"/>
                    </a:lnTo>
                    <a:lnTo>
                      <a:pt x="35" y="70"/>
                    </a:lnTo>
                    <a:lnTo>
                      <a:pt x="42" y="67"/>
                    </a:lnTo>
                    <a:lnTo>
                      <a:pt x="46" y="63"/>
                    </a:lnTo>
                    <a:lnTo>
                      <a:pt x="49" y="56"/>
                    </a:lnTo>
                    <a:lnTo>
                      <a:pt x="53" y="42"/>
                    </a:lnTo>
                    <a:lnTo>
                      <a:pt x="49" y="32"/>
                    </a:lnTo>
                    <a:lnTo>
                      <a:pt x="49" y="21"/>
                    </a:lnTo>
                    <a:lnTo>
                      <a:pt x="42"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40" name="Freeform 241"/>
              <p:cNvSpPr>
                <a:spLocks noEditPoints="1"/>
              </p:cNvSpPr>
              <p:nvPr/>
            </p:nvSpPr>
            <p:spPr bwMode="auto">
              <a:xfrm>
                <a:off x="4492" y="1396"/>
                <a:ext cx="70" cy="110"/>
              </a:xfrm>
              <a:custGeom>
                <a:avLst/>
                <a:gdLst>
                  <a:gd name="T0" fmla="*/ 45 w 70"/>
                  <a:gd name="T1" fmla="*/ 99 h 110"/>
                  <a:gd name="T2" fmla="*/ 42 w 70"/>
                  <a:gd name="T3" fmla="*/ 103 h 110"/>
                  <a:gd name="T4" fmla="*/ 35 w 70"/>
                  <a:gd name="T5" fmla="*/ 106 h 110"/>
                  <a:gd name="T6" fmla="*/ 31 w 70"/>
                  <a:gd name="T7" fmla="*/ 110 h 110"/>
                  <a:gd name="T8" fmla="*/ 28 w 70"/>
                  <a:gd name="T9" fmla="*/ 110 h 110"/>
                  <a:gd name="T10" fmla="*/ 17 w 70"/>
                  <a:gd name="T11" fmla="*/ 106 h 110"/>
                  <a:gd name="T12" fmla="*/ 7 w 70"/>
                  <a:gd name="T13" fmla="*/ 99 h 110"/>
                  <a:gd name="T14" fmla="*/ 0 w 70"/>
                  <a:gd name="T15" fmla="*/ 89 h 110"/>
                  <a:gd name="T16" fmla="*/ 0 w 70"/>
                  <a:gd name="T17" fmla="*/ 78 h 110"/>
                  <a:gd name="T18" fmla="*/ 0 w 70"/>
                  <a:gd name="T19" fmla="*/ 64 h 110"/>
                  <a:gd name="T20" fmla="*/ 7 w 70"/>
                  <a:gd name="T21" fmla="*/ 50 h 110"/>
                  <a:gd name="T22" fmla="*/ 14 w 70"/>
                  <a:gd name="T23" fmla="*/ 43 h 110"/>
                  <a:gd name="T24" fmla="*/ 21 w 70"/>
                  <a:gd name="T25" fmla="*/ 39 h 110"/>
                  <a:gd name="T26" fmla="*/ 31 w 70"/>
                  <a:gd name="T27" fmla="*/ 36 h 110"/>
                  <a:gd name="T28" fmla="*/ 38 w 70"/>
                  <a:gd name="T29" fmla="*/ 39 h 110"/>
                  <a:gd name="T30" fmla="*/ 45 w 70"/>
                  <a:gd name="T31" fmla="*/ 43 h 110"/>
                  <a:gd name="T32" fmla="*/ 45 w 70"/>
                  <a:gd name="T33" fmla="*/ 29 h 110"/>
                  <a:gd name="T34" fmla="*/ 45 w 70"/>
                  <a:gd name="T35" fmla="*/ 18 h 110"/>
                  <a:gd name="T36" fmla="*/ 45 w 70"/>
                  <a:gd name="T37" fmla="*/ 15 h 110"/>
                  <a:gd name="T38" fmla="*/ 45 w 70"/>
                  <a:gd name="T39" fmla="*/ 11 h 110"/>
                  <a:gd name="T40" fmla="*/ 45 w 70"/>
                  <a:gd name="T41" fmla="*/ 11 h 110"/>
                  <a:gd name="T42" fmla="*/ 42 w 70"/>
                  <a:gd name="T43" fmla="*/ 7 h 110"/>
                  <a:gd name="T44" fmla="*/ 42 w 70"/>
                  <a:gd name="T45" fmla="*/ 7 h 110"/>
                  <a:gd name="T46" fmla="*/ 38 w 70"/>
                  <a:gd name="T47" fmla="*/ 7 h 110"/>
                  <a:gd name="T48" fmla="*/ 38 w 70"/>
                  <a:gd name="T49" fmla="*/ 11 h 110"/>
                  <a:gd name="T50" fmla="*/ 38 w 70"/>
                  <a:gd name="T51" fmla="*/ 7 h 110"/>
                  <a:gd name="T52" fmla="*/ 56 w 70"/>
                  <a:gd name="T53" fmla="*/ 0 h 110"/>
                  <a:gd name="T54" fmla="*/ 60 w 70"/>
                  <a:gd name="T55" fmla="*/ 0 h 110"/>
                  <a:gd name="T56" fmla="*/ 60 w 70"/>
                  <a:gd name="T57" fmla="*/ 82 h 110"/>
                  <a:gd name="T58" fmla="*/ 60 w 70"/>
                  <a:gd name="T59" fmla="*/ 92 h 110"/>
                  <a:gd name="T60" fmla="*/ 60 w 70"/>
                  <a:gd name="T61" fmla="*/ 96 h 110"/>
                  <a:gd name="T62" fmla="*/ 60 w 70"/>
                  <a:gd name="T63" fmla="*/ 99 h 110"/>
                  <a:gd name="T64" fmla="*/ 60 w 70"/>
                  <a:gd name="T65" fmla="*/ 99 h 110"/>
                  <a:gd name="T66" fmla="*/ 63 w 70"/>
                  <a:gd name="T67" fmla="*/ 103 h 110"/>
                  <a:gd name="T68" fmla="*/ 63 w 70"/>
                  <a:gd name="T69" fmla="*/ 103 h 110"/>
                  <a:gd name="T70" fmla="*/ 67 w 70"/>
                  <a:gd name="T71" fmla="*/ 103 h 110"/>
                  <a:gd name="T72" fmla="*/ 67 w 70"/>
                  <a:gd name="T73" fmla="*/ 99 h 110"/>
                  <a:gd name="T74" fmla="*/ 70 w 70"/>
                  <a:gd name="T75" fmla="*/ 103 h 110"/>
                  <a:gd name="T76" fmla="*/ 49 w 70"/>
                  <a:gd name="T77" fmla="*/ 110 h 110"/>
                  <a:gd name="T78" fmla="*/ 45 w 70"/>
                  <a:gd name="T79" fmla="*/ 110 h 110"/>
                  <a:gd name="T80" fmla="*/ 45 w 70"/>
                  <a:gd name="T81" fmla="*/ 99 h 110"/>
                  <a:gd name="T82" fmla="*/ 45 w 70"/>
                  <a:gd name="T83" fmla="*/ 92 h 110"/>
                  <a:gd name="T84" fmla="*/ 45 w 70"/>
                  <a:gd name="T85" fmla="*/ 61 h 110"/>
                  <a:gd name="T86" fmla="*/ 45 w 70"/>
                  <a:gd name="T87" fmla="*/ 53 h 110"/>
                  <a:gd name="T88" fmla="*/ 42 w 70"/>
                  <a:gd name="T89" fmla="*/ 50 h 110"/>
                  <a:gd name="T90" fmla="*/ 42 w 70"/>
                  <a:gd name="T91" fmla="*/ 46 h 110"/>
                  <a:gd name="T92" fmla="*/ 38 w 70"/>
                  <a:gd name="T93" fmla="*/ 43 h 110"/>
                  <a:gd name="T94" fmla="*/ 35 w 70"/>
                  <a:gd name="T95" fmla="*/ 43 h 110"/>
                  <a:gd name="T96" fmla="*/ 31 w 70"/>
                  <a:gd name="T97" fmla="*/ 43 h 110"/>
                  <a:gd name="T98" fmla="*/ 24 w 70"/>
                  <a:gd name="T99" fmla="*/ 43 h 110"/>
                  <a:gd name="T100" fmla="*/ 17 w 70"/>
                  <a:gd name="T101" fmla="*/ 46 h 110"/>
                  <a:gd name="T102" fmla="*/ 14 w 70"/>
                  <a:gd name="T103" fmla="*/ 57 h 110"/>
                  <a:gd name="T104" fmla="*/ 10 w 70"/>
                  <a:gd name="T105" fmla="*/ 71 h 110"/>
                  <a:gd name="T106" fmla="*/ 14 w 70"/>
                  <a:gd name="T107" fmla="*/ 82 h 110"/>
                  <a:gd name="T108" fmla="*/ 17 w 70"/>
                  <a:gd name="T109" fmla="*/ 92 h 110"/>
                  <a:gd name="T110" fmla="*/ 24 w 70"/>
                  <a:gd name="T111" fmla="*/ 99 h 110"/>
                  <a:gd name="T112" fmla="*/ 31 w 70"/>
                  <a:gd name="T113" fmla="*/ 99 h 110"/>
                  <a:gd name="T114" fmla="*/ 38 w 70"/>
                  <a:gd name="T115" fmla="*/ 99 h 110"/>
                  <a:gd name="T116" fmla="*/ 45 w 70"/>
                  <a:gd name="T117" fmla="*/ 92 h 1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
                  <a:gd name="T178" fmla="*/ 0 h 110"/>
                  <a:gd name="T179" fmla="*/ 70 w 70"/>
                  <a:gd name="T180" fmla="*/ 110 h 1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 h="110">
                    <a:moveTo>
                      <a:pt x="45" y="99"/>
                    </a:moveTo>
                    <a:lnTo>
                      <a:pt x="42" y="103"/>
                    </a:lnTo>
                    <a:lnTo>
                      <a:pt x="35" y="106"/>
                    </a:lnTo>
                    <a:lnTo>
                      <a:pt x="31" y="110"/>
                    </a:lnTo>
                    <a:lnTo>
                      <a:pt x="28" y="110"/>
                    </a:lnTo>
                    <a:lnTo>
                      <a:pt x="17" y="106"/>
                    </a:lnTo>
                    <a:lnTo>
                      <a:pt x="7" y="99"/>
                    </a:lnTo>
                    <a:lnTo>
                      <a:pt x="0" y="89"/>
                    </a:lnTo>
                    <a:lnTo>
                      <a:pt x="0" y="78"/>
                    </a:lnTo>
                    <a:lnTo>
                      <a:pt x="0" y="64"/>
                    </a:lnTo>
                    <a:lnTo>
                      <a:pt x="7" y="50"/>
                    </a:lnTo>
                    <a:lnTo>
                      <a:pt x="14" y="43"/>
                    </a:lnTo>
                    <a:lnTo>
                      <a:pt x="21" y="39"/>
                    </a:lnTo>
                    <a:lnTo>
                      <a:pt x="31" y="36"/>
                    </a:lnTo>
                    <a:lnTo>
                      <a:pt x="38" y="39"/>
                    </a:lnTo>
                    <a:lnTo>
                      <a:pt x="45" y="43"/>
                    </a:lnTo>
                    <a:lnTo>
                      <a:pt x="45" y="29"/>
                    </a:lnTo>
                    <a:lnTo>
                      <a:pt x="45" y="18"/>
                    </a:lnTo>
                    <a:lnTo>
                      <a:pt x="45" y="15"/>
                    </a:lnTo>
                    <a:lnTo>
                      <a:pt x="45" y="11"/>
                    </a:lnTo>
                    <a:lnTo>
                      <a:pt x="42" y="7"/>
                    </a:lnTo>
                    <a:lnTo>
                      <a:pt x="38" y="7"/>
                    </a:lnTo>
                    <a:lnTo>
                      <a:pt x="38" y="11"/>
                    </a:lnTo>
                    <a:lnTo>
                      <a:pt x="38" y="7"/>
                    </a:lnTo>
                    <a:lnTo>
                      <a:pt x="56" y="0"/>
                    </a:lnTo>
                    <a:lnTo>
                      <a:pt x="60" y="0"/>
                    </a:lnTo>
                    <a:lnTo>
                      <a:pt x="60" y="82"/>
                    </a:lnTo>
                    <a:lnTo>
                      <a:pt x="60" y="92"/>
                    </a:lnTo>
                    <a:lnTo>
                      <a:pt x="60" y="96"/>
                    </a:lnTo>
                    <a:lnTo>
                      <a:pt x="60" y="99"/>
                    </a:lnTo>
                    <a:lnTo>
                      <a:pt x="63" y="103"/>
                    </a:lnTo>
                    <a:lnTo>
                      <a:pt x="67" y="103"/>
                    </a:lnTo>
                    <a:lnTo>
                      <a:pt x="67" y="99"/>
                    </a:lnTo>
                    <a:lnTo>
                      <a:pt x="70" y="103"/>
                    </a:lnTo>
                    <a:lnTo>
                      <a:pt x="49" y="110"/>
                    </a:lnTo>
                    <a:lnTo>
                      <a:pt x="45" y="110"/>
                    </a:lnTo>
                    <a:lnTo>
                      <a:pt x="45" y="99"/>
                    </a:lnTo>
                    <a:close/>
                    <a:moveTo>
                      <a:pt x="45" y="92"/>
                    </a:moveTo>
                    <a:lnTo>
                      <a:pt x="45" y="61"/>
                    </a:lnTo>
                    <a:lnTo>
                      <a:pt x="45" y="53"/>
                    </a:lnTo>
                    <a:lnTo>
                      <a:pt x="42" y="50"/>
                    </a:lnTo>
                    <a:lnTo>
                      <a:pt x="42" y="46"/>
                    </a:lnTo>
                    <a:lnTo>
                      <a:pt x="38" y="43"/>
                    </a:lnTo>
                    <a:lnTo>
                      <a:pt x="35" y="43"/>
                    </a:lnTo>
                    <a:lnTo>
                      <a:pt x="31" y="43"/>
                    </a:lnTo>
                    <a:lnTo>
                      <a:pt x="24" y="43"/>
                    </a:lnTo>
                    <a:lnTo>
                      <a:pt x="17" y="46"/>
                    </a:lnTo>
                    <a:lnTo>
                      <a:pt x="14" y="57"/>
                    </a:lnTo>
                    <a:lnTo>
                      <a:pt x="10" y="71"/>
                    </a:lnTo>
                    <a:lnTo>
                      <a:pt x="14" y="82"/>
                    </a:lnTo>
                    <a:lnTo>
                      <a:pt x="17" y="92"/>
                    </a:lnTo>
                    <a:lnTo>
                      <a:pt x="24" y="99"/>
                    </a:lnTo>
                    <a:lnTo>
                      <a:pt x="31" y="99"/>
                    </a:lnTo>
                    <a:lnTo>
                      <a:pt x="38" y="99"/>
                    </a:lnTo>
                    <a:lnTo>
                      <a:pt x="45" y="92"/>
                    </a:lnTo>
                    <a:close/>
                  </a:path>
                </a:pathLst>
              </a:custGeom>
              <a:solidFill>
                <a:srgbClr val="000000"/>
              </a:solidFill>
              <a:ln w="0">
                <a:solidFill>
                  <a:srgbClr val="000000"/>
                </a:solidFill>
                <a:round/>
                <a:headEnd/>
                <a:tailEnd/>
              </a:ln>
            </p:spPr>
            <p:txBody>
              <a:bodyPr/>
              <a:lstStyle/>
              <a:p>
                <a:endParaRPr lang="en-CA"/>
              </a:p>
            </p:txBody>
          </p:sp>
          <p:sp>
            <p:nvSpPr>
              <p:cNvPr id="22641" name="Rectangle 242"/>
              <p:cNvSpPr>
                <a:spLocks noChangeArrowheads="1"/>
              </p:cNvSpPr>
              <p:nvPr/>
            </p:nvSpPr>
            <p:spPr bwMode="auto">
              <a:xfrm>
                <a:off x="4591"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2" name="Freeform 243"/>
              <p:cNvSpPr>
                <a:spLocks/>
              </p:cNvSpPr>
              <p:nvPr/>
            </p:nvSpPr>
            <p:spPr bwMode="auto">
              <a:xfrm>
                <a:off x="4856" y="1396"/>
                <a:ext cx="31" cy="110"/>
              </a:xfrm>
              <a:custGeom>
                <a:avLst/>
                <a:gdLst>
                  <a:gd name="T0" fmla="*/ 21 w 31"/>
                  <a:gd name="T1" fmla="*/ 0 h 110"/>
                  <a:gd name="T2" fmla="*/ 21 w 31"/>
                  <a:gd name="T3" fmla="*/ 92 h 110"/>
                  <a:gd name="T4" fmla="*/ 21 w 31"/>
                  <a:gd name="T5" fmla="*/ 99 h 110"/>
                  <a:gd name="T6" fmla="*/ 21 w 31"/>
                  <a:gd name="T7" fmla="*/ 103 h 110"/>
                  <a:gd name="T8" fmla="*/ 21 w 31"/>
                  <a:gd name="T9" fmla="*/ 103 h 110"/>
                  <a:gd name="T10" fmla="*/ 24 w 31"/>
                  <a:gd name="T11" fmla="*/ 106 h 110"/>
                  <a:gd name="T12" fmla="*/ 28 w 31"/>
                  <a:gd name="T13" fmla="*/ 106 h 110"/>
                  <a:gd name="T14" fmla="*/ 31 w 31"/>
                  <a:gd name="T15" fmla="*/ 106 h 110"/>
                  <a:gd name="T16" fmla="*/ 31 w 31"/>
                  <a:gd name="T17" fmla="*/ 110 h 110"/>
                  <a:gd name="T18" fmla="*/ 0 w 31"/>
                  <a:gd name="T19" fmla="*/ 110 h 110"/>
                  <a:gd name="T20" fmla="*/ 0 w 31"/>
                  <a:gd name="T21" fmla="*/ 106 h 110"/>
                  <a:gd name="T22" fmla="*/ 3 w 31"/>
                  <a:gd name="T23" fmla="*/ 106 h 110"/>
                  <a:gd name="T24" fmla="*/ 3 w 31"/>
                  <a:gd name="T25" fmla="*/ 106 h 110"/>
                  <a:gd name="T26" fmla="*/ 7 w 31"/>
                  <a:gd name="T27" fmla="*/ 103 h 110"/>
                  <a:gd name="T28" fmla="*/ 7 w 31"/>
                  <a:gd name="T29" fmla="*/ 103 h 110"/>
                  <a:gd name="T30" fmla="*/ 7 w 31"/>
                  <a:gd name="T31" fmla="*/ 99 h 110"/>
                  <a:gd name="T32" fmla="*/ 7 w 31"/>
                  <a:gd name="T33" fmla="*/ 92 h 110"/>
                  <a:gd name="T34" fmla="*/ 7 w 31"/>
                  <a:gd name="T35" fmla="*/ 29 h 110"/>
                  <a:gd name="T36" fmla="*/ 7 w 31"/>
                  <a:gd name="T37" fmla="*/ 18 h 110"/>
                  <a:gd name="T38" fmla="*/ 7 w 31"/>
                  <a:gd name="T39" fmla="*/ 15 h 110"/>
                  <a:gd name="T40" fmla="*/ 7 w 31"/>
                  <a:gd name="T41" fmla="*/ 11 h 110"/>
                  <a:gd name="T42" fmla="*/ 7 w 31"/>
                  <a:gd name="T43" fmla="*/ 11 h 110"/>
                  <a:gd name="T44" fmla="*/ 3 w 31"/>
                  <a:gd name="T45" fmla="*/ 7 h 110"/>
                  <a:gd name="T46" fmla="*/ 3 w 31"/>
                  <a:gd name="T47" fmla="*/ 7 h 110"/>
                  <a:gd name="T48" fmla="*/ 3 w 31"/>
                  <a:gd name="T49" fmla="*/ 7 h 110"/>
                  <a:gd name="T50" fmla="*/ 0 w 31"/>
                  <a:gd name="T51" fmla="*/ 11 h 110"/>
                  <a:gd name="T52" fmla="*/ 0 w 31"/>
                  <a:gd name="T53" fmla="*/ 7 h 110"/>
                  <a:gd name="T54" fmla="*/ 17 w 31"/>
                  <a:gd name="T55" fmla="*/ 0 h 110"/>
                  <a:gd name="T56" fmla="*/ 21 w 31"/>
                  <a:gd name="T57" fmla="*/ 0 h 1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
                  <a:gd name="T88" fmla="*/ 0 h 110"/>
                  <a:gd name="T89" fmla="*/ 31 w 31"/>
                  <a:gd name="T90" fmla="*/ 110 h 1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 h="110">
                    <a:moveTo>
                      <a:pt x="21" y="0"/>
                    </a:moveTo>
                    <a:lnTo>
                      <a:pt x="21" y="92"/>
                    </a:lnTo>
                    <a:lnTo>
                      <a:pt x="21" y="99"/>
                    </a:lnTo>
                    <a:lnTo>
                      <a:pt x="21" y="103"/>
                    </a:lnTo>
                    <a:lnTo>
                      <a:pt x="24" y="106"/>
                    </a:lnTo>
                    <a:lnTo>
                      <a:pt x="28" y="106"/>
                    </a:lnTo>
                    <a:lnTo>
                      <a:pt x="31" y="106"/>
                    </a:lnTo>
                    <a:lnTo>
                      <a:pt x="31" y="110"/>
                    </a:lnTo>
                    <a:lnTo>
                      <a:pt x="0" y="110"/>
                    </a:lnTo>
                    <a:lnTo>
                      <a:pt x="0" y="106"/>
                    </a:lnTo>
                    <a:lnTo>
                      <a:pt x="3" y="106"/>
                    </a:lnTo>
                    <a:lnTo>
                      <a:pt x="7" y="103"/>
                    </a:lnTo>
                    <a:lnTo>
                      <a:pt x="7" y="99"/>
                    </a:lnTo>
                    <a:lnTo>
                      <a:pt x="7" y="92"/>
                    </a:lnTo>
                    <a:lnTo>
                      <a:pt x="7" y="29"/>
                    </a:lnTo>
                    <a:lnTo>
                      <a:pt x="7" y="18"/>
                    </a:lnTo>
                    <a:lnTo>
                      <a:pt x="7" y="15"/>
                    </a:lnTo>
                    <a:lnTo>
                      <a:pt x="7" y="11"/>
                    </a:lnTo>
                    <a:lnTo>
                      <a:pt x="3" y="7"/>
                    </a:lnTo>
                    <a:lnTo>
                      <a:pt x="0" y="11"/>
                    </a:lnTo>
                    <a:lnTo>
                      <a:pt x="0" y="7"/>
                    </a:lnTo>
                    <a:lnTo>
                      <a:pt x="17" y="0"/>
                    </a:lnTo>
                    <a:lnTo>
                      <a:pt x="21" y="0"/>
                    </a:lnTo>
                    <a:close/>
                  </a:path>
                </a:pathLst>
              </a:custGeom>
              <a:solidFill>
                <a:srgbClr val="000000"/>
              </a:solidFill>
              <a:ln w="0">
                <a:solidFill>
                  <a:srgbClr val="000000"/>
                </a:solidFill>
                <a:round/>
                <a:headEnd/>
                <a:tailEnd/>
              </a:ln>
            </p:spPr>
            <p:txBody>
              <a:bodyPr/>
              <a:lstStyle/>
              <a:p>
                <a:endParaRPr lang="en-CA"/>
              </a:p>
            </p:txBody>
          </p:sp>
          <p:sp>
            <p:nvSpPr>
              <p:cNvPr id="22643" name="Freeform 244"/>
              <p:cNvSpPr>
                <a:spLocks/>
              </p:cNvSpPr>
              <p:nvPr/>
            </p:nvSpPr>
            <p:spPr bwMode="auto">
              <a:xfrm>
                <a:off x="4895" y="1435"/>
                <a:ext cx="74" cy="71"/>
              </a:xfrm>
              <a:custGeom>
                <a:avLst/>
                <a:gdLst>
                  <a:gd name="T0" fmla="*/ 63 w 74"/>
                  <a:gd name="T1" fmla="*/ 0 h 71"/>
                  <a:gd name="T2" fmla="*/ 63 w 74"/>
                  <a:gd name="T3" fmla="*/ 43 h 71"/>
                  <a:gd name="T4" fmla="*/ 63 w 74"/>
                  <a:gd name="T5" fmla="*/ 53 h 71"/>
                  <a:gd name="T6" fmla="*/ 63 w 74"/>
                  <a:gd name="T7" fmla="*/ 57 h 71"/>
                  <a:gd name="T8" fmla="*/ 63 w 74"/>
                  <a:gd name="T9" fmla="*/ 60 h 71"/>
                  <a:gd name="T10" fmla="*/ 63 w 74"/>
                  <a:gd name="T11" fmla="*/ 60 h 71"/>
                  <a:gd name="T12" fmla="*/ 67 w 74"/>
                  <a:gd name="T13" fmla="*/ 64 h 71"/>
                  <a:gd name="T14" fmla="*/ 67 w 74"/>
                  <a:gd name="T15" fmla="*/ 64 h 71"/>
                  <a:gd name="T16" fmla="*/ 70 w 74"/>
                  <a:gd name="T17" fmla="*/ 64 h 71"/>
                  <a:gd name="T18" fmla="*/ 70 w 74"/>
                  <a:gd name="T19" fmla="*/ 60 h 71"/>
                  <a:gd name="T20" fmla="*/ 74 w 74"/>
                  <a:gd name="T21" fmla="*/ 64 h 71"/>
                  <a:gd name="T22" fmla="*/ 53 w 74"/>
                  <a:gd name="T23" fmla="*/ 71 h 71"/>
                  <a:gd name="T24" fmla="*/ 49 w 74"/>
                  <a:gd name="T25" fmla="*/ 71 h 71"/>
                  <a:gd name="T26" fmla="*/ 49 w 74"/>
                  <a:gd name="T27" fmla="*/ 57 h 71"/>
                  <a:gd name="T28" fmla="*/ 42 w 74"/>
                  <a:gd name="T29" fmla="*/ 64 h 71"/>
                  <a:gd name="T30" fmla="*/ 35 w 74"/>
                  <a:gd name="T31" fmla="*/ 67 h 71"/>
                  <a:gd name="T32" fmla="*/ 31 w 74"/>
                  <a:gd name="T33" fmla="*/ 71 h 71"/>
                  <a:gd name="T34" fmla="*/ 24 w 74"/>
                  <a:gd name="T35" fmla="*/ 71 h 71"/>
                  <a:gd name="T36" fmla="*/ 21 w 74"/>
                  <a:gd name="T37" fmla="*/ 71 h 71"/>
                  <a:gd name="T38" fmla="*/ 14 w 74"/>
                  <a:gd name="T39" fmla="*/ 67 h 71"/>
                  <a:gd name="T40" fmla="*/ 10 w 74"/>
                  <a:gd name="T41" fmla="*/ 64 h 71"/>
                  <a:gd name="T42" fmla="*/ 10 w 74"/>
                  <a:gd name="T43" fmla="*/ 60 h 71"/>
                  <a:gd name="T44" fmla="*/ 7 w 74"/>
                  <a:gd name="T45" fmla="*/ 53 h 71"/>
                  <a:gd name="T46" fmla="*/ 7 w 74"/>
                  <a:gd name="T47" fmla="*/ 43 h 71"/>
                  <a:gd name="T48" fmla="*/ 7 w 74"/>
                  <a:gd name="T49" fmla="*/ 14 h 71"/>
                  <a:gd name="T50" fmla="*/ 7 w 74"/>
                  <a:gd name="T51" fmla="*/ 7 h 71"/>
                  <a:gd name="T52" fmla="*/ 7 w 74"/>
                  <a:gd name="T53" fmla="*/ 7 h 71"/>
                  <a:gd name="T54" fmla="*/ 7 w 74"/>
                  <a:gd name="T55" fmla="*/ 4 h 71"/>
                  <a:gd name="T56" fmla="*/ 3 w 74"/>
                  <a:gd name="T57" fmla="*/ 4 h 71"/>
                  <a:gd name="T58" fmla="*/ 3 w 74"/>
                  <a:gd name="T59" fmla="*/ 0 h 71"/>
                  <a:gd name="T60" fmla="*/ 0 w 74"/>
                  <a:gd name="T61" fmla="*/ 0 h 71"/>
                  <a:gd name="T62" fmla="*/ 0 w 74"/>
                  <a:gd name="T63" fmla="*/ 0 h 71"/>
                  <a:gd name="T64" fmla="*/ 21 w 74"/>
                  <a:gd name="T65" fmla="*/ 0 h 71"/>
                  <a:gd name="T66" fmla="*/ 21 w 74"/>
                  <a:gd name="T67" fmla="*/ 46 h 71"/>
                  <a:gd name="T68" fmla="*/ 21 w 74"/>
                  <a:gd name="T69" fmla="*/ 53 h 71"/>
                  <a:gd name="T70" fmla="*/ 24 w 74"/>
                  <a:gd name="T71" fmla="*/ 57 h 71"/>
                  <a:gd name="T72" fmla="*/ 28 w 74"/>
                  <a:gd name="T73" fmla="*/ 60 h 71"/>
                  <a:gd name="T74" fmla="*/ 31 w 74"/>
                  <a:gd name="T75" fmla="*/ 60 h 71"/>
                  <a:gd name="T76" fmla="*/ 35 w 74"/>
                  <a:gd name="T77" fmla="*/ 60 h 71"/>
                  <a:gd name="T78" fmla="*/ 38 w 74"/>
                  <a:gd name="T79" fmla="*/ 60 h 71"/>
                  <a:gd name="T80" fmla="*/ 46 w 74"/>
                  <a:gd name="T81" fmla="*/ 57 h 71"/>
                  <a:gd name="T82" fmla="*/ 49 w 74"/>
                  <a:gd name="T83" fmla="*/ 53 h 71"/>
                  <a:gd name="T84" fmla="*/ 49 w 74"/>
                  <a:gd name="T85" fmla="*/ 14 h 71"/>
                  <a:gd name="T86" fmla="*/ 49 w 74"/>
                  <a:gd name="T87" fmla="*/ 7 h 71"/>
                  <a:gd name="T88" fmla="*/ 49 w 74"/>
                  <a:gd name="T89" fmla="*/ 4 h 71"/>
                  <a:gd name="T90" fmla="*/ 46 w 74"/>
                  <a:gd name="T91" fmla="*/ 4 h 71"/>
                  <a:gd name="T92" fmla="*/ 38 w 74"/>
                  <a:gd name="T93" fmla="*/ 0 h 71"/>
                  <a:gd name="T94" fmla="*/ 38 w 74"/>
                  <a:gd name="T95" fmla="*/ 0 h 71"/>
                  <a:gd name="T96" fmla="*/ 63 w 74"/>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1"/>
                  <a:gd name="T149" fmla="*/ 74 w 74"/>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1">
                    <a:moveTo>
                      <a:pt x="63" y="0"/>
                    </a:moveTo>
                    <a:lnTo>
                      <a:pt x="63" y="43"/>
                    </a:lnTo>
                    <a:lnTo>
                      <a:pt x="63" y="53"/>
                    </a:lnTo>
                    <a:lnTo>
                      <a:pt x="63" y="57"/>
                    </a:lnTo>
                    <a:lnTo>
                      <a:pt x="63" y="60"/>
                    </a:lnTo>
                    <a:lnTo>
                      <a:pt x="67" y="64"/>
                    </a:lnTo>
                    <a:lnTo>
                      <a:pt x="70" y="64"/>
                    </a:lnTo>
                    <a:lnTo>
                      <a:pt x="70" y="60"/>
                    </a:lnTo>
                    <a:lnTo>
                      <a:pt x="74" y="64"/>
                    </a:lnTo>
                    <a:lnTo>
                      <a:pt x="53" y="71"/>
                    </a:lnTo>
                    <a:lnTo>
                      <a:pt x="49" y="71"/>
                    </a:lnTo>
                    <a:lnTo>
                      <a:pt x="49" y="57"/>
                    </a:lnTo>
                    <a:lnTo>
                      <a:pt x="42" y="64"/>
                    </a:lnTo>
                    <a:lnTo>
                      <a:pt x="35" y="67"/>
                    </a:lnTo>
                    <a:lnTo>
                      <a:pt x="31" y="71"/>
                    </a:lnTo>
                    <a:lnTo>
                      <a:pt x="24" y="71"/>
                    </a:lnTo>
                    <a:lnTo>
                      <a:pt x="21" y="71"/>
                    </a:lnTo>
                    <a:lnTo>
                      <a:pt x="14" y="67"/>
                    </a:lnTo>
                    <a:lnTo>
                      <a:pt x="10" y="64"/>
                    </a:lnTo>
                    <a:lnTo>
                      <a:pt x="10" y="60"/>
                    </a:lnTo>
                    <a:lnTo>
                      <a:pt x="7" y="53"/>
                    </a:lnTo>
                    <a:lnTo>
                      <a:pt x="7" y="43"/>
                    </a:lnTo>
                    <a:lnTo>
                      <a:pt x="7" y="14"/>
                    </a:lnTo>
                    <a:lnTo>
                      <a:pt x="7" y="7"/>
                    </a:lnTo>
                    <a:lnTo>
                      <a:pt x="7" y="4"/>
                    </a:lnTo>
                    <a:lnTo>
                      <a:pt x="3" y="4"/>
                    </a:lnTo>
                    <a:lnTo>
                      <a:pt x="3" y="0"/>
                    </a:lnTo>
                    <a:lnTo>
                      <a:pt x="0" y="0"/>
                    </a:lnTo>
                    <a:lnTo>
                      <a:pt x="21" y="0"/>
                    </a:lnTo>
                    <a:lnTo>
                      <a:pt x="21" y="46"/>
                    </a:lnTo>
                    <a:lnTo>
                      <a:pt x="21" y="53"/>
                    </a:lnTo>
                    <a:lnTo>
                      <a:pt x="24" y="57"/>
                    </a:lnTo>
                    <a:lnTo>
                      <a:pt x="28" y="60"/>
                    </a:lnTo>
                    <a:lnTo>
                      <a:pt x="31" y="60"/>
                    </a:lnTo>
                    <a:lnTo>
                      <a:pt x="35" y="60"/>
                    </a:lnTo>
                    <a:lnTo>
                      <a:pt x="38" y="60"/>
                    </a:lnTo>
                    <a:lnTo>
                      <a:pt x="46" y="57"/>
                    </a:lnTo>
                    <a:lnTo>
                      <a:pt x="49" y="53"/>
                    </a:lnTo>
                    <a:lnTo>
                      <a:pt x="49" y="14"/>
                    </a:lnTo>
                    <a:lnTo>
                      <a:pt x="49" y="7"/>
                    </a:lnTo>
                    <a:lnTo>
                      <a:pt x="49" y="4"/>
                    </a:lnTo>
                    <a:lnTo>
                      <a:pt x="46" y="4"/>
                    </a:lnTo>
                    <a:lnTo>
                      <a:pt x="38" y="0"/>
                    </a:lnTo>
                    <a:lnTo>
                      <a:pt x="63" y="0"/>
                    </a:lnTo>
                    <a:close/>
                  </a:path>
                </a:pathLst>
              </a:custGeom>
              <a:solidFill>
                <a:srgbClr val="000000"/>
              </a:solidFill>
              <a:ln w="0">
                <a:solidFill>
                  <a:srgbClr val="000000"/>
                </a:solidFill>
                <a:round/>
                <a:headEnd/>
                <a:tailEnd/>
              </a:ln>
            </p:spPr>
            <p:txBody>
              <a:bodyPr/>
              <a:lstStyle/>
              <a:p>
                <a:endParaRPr lang="en-CA"/>
              </a:p>
            </p:txBody>
          </p:sp>
          <p:sp>
            <p:nvSpPr>
              <p:cNvPr id="22644" name="Freeform 245"/>
              <p:cNvSpPr>
                <a:spLocks/>
              </p:cNvSpPr>
              <p:nvPr/>
            </p:nvSpPr>
            <p:spPr bwMode="auto">
              <a:xfrm>
                <a:off x="4969" y="1432"/>
                <a:ext cx="74" cy="74"/>
              </a:xfrm>
              <a:custGeom>
                <a:avLst/>
                <a:gdLst>
                  <a:gd name="T0" fmla="*/ 25 w 74"/>
                  <a:gd name="T1" fmla="*/ 17 h 74"/>
                  <a:gd name="T2" fmla="*/ 32 w 74"/>
                  <a:gd name="T3" fmla="*/ 7 h 74"/>
                  <a:gd name="T4" fmla="*/ 39 w 74"/>
                  <a:gd name="T5" fmla="*/ 3 h 74"/>
                  <a:gd name="T6" fmla="*/ 49 w 74"/>
                  <a:gd name="T7" fmla="*/ 0 h 74"/>
                  <a:gd name="T8" fmla="*/ 53 w 74"/>
                  <a:gd name="T9" fmla="*/ 3 h 74"/>
                  <a:gd name="T10" fmla="*/ 56 w 74"/>
                  <a:gd name="T11" fmla="*/ 3 h 74"/>
                  <a:gd name="T12" fmla="*/ 60 w 74"/>
                  <a:gd name="T13" fmla="*/ 7 h 74"/>
                  <a:gd name="T14" fmla="*/ 63 w 74"/>
                  <a:gd name="T15" fmla="*/ 14 h 74"/>
                  <a:gd name="T16" fmla="*/ 67 w 74"/>
                  <a:gd name="T17" fmla="*/ 17 h 74"/>
                  <a:gd name="T18" fmla="*/ 67 w 74"/>
                  <a:gd name="T19" fmla="*/ 28 h 74"/>
                  <a:gd name="T20" fmla="*/ 67 w 74"/>
                  <a:gd name="T21" fmla="*/ 56 h 74"/>
                  <a:gd name="T22" fmla="*/ 67 w 74"/>
                  <a:gd name="T23" fmla="*/ 63 h 74"/>
                  <a:gd name="T24" fmla="*/ 67 w 74"/>
                  <a:gd name="T25" fmla="*/ 67 h 74"/>
                  <a:gd name="T26" fmla="*/ 67 w 74"/>
                  <a:gd name="T27" fmla="*/ 67 h 74"/>
                  <a:gd name="T28" fmla="*/ 70 w 74"/>
                  <a:gd name="T29" fmla="*/ 70 h 74"/>
                  <a:gd name="T30" fmla="*/ 70 w 74"/>
                  <a:gd name="T31" fmla="*/ 70 h 74"/>
                  <a:gd name="T32" fmla="*/ 74 w 74"/>
                  <a:gd name="T33" fmla="*/ 70 h 74"/>
                  <a:gd name="T34" fmla="*/ 74 w 74"/>
                  <a:gd name="T35" fmla="*/ 74 h 74"/>
                  <a:gd name="T36" fmla="*/ 42 w 74"/>
                  <a:gd name="T37" fmla="*/ 74 h 74"/>
                  <a:gd name="T38" fmla="*/ 42 w 74"/>
                  <a:gd name="T39" fmla="*/ 70 h 74"/>
                  <a:gd name="T40" fmla="*/ 46 w 74"/>
                  <a:gd name="T41" fmla="*/ 70 h 74"/>
                  <a:gd name="T42" fmla="*/ 49 w 74"/>
                  <a:gd name="T43" fmla="*/ 70 h 74"/>
                  <a:gd name="T44" fmla="*/ 49 w 74"/>
                  <a:gd name="T45" fmla="*/ 70 h 74"/>
                  <a:gd name="T46" fmla="*/ 53 w 74"/>
                  <a:gd name="T47" fmla="*/ 67 h 74"/>
                  <a:gd name="T48" fmla="*/ 53 w 74"/>
                  <a:gd name="T49" fmla="*/ 63 h 74"/>
                  <a:gd name="T50" fmla="*/ 53 w 74"/>
                  <a:gd name="T51" fmla="*/ 63 h 74"/>
                  <a:gd name="T52" fmla="*/ 53 w 74"/>
                  <a:gd name="T53" fmla="*/ 56 h 74"/>
                  <a:gd name="T54" fmla="*/ 53 w 74"/>
                  <a:gd name="T55" fmla="*/ 28 h 74"/>
                  <a:gd name="T56" fmla="*/ 53 w 74"/>
                  <a:gd name="T57" fmla="*/ 21 h 74"/>
                  <a:gd name="T58" fmla="*/ 49 w 74"/>
                  <a:gd name="T59" fmla="*/ 14 h 74"/>
                  <a:gd name="T60" fmla="*/ 46 w 74"/>
                  <a:gd name="T61" fmla="*/ 14 h 74"/>
                  <a:gd name="T62" fmla="*/ 42 w 74"/>
                  <a:gd name="T63" fmla="*/ 10 h 74"/>
                  <a:gd name="T64" fmla="*/ 32 w 74"/>
                  <a:gd name="T65" fmla="*/ 14 h 74"/>
                  <a:gd name="T66" fmla="*/ 25 w 74"/>
                  <a:gd name="T67" fmla="*/ 21 h 74"/>
                  <a:gd name="T68" fmla="*/ 25 w 74"/>
                  <a:gd name="T69" fmla="*/ 56 h 74"/>
                  <a:gd name="T70" fmla="*/ 25 w 74"/>
                  <a:gd name="T71" fmla="*/ 63 h 74"/>
                  <a:gd name="T72" fmla="*/ 25 w 74"/>
                  <a:gd name="T73" fmla="*/ 67 h 74"/>
                  <a:gd name="T74" fmla="*/ 25 w 74"/>
                  <a:gd name="T75" fmla="*/ 67 h 74"/>
                  <a:gd name="T76" fmla="*/ 28 w 74"/>
                  <a:gd name="T77" fmla="*/ 70 h 74"/>
                  <a:gd name="T78" fmla="*/ 28 w 74"/>
                  <a:gd name="T79" fmla="*/ 70 h 74"/>
                  <a:gd name="T80" fmla="*/ 35 w 74"/>
                  <a:gd name="T81" fmla="*/ 70 h 74"/>
                  <a:gd name="T82" fmla="*/ 35 w 74"/>
                  <a:gd name="T83" fmla="*/ 74 h 74"/>
                  <a:gd name="T84" fmla="*/ 0 w 74"/>
                  <a:gd name="T85" fmla="*/ 74 h 74"/>
                  <a:gd name="T86" fmla="*/ 0 w 74"/>
                  <a:gd name="T87" fmla="*/ 70 h 74"/>
                  <a:gd name="T88" fmla="*/ 3 w 74"/>
                  <a:gd name="T89" fmla="*/ 70 h 74"/>
                  <a:gd name="T90" fmla="*/ 7 w 74"/>
                  <a:gd name="T91" fmla="*/ 70 h 74"/>
                  <a:gd name="T92" fmla="*/ 10 w 74"/>
                  <a:gd name="T93" fmla="*/ 67 h 74"/>
                  <a:gd name="T94" fmla="*/ 10 w 74"/>
                  <a:gd name="T95" fmla="*/ 63 h 74"/>
                  <a:gd name="T96" fmla="*/ 10 w 74"/>
                  <a:gd name="T97" fmla="*/ 56 h 74"/>
                  <a:gd name="T98" fmla="*/ 10 w 74"/>
                  <a:gd name="T99" fmla="*/ 32 h 74"/>
                  <a:gd name="T100" fmla="*/ 10 w 74"/>
                  <a:gd name="T101" fmla="*/ 21 h 74"/>
                  <a:gd name="T102" fmla="*/ 10 w 74"/>
                  <a:gd name="T103" fmla="*/ 14 h 74"/>
                  <a:gd name="T104" fmla="*/ 10 w 74"/>
                  <a:gd name="T105" fmla="*/ 14 h 74"/>
                  <a:gd name="T106" fmla="*/ 10 w 74"/>
                  <a:gd name="T107" fmla="*/ 10 h 74"/>
                  <a:gd name="T108" fmla="*/ 7 w 74"/>
                  <a:gd name="T109" fmla="*/ 10 h 74"/>
                  <a:gd name="T110" fmla="*/ 7 w 74"/>
                  <a:gd name="T111" fmla="*/ 10 h 74"/>
                  <a:gd name="T112" fmla="*/ 3 w 74"/>
                  <a:gd name="T113" fmla="*/ 10 h 74"/>
                  <a:gd name="T114" fmla="*/ 3 w 74"/>
                  <a:gd name="T115" fmla="*/ 10 h 74"/>
                  <a:gd name="T116" fmla="*/ 0 w 74"/>
                  <a:gd name="T117" fmla="*/ 10 h 74"/>
                  <a:gd name="T118" fmla="*/ 21 w 74"/>
                  <a:gd name="T119" fmla="*/ 0 h 74"/>
                  <a:gd name="T120" fmla="*/ 25 w 74"/>
                  <a:gd name="T121" fmla="*/ 0 h 74"/>
                  <a:gd name="T122" fmla="*/ 25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5" y="17"/>
                    </a:moveTo>
                    <a:lnTo>
                      <a:pt x="32" y="7"/>
                    </a:lnTo>
                    <a:lnTo>
                      <a:pt x="39" y="3"/>
                    </a:lnTo>
                    <a:lnTo>
                      <a:pt x="49" y="0"/>
                    </a:lnTo>
                    <a:lnTo>
                      <a:pt x="53" y="3"/>
                    </a:lnTo>
                    <a:lnTo>
                      <a:pt x="56" y="3"/>
                    </a:lnTo>
                    <a:lnTo>
                      <a:pt x="60" y="7"/>
                    </a:lnTo>
                    <a:lnTo>
                      <a:pt x="63" y="14"/>
                    </a:lnTo>
                    <a:lnTo>
                      <a:pt x="67" y="17"/>
                    </a:lnTo>
                    <a:lnTo>
                      <a:pt x="67" y="28"/>
                    </a:lnTo>
                    <a:lnTo>
                      <a:pt x="67" y="56"/>
                    </a:lnTo>
                    <a:lnTo>
                      <a:pt x="67" y="63"/>
                    </a:lnTo>
                    <a:lnTo>
                      <a:pt x="67" y="67"/>
                    </a:lnTo>
                    <a:lnTo>
                      <a:pt x="70" y="70"/>
                    </a:lnTo>
                    <a:lnTo>
                      <a:pt x="74" y="70"/>
                    </a:lnTo>
                    <a:lnTo>
                      <a:pt x="74" y="74"/>
                    </a:lnTo>
                    <a:lnTo>
                      <a:pt x="42" y="74"/>
                    </a:lnTo>
                    <a:lnTo>
                      <a:pt x="42" y="70"/>
                    </a:lnTo>
                    <a:lnTo>
                      <a:pt x="46" y="70"/>
                    </a:lnTo>
                    <a:lnTo>
                      <a:pt x="49" y="70"/>
                    </a:lnTo>
                    <a:lnTo>
                      <a:pt x="53" y="67"/>
                    </a:lnTo>
                    <a:lnTo>
                      <a:pt x="53" y="63"/>
                    </a:lnTo>
                    <a:lnTo>
                      <a:pt x="53" y="56"/>
                    </a:lnTo>
                    <a:lnTo>
                      <a:pt x="53" y="28"/>
                    </a:lnTo>
                    <a:lnTo>
                      <a:pt x="53" y="21"/>
                    </a:lnTo>
                    <a:lnTo>
                      <a:pt x="49" y="14"/>
                    </a:lnTo>
                    <a:lnTo>
                      <a:pt x="46" y="14"/>
                    </a:lnTo>
                    <a:lnTo>
                      <a:pt x="42" y="10"/>
                    </a:lnTo>
                    <a:lnTo>
                      <a:pt x="32" y="14"/>
                    </a:lnTo>
                    <a:lnTo>
                      <a:pt x="25" y="21"/>
                    </a:lnTo>
                    <a:lnTo>
                      <a:pt x="25" y="56"/>
                    </a:lnTo>
                    <a:lnTo>
                      <a:pt x="25" y="63"/>
                    </a:lnTo>
                    <a:lnTo>
                      <a:pt x="25" y="67"/>
                    </a:lnTo>
                    <a:lnTo>
                      <a:pt x="28" y="70"/>
                    </a:lnTo>
                    <a:lnTo>
                      <a:pt x="35" y="70"/>
                    </a:lnTo>
                    <a:lnTo>
                      <a:pt x="35" y="74"/>
                    </a:lnTo>
                    <a:lnTo>
                      <a:pt x="0" y="74"/>
                    </a:lnTo>
                    <a:lnTo>
                      <a:pt x="0" y="70"/>
                    </a:lnTo>
                    <a:lnTo>
                      <a:pt x="3" y="70"/>
                    </a:lnTo>
                    <a:lnTo>
                      <a:pt x="7" y="70"/>
                    </a:lnTo>
                    <a:lnTo>
                      <a:pt x="10" y="67"/>
                    </a:lnTo>
                    <a:lnTo>
                      <a:pt x="10" y="63"/>
                    </a:lnTo>
                    <a:lnTo>
                      <a:pt x="10" y="56"/>
                    </a:lnTo>
                    <a:lnTo>
                      <a:pt x="10" y="32"/>
                    </a:lnTo>
                    <a:lnTo>
                      <a:pt x="10" y="21"/>
                    </a:lnTo>
                    <a:lnTo>
                      <a:pt x="10" y="14"/>
                    </a:lnTo>
                    <a:lnTo>
                      <a:pt x="10" y="10"/>
                    </a:lnTo>
                    <a:lnTo>
                      <a:pt x="7" y="10"/>
                    </a:lnTo>
                    <a:lnTo>
                      <a:pt x="3"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45" name="Freeform 246"/>
              <p:cNvSpPr>
                <a:spLocks/>
              </p:cNvSpPr>
              <p:nvPr/>
            </p:nvSpPr>
            <p:spPr bwMode="auto">
              <a:xfrm>
                <a:off x="5050" y="1432"/>
                <a:ext cx="60" cy="74"/>
              </a:xfrm>
              <a:custGeom>
                <a:avLst/>
                <a:gdLst>
                  <a:gd name="T0" fmla="*/ 60 w 60"/>
                  <a:gd name="T1" fmla="*/ 46 h 74"/>
                  <a:gd name="T2" fmla="*/ 57 w 60"/>
                  <a:gd name="T3" fmla="*/ 56 h 74"/>
                  <a:gd name="T4" fmla="*/ 50 w 60"/>
                  <a:gd name="T5" fmla="*/ 67 h 74"/>
                  <a:gd name="T6" fmla="*/ 39 w 60"/>
                  <a:gd name="T7" fmla="*/ 74 h 74"/>
                  <a:gd name="T8" fmla="*/ 32 w 60"/>
                  <a:gd name="T9" fmla="*/ 74 h 74"/>
                  <a:gd name="T10" fmla="*/ 18 w 60"/>
                  <a:gd name="T11" fmla="*/ 70 h 74"/>
                  <a:gd name="T12" fmla="*/ 11 w 60"/>
                  <a:gd name="T13" fmla="*/ 63 h 74"/>
                  <a:gd name="T14" fmla="*/ 4 w 60"/>
                  <a:gd name="T15" fmla="*/ 56 h 74"/>
                  <a:gd name="T16" fmla="*/ 4 w 60"/>
                  <a:gd name="T17" fmla="*/ 49 h 74"/>
                  <a:gd name="T18" fmla="*/ 0 w 60"/>
                  <a:gd name="T19" fmla="*/ 39 h 74"/>
                  <a:gd name="T20" fmla="*/ 4 w 60"/>
                  <a:gd name="T21" fmla="*/ 28 h 74"/>
                  <a:gd name="T22" fmla="*/ 4 w 60"/>
                  <a:gd name="T23" fmla="*/ 17 h 74"/>
                  <a:gd name="T24" fmla="*/ 11 w 60"/>
                  <a:gd name="T25" fmla="*/ 10 h 74"/>
                  <a:gd name="T26" fmla="*/ 21 w 60"/>
                  <a:gd name="T27" fmla="*/ 3 h 74"/>
                  <a:gd name="T28" fmla="*/ 32 w 60"/>
                  <a:gd name="T29" fmla="*/ 0 h 74"/>
                  <a:gd name="T30" fmla="*/ 43 w 60"/>
                  <a:gd name="T31" fmla="*/ 3 h 74"/>
                  <a:gd name="T32" fmla="*/ 50 w 60"/>
                  <a:gd name="T33" fmla="*/ 7 h 74"/>
                  <a:gd name="T34" fmla="*/ 53 w 60"/>
                  <a:gd name="T35" fmla="*/ 14 h 74"/>
                  <a:gd name="T36" fmla="*/ 57 w 60"/>
                  <a:gd name="T37" fmla="*/ 17 h 74"/>
                  <a:gd name="T38" fmla="*/ 57 w 60"/>
                  <a:gd name="T39" fmla="*/ 21 h 74"/>
                  <a:gd name="T40" fmla="*/ 53 w 60"/>
                  <a:gd name="T41" fmla="*/ 21 h 74"/>
                  <a:gd name="T42" fmla="*/ 53 w 60"/>
                  <a:gd name="T43" fmla="*/ 25 h 74"/>
                  <a:gd name="T44" fmla="*/ 50 w 60"/>
                  <a:gd name="T45" fmla="*/ 25 h 74"/>
                  <a:gd name="T46" fmla="*/ 46 w 60"/>
                  <a:gd name="T47" fmla="*/ 25 h 74"/>
                  <a:gd name="T48" fmla="*/ 43 w 60"/>
                  <a:gd name="T49" fmla="*/ 21 h 74"/>
                  <a:gd name="T50" fmla="*/ 43 w 60"/>
                  <a:gd name="T51" fmla="*/ 17 h 74"/>
                  <a:gd name="T52" fmla="*/ 43 w 60"/>
                  <a:gd name="T53" fmla="*/ 14 h 74"/>
                  <a:gd name="T54" fmla="*/ 39 w 60"/>
                  <a:gd name="T55" fmla="*/ 10 h 74"/>
                  <a:gd name="T56" fmla="*/ 39 w 60"/>
                  <a:gd name="T57" fmla="*/ 7 h 74"/>
                  <a:gd name="T58" fmla="*/ 35 w 60"/>
                  <a:gd name="T59" fmla="*/ 7 h 74"/>
                  <a:gd name="T60" fmla="*/ 32 w 60"/>
                  <a:gd name="T61" fmla="*/ 7 h 74"/>
                  <a:gd name="T62" fmla="*/ 25 w 60"/>
                  <a:gd name="T63" fmla="*/ 7 h 74"/>
                  <a:gd name="T64" fmla="*/ 21 w 60"/>
                  <a:gd name="T65" fmla="*/ 10 h 74"/>
                  <a:gd name="T66" fmla="*/ 14 w 60"/>
                  <a:gd name="T67" fmla="*/ 21 h 74"/>
                  <a:gd name="T68" fmla="*/ 14 w 60"/>
                  <a:gd name="T69" fmla="*/ 32 h 74"/>
                  <a:gd name="T70" fmla="*/ 14 w 60"/>
                  <a:gd name="T71" fmla="*/ 42 h 74"/>
                  <a:gd name="T72" fmla="*/ 21 w 60"/>
                  <a:gd name="T73" fmla="*/ 53 h 74"/>
                  <a:gd name="T74" fmla="*/ 28 w 60"/>
                  <a:gd name="T75" fmla="*/ 60 h 74"/>
                  <a:gd name="T76" fmla="*/ 35 w 60"/>
                  <a:gd name="T77" fmla="*/ 60 h 74"/>
                  <a:gd name="T78" fmla="*/ 43 w 60"/>
                  <a:gd name="T79" fmla="*/ 60 h 74"/>
                  <a:gd name="T80" fmla="*/ 50 w 60"/>
                  <a:gd name="T81" fmla="*/ 56 h 74"/>
                  <a:gd name="T82" fmla="*/ 53 w 60"/>
                  <a:gd name="T83" fmla="*/ 53 h 74"/>
                  <a:gd name="T84" fmla="*/ 57 w 60"/>
                  <a:gd name="T85" fmla="*/ 42 h 74"/>
                  <a:gd name="T86" fmla="*/ 60 w 60"/>
                  <a:gd name="T87" fmla="*/ 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
                  <a:gd name="T133" fmla="*/ 0 h 74"/>
                  <a:gd name="T134" fmla="*/ 60 w 6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 h="74">
                    <a:moveTo>
                      <a:pt x="60" y="46"/>
                    </a:moveTo>
                    <a:lnTo>
                      <a:pt x="57" y="56"/>
                    </a:lnTo>
                    <a:lnTo>
                      <a:pt x="50" y="67"/>
                    </a:lnTo>
                    <a:lnTo>
                      <a:pt x="39" y="74"/>
                    </a:lnTo>
                    <a:lnTo>
                      <a:pt x="32" y="74"/>
                    </a:lnTo>
                    <a:lnTo>
                      <a:pt x="18" y="70"/>
                    </a:lnTo>
                    <a:lnTo>
                      <a:pt x="11" y="63"/>
                    </a:lnTo>
                    <a:lnTo>
                      <a:pt x="4" y="56"/>
                    </a:lnTo>
                    <a:lnTo>
                      <a:pt x="4" y="49"/>
                    </a:lnTo>
                    <a:lnTo>
                      <a:pt x="0" y="39"/>
                    </a:lnTo>
                    <a:lnTo>
                      <a:pt x="4" y="28"/>
                    </a:lnTo>
                    <a:lnTo>
                      <a:pt x="4" y="17"/>
                    </a:lnTo>
                    <a:lnTo>
                      <a:pt x="11" y="10"/>
                    </a:lnTo>
                    <a:lnTo>
                      <a:pt x="21" y="3"/>
                    </a:lnTo>
                    <a:lnTo>
                      <a:pt x="32" y="0"/>
                    </a:lnTo>
                    <a:lnTo>
                      <a:pt x="43" y="3"/>
                    </a:lnTo>
                    <a:lnTo>
                      <a:pt x="50" y="7"/>
                    </a:lnTo>
                    <a:lnTo>
                      <a:pt x="53" y="14"/>
                    </a:lnTo>
                    <a:lnTo>
                      <a:pt x="57" y="17"/>
                    </a:lnTo>
                    <a:lnTo>
                      <a:pt x="57" y="21"/>
                    </a:lnTo>
                    <a:lnTo>
                      <a:pt x="53" y="21"/>
                    </a:lnTo>
                    <a:lnTo>
                      <a:pt x="53" y="25"/>
                    </a:lnTo>
                    <a:lnTo>
                      <a:pt x="50" y="25"/>
                    </a:lnTo>
                    <a:lnTo>
                      <a:pt x="46" y="25"/>
                    </a:lnTo>
                    <a:lnTo>
                      <a:pt x="43" y="21"/>
                    </a:lnTo>
                    <a:lnTo>
                      <a:pt x="43" y="17"/>
                    </a:lnTo>
                    <a:lnTo>
                      <a:pt x="43" y="14"/>
                    </a:lnTo>
                    <a:lnTo>
                      <a:pt x="39" y="10"/>
                    </a:lnTo>
                    <a:lnTo>
                      <a:pt x="39" y="7"/>
                    </a:lnTo>
                    <a:lnTo>
                      <a:pt x="35" y="7"/>
                    </a:lnTo>
                    <a:lnTo>
                      <a:pt x="32" y="7"/>
                    </a:lnTo>
                    <a:lnTo>
                      <a:pt x="25" y="7"/>
                    </a:lnTo>
                    <a:lnTo>
                      <a:pt x="21" y="10"/>
                    </a:lnTo>
                    <a:lnTo>
                      <a:pt x="14" y="21"/>
                    </a:lnTo>
                    <a:lnTo>
                      <a:pt x="14" y="32"/>
                    </a:lnTo>
                    <a:lnTo>
                      <a:pt x="14" y="42"/>
                    </a:lnTo>
                    <a:lnTo>
                      <a:pt x="21" y="53"/>
                    </a:lnTo>
                    <a:lnTo>
                      <a:pt x="28" y="60"/>
                    </a:lnTo>
                    <a:lnTo>
                      <a:pt x="35" y="60"/>
                    </a:lnTo>
                    <a:lnTo>
                      <a:pt x="43" y="60"/>
                    </a:lnTo>
                    <a:lnTo>
                      <a:pt x="50" y="56"/>
                    </a:lnTo>
                    <a:lnTo>
                      <a:pt x="53" y="53"/>
                    </a:lnTo>
                    <a:lnTo>
                      <a:pt x="57" y="42"/>
                    </a:lnTo>
                    <a:lnTo>
                      <a:pt x="60" y="46"/>
                    </a:lnTo>
                    <a:close/>
                  </a:path>
                </a:pathLst>
              </a:custGeom>
              <a:solidFill>
                <a:srgbClr val="000000"/>
              </a:solidFill>
              <a:ln w="0">
                <a:solidFill>
                  <a:srgbClr val="000000"/>
                </a:solidFill>
                <a:round/>
                <a:headEnd/>
                <a:tailEnd/>
              </a:ln>
            </p:spPr>
            <p:txBody>
              <a:bodyPr/>
              <a:lstStyle/>
              <a:p>
                <a:endParaRPr lang="en-CA"/>
              </a:p>
            </p:txBody>
          </p:sp>
          <p:sp>
            <p:nvSpPr>
              <p:cNvPr id="22646" name="Freeform 247"/>
              <p:cNvSpPr>
                <a:spLocks/>
              </p:cNvSpPr>
              <p:nvPr/>
            </p:nvSpPr>
            <p:spPr bwMode="auto">
              <a:xfrm>
                <a:off x="5117" y="1396"/>
                <a:ext cx="75" cy="110"/>
              </a:xfrm>
              <a:custGeom>
                <a:avLst/>
                <a:gdLst>
                  <a:gd name="T0" fmla="*/ 21 w 75"/>
                  <a:gd name="T1" fmla="*/ 53 h 110"/>
                  <a:gd name="T2" fmla="*/ 36 w 75"/>
                  <a:gd name="T3" fmla="*/ 39 h 110"/>
                  <a:gd name="T4" fmla="*/ 46 w 75"/>
                  <a:gd name="T5" fmla="*/ 36 h 110"/>
                  <a:gd name="T6" fmla="*/ 57 w 75"/>
                  <a:gd name="T7" fmla="*/ 39 h 110"/>
                  <a:gd name="T8" fmla="*/ 64 w 75"/>
                  <a:gd name="T9" fmla="*/ 50 h 110"/>
                  <a:gd name="T10" fmla="*/ 64 w 75"/>
                  <a:gd name="T11" fmla="*/ 68 h 110"/>
                  <a:gd name="T12" fmla="*/ 64 w 75"/>
                  <a:gd name="T13" fmla="*/ 99 h 110"/>
                  <a:gd name="T14" fmla="*/ 67 w 75"/>
                  <a:gd name="T15" fmla="*/ 103 h 110"/>
                  <a:gd name="T16" fmla="*/ 71 w 75"/>
                  <a:gd name="T17" fmla="*/ 106 h 110"/>
                  <a:gd name="T18" fmla="*/ 75 w 75"/>
                  <a:gd name="T19" fmla="*/ 110 h 110"/>
                  <a:gd name="T20" fmla="*/ 43 w 75"/>
                  <a:gd name="T21" fmla="*/ 106 h 110"/>
                  <a:gd name="T22" fmla="*/ 46 w 75"/>
                  <a:gd name="T23" fmla="*/ 106 h 110"/>
                  <a:gd name="T24" fmla="*/ 50 w 75"/>
                  <a:gd name="T25" fmla="*/ 103 h 110"/>
                  <a:gd name="T26" fmla="*/ 53 w 75"/>
                  <a:gd name="T27" fmla="*/ 96 h 110"/>
                  <a:gd name="T28" fmla="*/ 53 w 75"/>
                  <a:gd name="T29" fmla="*/ 68 h 110"/>
                  <a:gd name="T30" fmla="*/ 50 w 75"/>
                  <a:gd name="T31" fmla="*/ 53 h 110"/>
                  <a:gd name="T32" fmla="*/ 46 w 75"/>
                  <a:gd name="T33" fmla="*/ 50 h 110"/>
                  <a:gd name="T34" fmla="*/ 39 w 75"/>
                  <a:gd name="T35" fmla="*/ 46 h 110"/>
                  <a:gd name="T36" fmla="*/ 32 w 75"/>
                  <a:gd name="T37" fmla="*/ 50 h 110"/>
                  <a:gd name="T38" fmla="*/ 21 w 75"/>
                  <a:gd name="T39" fmla="*/ 57 h 110"/>
                  <a:gd name="T40" fmla="*/ 21 w 75"/>
                  <a:gd name="T41" fmla="*/ 99 h 110"/>
                  <a:gd name="T42" fmla="*/ 25 w 75"/>
                  <a:gd name="T43" fmla="*/ 103 h 110"/>
                  <a:gd name="T44" fmla="*/ 29 w 75"/>
                  <a:gd name="T45" fmla="*/ 106 h 110"/>
                  <a:gd name="T46" fmla="*/ 32 w 75"/>
                  <a:gd name="T47" fmla="*/ 110 h 110"/>
                  <a:gd name="T48" fmla="*/ 0 w 75"/>
                  <a:gd name="T49" fmla="*/ 106 h 110"/>
                  <a:gd name="T50" fmla="*/ 7 w 75"/>
                  <a:gd name="T51" fmla="*/ 106 h 110"/>
                  <a:gd name="T52" fmla="*/ 7 w 75"/>
                  <a:gd name="T53" fmla="*/ 103 h 110"/>
                  <a:gd name="T54" fmla="*/ 11 w 75"/>
                  <a:gd name="T55" fmla="*/ 92 h 110"/>
                  <a:gd name="T56" fmla="*/ 11 w 75"/>
                  <a:gd name="T57" fmla="*/ 18 h 110"/>
                  <a:gd name="T58" fmla="*/ 7 w 75"/>
                  <a:gd name="T59" fmla="*/ 11 h 110"/>
                  <a:gd name="T60" fmla="*/ 7 w 75"/>
                  <a:gd name="T61" fmla="*/ 7 h 110"/>
                  <a:gd name="T62" fmla="*/ 4 w 75"/>
                  <a:gd name="T63" fmla="*/ 7 h 110"/>
                  <a:gd name="T64" fmla="*/ 0 w 75"/>
                  <a:gd name="T65" fmla="*/ 7 h 110"/>
                  <a:gd name="T66" fmla="*/ 21 w 75"/>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10"/>
                  <a:gd name="T104" fmla="*/ 75 w 75"/>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10">
                    <a:moveTo>
                      <a:pt x="21" y="0"/>
                    </a:moveTo>
                    <a:lnTo>
                      <a:pt x="21" y="53"/>
                    </a:lnTo>
                    <a:lnTo>
                      <a:pt x="32" y="43"/>
                    </a:lnTo>
                    <a:lnTo>
                      <a:pt x="36" y="39"/>
                    </a:lnTo>
                    <a:lnTo>
                      <a:pt x="43" y="39"/>
                    </a:lnTo>
                    <a:lnTo>
                      <a:pt x="46" y="36"/>
                    </a:lnTo>
                    <a:lnTo>
                      <a:pt x="53" y="39"/>
                    </a:lnTo>
                    <a:lnTo>
                      <a:pt x="57" y="39"/>
                    </a:lnTo>
                    <a:lnTo>
                      <a:pt x="60" y="46"/>
                    </a:lnTo>
                    <a:lnTo>
                      <a:pt x="64" y="50"/>
                    </a:lnTo>
                    <a:lnTo>
                      <a:pt x="64" y="57"/>
                    </a:lnTo>
                    <a:lnTo>
                      <a:pt x="64" y="68"/>
                    </a:lnTo>
                    <a:lnTo>
                      <a:pt x="64" y="92"/>
                    </a:lnTo>
                    <a:lnTo>
                      <a:pt x="64" y="99"/>
                    </a:lnTo>
                    <a:lnTo>
                      <a:pt x="64" y="103"/>
                    </a:lnTo>
                    <a:lnTo>
                      <a:pt x="67" y="103"/>
                    </a:lnTo>
                    <a:lnTo>
                      <a:pt x="67" y="106"/>
                    </a:lnTo>
                    <a:lnTo>
                      <a:pt x="71" y="106"/>
                    </a:lnTo>
                    <a:lnTo>
                      <a:pt x="75" y="106"/>
                    </a:lnTo>
                    <a:lnTo>
                      <a:pt x="75" y="110"/>
                    </a:lnTo>
                    <a:lnTo>
                      <a:pt x="43" y="110"/>
                    </a:lnTo>
                    <a:lnTo>
                      <a:pt x="43" y="106"/>
                    </a:lnTo>
                    <a:lnTo>
                      <a:pt x="46" y="106"/>
                    </a:lnTo>
                    <a:lnTo>
                      <a:pt x="50" y="106"/>
                    </a:lnTo>
                    <a:lnTo>
                      <a:pt x="50" y="103"/>
                    </a:lnTo>
                    <a:lnTo>
                      <a:pt x="50" y="99"/>
                    </a:lnTo>
                    <a:lnTo>
                      <a:pt x="53" y="96"/>
                    </a:lnTo>
                    <a:lnTo>
                      <a:pt x="53" y="92"/>
                    </a:lnTo>
                    <a:lnTo>
                      <a:pt x="53" y="68"/>
                    </a:lnTo>
                    <a:lnTo>
                      <a:pt x="50" y="61"/>
                    </a:lnTo>
                    <a:lnTo>
                      <a:pt x="50" y="53"/>
                    </a:lnTo>
                    <a:lnTo>
                      <a:pt x="50" y="50"/>
                    </a:lnTo>
                    <a:lnTo>
                      <a:pt x="46" y="50"/>
                    </a:lnTo>
                    <a:lnTo>
                      <a:pt x="43" y="46"/>
                    </a:lnTo>
                    <a:lnTo>
                      <a:pt x="39" y="46"/>
                    </a:lnTo>
                    <a:lnTo>
                      <a:pt x="36" y="46"/>
                    </a:lnTo>
                    <a:lnTo>
                      <a:pt x="32" y="50"/>
                    </a:lnTo>
                    <a:lnTo>
                      <a:pt x="29" y="53"/>
                    </a:lnTo>
                    <a:lnTo>
                      <a:pt x="21" y="57"/>
                    </a:lnTo>
                    <a:lnTo>
                      <a:pt x="21" y="92"/>
                    </a:lnTo>
                    <a:lnTo>
                      <a:pt x="21" y="99"/>
                    </a:lnTo>
                    <a:lnTo>
                      <a:pt x="25" y="103"/>
                    </a:lnTo>
                    <a:lnTo>
                      <a:pt x="25" y="106"/>
                    </a:lnTo>
                    <a:lnTo>
                      <a:pt x="29" y="106"/>
                    </a:lnTo>
                    <a:lnTo>
                      <a:pt x="32" y="106"/>
                    </a:lnTo>
                    <a:lnTo>
                      <a:pt x="32" y="110"/>
                    </a:lnTo>
                    <a:lnTo>
                      <a:pt x="0" y="110"/>
                    </a:lnTo>
                    <a:lnTo>
                      <a:pt x="0" y="106"/>
                    </a:lnTo>
                    <a:lnTo>
                      <a:pt x="4" y="106"/>
                    </a:lnTo>
                    <a:lnTo>
                      <a:pt x="7" y="106"/>
                    </a:lnTo>
                    <a:lnTo>
                      <a:pt x="7" y="103"/>
                    </a:lnTo>
                    <a:lnTo>
                      <a:pt x="11" y="99"/>
                    </a:lnTo>
                    <a:lnTo>
                      <a:pt x="11" y="92"/>
                    </a:lnTo>
                    <a:lnTo>
                      <a:pt x="11" y="29"/>
                    </a:lnTo>
                    <a:lnTo>
                      <a:pt x="11" y="18"/>
                    </a:lnTo>
                    <a:lnTo>
                      <a:pt x="11" y="15"/>
                    </a:lnTo>
                    <a:lnTo>
                      <a:pt x="7" y="11"/>
                    </a:lnTo>
                    <a:lnTo>
                      <a:pt x="7" y="7"/>
                    </a:lnTo>
                    <a:lnTo>
                      <a:pt x="4" y="7"/>
                    </a:lnTo>
                    <a:lnTo>
                      <a:pt x="0" y="11"/>
                    </a:lnTo>
                    <a:lnTo>
                      <a:pt x="0" y="7"/>
                    </a:lnTo>
                    <a:lnTo>
                      <a:pt x="18" y="0"/>
                    </a:lnTo>
                    <a:lnTo>
                      <a:pt x="21" y="0"/>
                    </a:lnTo>
                    <a:close/>
                  </a:path>
                </a:pathLst>
              </a:custGeom>
              <a:solidFill>
                <a:srgbClr val="000000"/>
              </a:solidFill>
              <a:ln w="0">
                <a:solidFill>
                  <a:srgbClr val="000000"/>
                </a:solidFill>
                <a:round/>
                <a:headEnd/>
                <a:tailEnd/>
              </a:ln>
            </p:spPr>
            <p:txBody>
              <a:bodyPr/>
              <a:lstStyle/>
              <a:p>
                <a:endParaRPr lang="en-CA"/>
              </a:p>
            </p:txBody>
          </p:sp>
          <p:sp>
            <p:nvSpPr>
              <p:cNvPr id="22647" name="Rectangle 248"/>
              <p:cNvSpPr>
                <a:spLocks noChangeArrowheads="1"/>
              </p:cNvSpPr>
              <p:nvPr/>
            </p:nvSpPr>
            <p:spPr bwMode="auto">
              <a:xfrm>
                <a:off x="5213"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8" name="Rectangle 249"/>
              <p:cNvSpPr>
                <a:spLocks noChangeArrowheads="1"/>
              </p:cNvSpPr>
              <p:nvPr/>
            </p:nvSpPr>
            <p:spPr bwMode="auto">
              <a:xfrm>
                <a:off x="532" y="1559"/>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49" name="Rectangle 250"/>
              <p:cNvSpPr>
                <a:spLocks noChangeArrowheads="1"/>
              </p:cNvSpPr>
              <p:nvPr/>
            </p:nvSpPr>
            <p:spPr bwMode="auto">
              <a:xfrm>
                <a:off x="532" y="1587"/>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50" name="Rectangle 251"/>
              <p:cNvSpPr>
                <a:spLocks noChangeArrowheads="1"/>
              </p:cNvSpPr>
              <p:nvPr/>
            </p:nvSpPr>
            <p:spPr bwMode="auto">
              <a:xfrm>
                <a:off x="532"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1" name="Freeform 252"/>
              <p:cNvSpPr>
                <a:spLocks/>
              </p:cNvSpPr>
              <p:nvPr/>
            </p:nvSpPr>
            <p:spPr bwMode="auto">
              <a:xfrm>
                <a:off x="589" y="1626"/>
                <a:ext cx="46" cy="103"/>
              </a:xfrm>
              <a:custGeom>
                <a:avLst/>
                <a:gdLst>
                  <a:gd name="T0" fmla="*/ 46 w 46"/>
                  <a:gd name="T1" fmla="*/ 103 h 103"/>
                  <a:gd name="T2" fmla="*/ 46 w 46"/>
                  <a:gd name="T3" fmla="*/ 103 h 103"/>
                  <a:gd name="T4" fmla="*/ 0 w 46"/>
                  <a:gd name="T5" fmla="*/ 103 h 103"/>
                  <a:gd name="T6" fmla="*/ 0 w 46"/>
                  <a:gd name="T7" fmla="*/ 103 h 103"/>
                  <a:gd name="T8" fmla="*/ 3 w 46"/>
                  <a:gd name="T9" fmla="*/ 103 h 103"/>
                  <a:gd name="T10" fmla="*/ 10 w 46"/>
                  <a:gd name="T11" fmla="*/ 103 h 103"/>
                  <a:gd name="T12" fmla="*/ 14 w 46"/>
                  <a:gd name="T13" fmla="*/ 99 h 103"/>
                  <a:gd name="T14" fmla="*/ 14 w 46"/>
                  <a:gd name="T15" fmla="*/ 96 h 103"/>
                  <a:gd name="T16" fmla="*/ 17 w 46"/>
                  <a:gd name="T17" fmla="*/ 85 h 103"/>
                  <a:gd name="T18" fmla="*/ 17 w 46"/>
                  <a:gd name="T19" fmla="*/ 18 h 103"/>
                  <a:gd name="T20" fmla="*/ 14 w 46"/>
                  <a:gd name="T21" fmla="*/ 11 h 103"/>
                  <a:gd name="T22" fmla="*/ 14 w 46"/>
                  <a:gd name="T23" fmla="*/ 7 h 103"/>
                  <a:gd name="T24" fmla="*/ 14 w 46"/>
                  <a:gd name="T25" fmla="*/ 7 h 103"/>
                  <a:gd name="T26" fmla="*/ 10 w 46"/>
                  <a:gd name="T27" fmla="*/ 4 h 103"/>
                  <a:gd name="T28" fmla="*/ 7 w 46"/>
                  <a:gd name="T29" fmla="*/ 4 h 103"/>
                  <a:gd name="T30" fmla="*/ 3 w 46"/>
                  <a:gd name="T31" fmla="*/ 4 h 103"/>
                  <a:gd name="T32" fmla="*/ 0 w 46"/>
                  <a:gd name="T33" fmla="*/ 4 h 103"/>
                  <a:gd name="T34" fmla="*/ 0 w 46"/>
                  <a:gd name="T35" fmla="*/ 0 h 103"/>
                  <a:gd name="T36" fmla="*/ 46 w 46"/>
                  <a:gd name="T37" fmla="*/ 0 h 103"/>
                  <a:gd name="T38" fmla="*/ 46 w 46"/>
                  <a:gd name="T39" fmla="*/ 4 h 103"/>
                  <a:gd name="T40" fmla="*/ 42 w 46"/>
                  <a:gd name="T41" fmla="*/ 4 h 103"/>
                  <a:gd name="T42" fmla="*/ 35 w 46"/>
                  <a:gd name="T43" fmla="*/ 4 h 103"/>
                  <a:gd name="T44" fmla="*/ 32 w 46"/>
                  <a:gd name="T45" fmla="*/ 7 h 103"/>
                  <a:gd name="T46" fmla="*/ 32 w 46"/>
                  <a:gd name="T47" fmla="*/ 11 h 103"/>
                  <a:gd name="T48" fmla="*/ 32 w 46"/>
                  <a:gd name="T49" fmla="*/ 18 h 103"/>
                  <a:gd name="T50" fmla="*/ 32 w 46"/>
                  <a:gd name="T51" fmla="*/ 85 h 103"/>
                  <a:gd name="T52" fmla="*/ 32 w 46"/>
                  <a:gd name="T53" fmla="*/ 92 h 103"/>
                  <a:gd name="T54" fmla="*/ 32 w 46"/>
                  <a:gd name="T55" fmla="*/ 96 h 103"/>
                  <a:gd name="T56" fmla="*/ 32 w 46"/>
                  <a:gd name="T57" fmla="*/ 99 h 103"/>
                  <a:gd name="T58" fmla="*/ 35 w 46"/>
                  <a:gd name="T59" fmla="*/ 99 h 103"/>
                  <a:gd name="T60" fmla="*/ 39 w 46"/>
                  <a:gd name="T61" fmla="*/ 103 h 103"/>
                  <a:gd name="T62" fmla="*/ 42 w 46"/>
                  <a:gd name="T63" fmla="*/ 103 h 103"/>
                  <a:gd name="T64" fmla="*/ 46 w 46"/>
                  <a:gd name="T65" fmla="*/ 103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3"/>
                  <a:gd name="T101" fmla="*/ 46 w 4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3">
                    <a:moveTo>
                      <a:pt x="46" y="103"/>
                    </a:moveTo>
                    <a:lnTo>
                      <a:pt x="46" y="103"/>
                    </a:lnTo>
                    <a:lnTo>
                      <a:pt x="0" y="103"/>
                    </a:lnTo>
                    <a:lnTo>
                      <a:pt x="3" y="103"/>
                    </a:lnTo>
                    <a:lnTo>
                      <a:pt x="10" y="103"/>
                    </a:lnTo>
                    <a:lnTo>
                      <a:pt x="14" y="99"/>
                    </a:lnTo>
                    <a:lnTo>
                      <a:pt x="14" y="96"/>
                    </a:lnTo>
                    <a:lnTo>
                      <a:pt x="17" y="85"/>
                    </a:lnTo>
                    <a:lnTo>
                      <a:pt x="17" y="18"/>
                    </a:lnTo>
                    <a:lnTo>
                      <a:pt x="14" y="11"/>
                    </a:lnTo>
                    <a:lnTo>
                      <a:pt x="14" y="7"/>
                    </a:lnTo>
                    <a:lnTo>
                      <a:pt x="10" y="4"/>
                    </a:lnTo>
                    <a:lnTo>
                      <a:pt x="7" y="4"/>
                    </a:lnTo>
                    <a:lnTo>
                      <a:pt x="3" y="4"/>
                    </a:lnTo>
                    <a:lnTo>
                      <a:pt x="0" y="4"/>
                    </a:lnTo>
                    <a:lnTo>
                      <a:pt x="0" y="0"/>
                    </a:lnTo>
                    <a:lnTo>
                      <a:pt x="46" y="0"/>
                    </a:lnTo>
                    <a:lnTo>
                      <a:pt x="46" y="4"/>
                    </a:lnTo>
                    <a:lnTo>
                      <a:pt x="42" y="4"/>
                    </a:lnTo>
                    <a:lnTo>
                      <a:pt x="35" y="4"/>
                    </a:lnTo>
                    <a:lnTo>
                      <a:pt x="32" y="7"/>
                    </a:lnTo>
                    <a:lnTo>
                      <a:pt x="32" y="11"/>
                    </a:lnTo>
                    <a:lnTo>
                      <a:pt x="32" y="18"/>
                    </a:lnTo>
                    <a:lnTo>
                      <a:pt x="32" y="85"/>
                    </a:lnTo>
                    <a:lnTo>
                      <a:pt x="32" y="92"/>
                    </a:lnTo>
                    <a:lnTo>
                      <a:pt x="32" y="96"/>
                    </a:lnTo>
                    <a:lnTo>
                      <a:pt x="32" y="99"/>
                    </a:lnTo>
                    <a:lnTo>
                      <a:pt x="35" y="99"/>
                    </a:lnTo>
                    <a:lnTo>
                      <a:pt x="39" y="103"/>
                    </a:lnTo>
                    <a:lnTo>
                      <a:pt x="42" y="103"/>
                    </a:lnTo>
                    <a:lnTo>
                      <a:pt x="46" y="103"/>
                    </a:lnTo>
                    <a:close/>
                  </a:path>
                </a:pathLst>
              </a:custGeom>
              <a:solidFill>
                <a:srgbClr val="000000"/>
              </a:solidFill>
              <a:ln w="0">
                <a:solidFill>
                  <a:srgbClr val="000000"/>
                </a:solidFill>
                <a:round/>
                <a:headEnd/>
                <a:tailEnd/>
              </a:ln>
            </p:spPr>
            <p:txBody>
              <a:bodyPr/>
              <a:lstStyle/>
              <a:p>
                <a:endParaRPr lang="en-CA"/>
              </a:p>
            </p:txBody>
          </p:sp>
          <p:sp>
            <p:nvSpPr>
              <p:cNvPr id="22652" name="Rectangle 253"/>
              <p:cNvSpPr>
                <a:spLocks noChangeArrowheads="1"/>
              </p:cNvSpPr>
              <p:nvPr/>
            </p:nvSpPr>
            <p:spPr bwMode="auto">
              <a:xfrm>
                <a:off x="1126"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3" name="Rectangle 254"/>
              <p:cNvSpPr>
                <a:spLocks noChangeArrowheads="1"/>
              </p:cNvSpPr>
              <p:nvPr/>
            </p:nvSpPr>
            <p:spPr bwMode="auto">
              <a:xfrm>
                <a:off x="115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4" name="Freeform 255"/>
              <p:cNvSpPr>
                <a:spLocks noEditPoints="1"/>
              </p:cNvSpPr>
              <p:nvPr/>
            </p:nvSpPr>
            <p:spPr bwMode="auto">
              <a:xfrm>
                <a:off x="1402"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5 w 63"/>
                  <a:gd name="T11" fmla="*/ 14 h 106"/>
                  <a:gd name="T12" fmla="*/ 28 w 63"/>
                  <a:gd name="T13" fmla="*/ 21 h 106"/>
                  <a:gd name="T14" fmla="*/ 25 w 63"/>
                  <a:gd name="T15" fmla="*/ 29 h 106"/>
                  <a:gd name="T16" fmla="*/ 21 w 63"/>
                  <a:gd name="T17" fmla="*/ 39 h 106"/>
                  <a:gd name="T18" fmla="*/ 17 w 63"/>
                  <a:gd name="T19" fmla="*/ 46 h 106"/>
                  <a:gd name="T20" fmla="*/ 28 w 63"/>
                  <a:gd name="T21" fmla="*/ 43 h 106"/>
                  <a:gd name="T22" fmla="*/ 39 w 63"/>
                  <a:gd name="T23" fmla="*/ 39 h 106"/>
                  <a:gd name="T24" fmla="*/ 49 w 63"/>
                  <a:gd name="T25" fmla="*/ 43 h 106"/>
                  <a:gd name="T26" fmla="*/ 56 w 63"/>
                  <a:gd name="T27" fmla="*/ 50 h 106"/>
                  <a:gd name="T28" fmla="*/ 63 w 63"/>
                  <a:gd name="T29" fmla="*/ 57 h 106"/>
                  <a:gd name="T30" fmla="*/ 63 w 63"/>
                  <a:gd name="T31" fmla="*/ 71 h 106"/>
                  <a:gd name="T32" fmla="*/ 63 w 63"/>
                  <a:gd name="T33" fmla="*/ 82 h 106"/>
                  <a:gd name="T34" fmla="*/ 56 w 63"/>
                  <a:gd name="T35" fmla="*/ 92 h 106"/>
                  <a:gd name="T36" fmla="*/ 49 w 63"/>
                  <a:gd name="T37" fmla="*/ 99 h 106"/>
                  <a:gd name="T38" fmla="*/ 42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7 w 63"/>
                  <a:gd name="T55" fmla="*/ 39 h 106"/>
                  <a:gd name="T56" fmla="*/ 14 w 63"/>
                  <a:gd name="T57" fmla="*/ 25 h 106"/>
                  <a:gd name="T58" fmla="*/ 21 w 63"/>
                  <a:gd name="T59" fmla="*/ 14 h 106"/>
                  <a:gd name="T60" fmla="*/ 32 w 63"/>
                  <a:gd name="T61" fmla="*/ 7 h 106"/>
                  <a:gd name="T62" fmla="*/ 42 w 63"/>
                  <a:gd name="T63" fmla="*/ 4 h 106"/>
                  <a:gd name="T64" fmla="*/ 49 w 63"/>
                  <a:gd name="T65" fmla="*/ 0 h 106"/>
                  <a:gd name="T66" fmla="*/ 60 w 63"/>
                  <a:gd name="T67" fmla="*/ 0 h 106"/>
                  <a:gd name="T68" fmla="*/ 63 w 63"/>
                  <a:gd name="T69" fmla="*/ 0 h 106"/>
                  <a:gd name="T70" fmla="*/ 17 w 63"/>
                  <a:gd name="T71" fmla="*/ 53 h 106"/>
                  <a:gd name="T72" fmla="*/ 14 w 63"/>
                  <a:gd name="T73" fmla="*/ 60 h 106"/>
                  <a:gd name="T74" fmla="*/ 14 w 63"/>
                  <a:gd name="T75" fmla="*/ 67 h 106"/>
                  <a:gd name="T76" fmla="*/ 14 w 63"/>
                  <a:gd name="T77" fmla="*/ 74 h 106"/>
                  <a:gd name="T78" fmla="*/ 17 w 63"/>
                  <a:gd name="T79" fmla="*/ 85 h 106"/>
                  <a:gd name="T80" fmla="*/ 21 w 63"/>
                  <a:gd name="T81" fmla="*/ 92 h 106"/>
                  <a:gd name="T82" fmla="*/ 25 w 63"/>
                  <a:gd name="T83" fmla="*/ 96 h 106"/>
                  <a:gd name="T84" fmla="*/ 28 w 63"/>
                  <a:gd name="T85" fmla="*/ 99 h 106"/>
                  <a:gd name="T86" fmla="*/ 35 w 63"/>
                  <a:gd name="T87" fmla="*/ 99 h 106"/>
                  <a:gd name="T88" fmla="*/ 39 w 63"/>
                  <a:gd name="T89" fmla="*/ 99 h 106"/>
                  <a:gd name="T90" fmla="*/ 46 w 63"/>
                  <a:gd name="T91" fmla="*/ 96 h 106"/>
                  <a:gd name="T92" fmla="*/ 49 w 63"/>
                  <a:gd name="T93" fmla="*/ 89 h 106"/>
                  <a:gd name="T94" fmla="*/ 49 w 63"/>
                  <a:gd name="T95" fmla="*/ 78 h 106"/>
                  <a:gd name="T96" fmla="*/ 49 w 63"/>
                  <a:gd name="T97" fmla="*/ 64 h 106"/>
                  <a:gd name="T98" fmla="*/ 46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7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5" y="14"/>
                    </a:lnTo>
                    <a:lnTo>
                      <a:pt x="28" y="21"/>
                    </a:lnTo>
                    <a:lnTo>
                      <a:pt x="25" y="29"/>
                    </a:lnTo>
                    <a:lnTo>
                      <a:pt x="21" y="39"/>
                    </a:lnTo>
                    <a:lnTo>
                      <a:pt x="17" y="46"/>
                    </a:lnTo>
                    <a:lnTo>
                      <a:pt x="28" y="43"/>
                    </a:lnTo>
                    <a:lnTo>
                      <a:pt x="39" y="39"/>
                    </a:lnTo>
                    <a:lnTo>
                      <a:pt x="49" y="43"/>
                    </a:lnTo>
                    <a:lnTo>
                      <a:pt x="56" y="50"/>
                    </a:lnTo>
                    <a:lnTo>
                      <a:pt x="63" y="57"/>
                    </a:lnTo>
                    <a:lnTo>
                      <a:pt x="63" y="71"/>
                    </a:lnTo>
                    <a:lnTo>
                      <a:pt x="63" y="82"/>
                    </a:lnTo>
                    <a:lnTo>
                      <a:pt x="56" y="92"/>
                    </a:lnTo>
                    <a:lnTo>
                      <a:pt x="49" y="99"/>
                    </a:lnTo>
                    <a:lnTo>
                      <a:pt x="42" y="103"/>
                    </a:lnTo>
                    <a:lnTo>
                      <a:pt x="32" y="106"/>
                    </a:lnTo>
                    <a:lnTo>
                      <a:pt x="21" y="103"/>
                    </a:lnTo>
                    <a:lnTo>
                      <a:pt x="14" y="99"/>
                    </a:lnTo>
                    <a:lnTo>
                      <a:pt x="7" y="89"/>
                    </a:lnTo>
                    <a:lnTo>
                      <a:pt x="0" y="78"/>
                    </a:lnTo>
                    <a:lnTo>
                      <a:pt x="0" y="64"/>
                    </a:lnTo>
                    <a:lnTo>
                      <a:pt x="0" y="50"/>
                    </a:lnTo>
                    <a:lnTo>
                      <a:pt x="7" y="39"/>
                    </a:lnTo>
                    <a:lnTo>
                      <a:pt x="14" y="25"/>
                    </a:lnTo>
                    <a:lnTo>
                      <a:pt x="21" y="14"/>
                    </a:lnTo>
                    <a:lnTo>
                      <a:pt x="32" y="7"/>
                    </a:lnTo>
                    <a:lnTo>
                      <a:pt x="42" y="4"/>
                    </a:lnTo>
                    <a:lnTo>
                      <a:pt x="49" y="0"/>
                    </a:lnTo>
                    <a:lnTo>
                      <a:pt x="60" y="0"/>
                    </a:lnTo>
                    <a:lnTo>
                      <a:pt x="63" y="0"/>
                    </a:lnTo>
                    <a:close/>
                    <a:moveTo>
                      <a:pt x="17" y="53"/>
                    </a:moveTo>
                    <a:lnTo>
                      <a:pt x="14" y="60"/>
                    </a:lnTo>
                    <a:lnTo>
                      <a:pt x="14" y="67"/>
                    </a:lnTo>
                    <a:lnTo>
                      <a:pt x="14" y="74"/>
                    </a:lnTo>
                    <a:lnTo>
                      <a:pt x="17" y="85"/>
                    </a:lnTo>
                    <a:lnTo>
                      <a:pt x="21" y="92"/>
                    </a:lnTo>
                    <a:lnTo>
                      <a:pt x="25" y="96"/>
                    </a:lnTo>
                    <a:lnTo>
                      <a:pt x="28" y="99"/>
                    </a:lnTo>
                    <a:lnTo>
                      <a:pt x="35" y="99"/>
                    </a:lnTo>
                    <a:lnTo>
                      <a:pt x="39" y="99"/>
                    </a:lnTo>
                    <a:lnTo>
                      <a:pt x="46" y="96"/>
                    </a:lnTo>
                    <a:lnTo>
                      <a:pt x="49" y="89"/>
                    </a:lnTo>
                    <a:lnTo>
                      <a:pt x="49" y="78"/>
                    </a:lnTo>
                    <a:lnTo>
                      <a:pt x="49" y="64"/>
                    </a:lnTo>
                    <a:lnTo>
                      <a:pt x="46" y="57"/>
                    </a:lnTo>
                    <a:lnTo>
                      <a:pt x="39" y="50"/>
                    </a:lnTo>
                    <a:lnTo>
                      <a:pt x="32" y="46"/>
                    </a:lnTo>
                    <a:lnTo>
                      <a:pt x="28" y="46"/>
                    </a:lnTo>
                    <a:lnTo>
                      <a:pt x="25" y="46"/>
                    </a:lnTo>
                    <a:lnTo>
                      <a:pt x="21" y="50"/>
                    </a:lnTo>
                    <a:lnTo>
                      <a:pt x="17" y="53"/>
                    </a:lnTo>
                    <a:close/>
                  </a:path>
                </a:pathLst>
              </a:custGeom>
              <a:solidFill>
                <a:srgbClr val="000000"/>
              </a:solidFill>
              <a:ln w="0">
                <a:solidFill>
                  <a:srgbClr val="000000"/>
                </a:solidFill>
                <a:round/>
                <a:headEnd/>
                <a:tailEnd/>
              </a:ln>
            </p:spPr>
            <p:txBody>
              <a:bodyPr/>
              <a:lstStyle/>
              <a:p>
                <a:endParaRPr lang="en-CA"/>
              </a:p>
            </p:txBody>
          </p:sp>
          <p:sp>
            <p:nvSpPr>
              <p:cNvPr id="22655" name="Rectangle 256"/>
              <p:cNvSpPr>
                <a:spLocks noChangeArrowheads="1"/>
              </p:cNvSpPr>
              <p:nvPr/>
            </p:nvSpPr>
            <p:spPr bwMode="auto">
              <a:xfrm>
                <a:off x="163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6" name="Freeform 257"/>
              <p:cNvSpPr>
                <a:spLocks/>
              </p:cNvSpPr>
              <p:nvPr/>
            </p:nvSpPr>
            <p:spPr bwMode="auto">
              <a:xfrm>
                <a:off x="1879" y="1626"/>
                <a:ext cx="67" cy="106"/>
              </a:xfrm>
              <a:custGeom>
                <a:avLst/>
                <a:gdLst>
                  <a:gd name="T0" fmla="*/ 11 w 67"/>
                  <a:gd name="T1" fmla="*/ 0 h 106"/>
                  <a:gd name="T2" fmla="*/ 67 w 67"/>
                  <a:gd name="T3" fmla="*/ 0 h 106"/>
                  <a:gd name="T4" fmla="*/ 67 w 67"/>
                  <a:gd name="T5" fmla="*/ 4 h 106"/>
                  <a:gd name="T6" fmla="*/ 28 w 67"/>
                  <a:gd name="T7" fmla="*/ 106 h 106"/>
                  <a:gd name="T8" fmla="*/ 21 w 67"/>
                  <a:gd name="T9" fmla="*/ 106 h 106"/>
                  <a:gd name="T10" fmla="*/ 53 w 67"/>
                  <a:gd name="T11" fmla="*/ 14 h 106"/>
                  <a:gd name="T12" fmla="*/ 25 w 67"/>
                  <a:gd name="T13" fmla="*/ 14 h 106"/>
                  <a:gd name="T14" fmla="*/ 18 w 67"/>
                  <a:gd name="T15" fmla="*/ 14 h 106"/>
                  <a:gd name="T16" fmla="*/ 14 w 67"/>
                  <a:gd name="T17" fmla="*/ 14 h 106"/>
                  <a:gd name="T18" fmla="*/ 7 w 67"/>
                  <a:gd name="T19" fmla="*/ 21 h 106"/>
                  <a:gd name="T20" fmla="*/ 4 w 67"/>
                  <a:gd name="T21" fmla="*/ 25 h 106"/>
                  <a:gd name="T22" fmla="*/ 0 w 67"/>
                  <a:gd name="T23" fmla="*/ 25 h 106"/>
                  <a:gd name="T24" fmla="*/ 11 w 67"/>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6"/>
                  <a:gd name="T41" fmla="*/ 67 w 67"/>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6">
                    <a:moveTo>
                      <a:pt x="11" y="0"/>
                    </a:moveTo>
                    <a:lnTo>
                      <a:pt x="67" y="0"/>
                    </a:lnTo>
                    <a:lnTo>
                      <a:pt x="67" y="4"/>
                    </a:lnTo>
                    <a:lnTo>
                      <a:pt x="28" y="106"/>
                    </a:lnTo>
                    <a:lnTo>
                      <a:pt x="21" y="106"/>
                    </a:lnTo>
                    <a:lnTo>
                      <a:pt x="53" y="14"/>
                    </a:lnTo>
                    <a:lnTo>
                      <a:pt x="25" y="14"/>
                    </a:lnTo>
                    <a:lnTo>
                      <a:pt x="18" y="14"/>
                    </a:lnTo>
                    <a:lnTo>
                      <a:pt x="14" y="14"/>
                    </a:lnTo>
                    <a:lnTo>
                      <a:pt x="7" y="21"/>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657" name="Freeform 258"/>
              <p:cNvSpPr>
                <a:spLocks noEditPoints="1"/>
              </p:cNvSpPr>
              <p:nvPr/>
            </p:nvSpPr>
            <p:spPr bwMode="auto">
              <a:xfrm>
                <a:off x="1953" y="1626"/>
                <a:ext cx="67" cy="103"/>
              </a:xfrm>
              <a:custGeom>
                <a:avLst/>
                <a:gdLst>
                  <a:gd name="T0" fmla="*/ 67 w 67"/>
                  <a:gd name="T1" fmla="*/ 67 h 103"/>
                  <a:gd name="T2" fmla="*/ 67 w 67"/>
                  <a:gd name="T3" fmla="*/ 78 h 103"/>
                  <a:gd name="T4" fmla="*/ 53 w 67"/>
                  <a:gd name="T5" fmla="*/ 78 h 103"/>
                  <a:gd name="T6" fmla="*/ 53 w 67"/>
                  <a:gd name="T7" fmla="*/ 103 h 103"/>
                  <a:gd name="T8" fmla="*/ 43 w 67"/>
                  <a:gd name="T9" fmla="*/ 103 h 103"/>
                  <a:gd name="T10" fmla="*/ 43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3 w 67"/>
                  <a:gd name="T25" fmla="*/ 67 h 103"/>
                  <a:gd name="T26" fmla="*/ 43 w 67"/>
                  <a:gd name="T27" fmla="*/ 14 h 103"/>
                  <a:gd name="T28" fmla="*/ 7 w 67"/>
                  <a:gd name="T29" fmla="*/ 67 h 103"/>
                  <a:gd name="T30" fmla="*/ 43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3" y="103"/>
                    </a:lnTo>
                    <a:lnTo>
                      <a:pt x="43" y="78"/>
                    </a:lnTo>
                    <a:lnTo>
                      <a:pt x="0" y="78"/>
                    </a:lnTo>
                    <a:lnTo>
                      <a:pt x="0" y="67"/>
                    </a:lnTo>
                    <a:lnTo>
                      <a:pt x="46" y="0"/>
                    </a:lnTo>
                    <a:lnTo>
                      <a:pt x="53" y="0"/>
                    </a:lnTo>
                    <a:lnTo>
                      <a:pt x="53" y="67"/>
                    </a:lnTo>
                    <a:lnTo>
                      <a:pt x="67" y="67"/>
                    </a:lnTo>
                    <a:close/>
                    <a:moveTo>
                      <a:pt x="43" y="67"/>
                    </a:moveTo>
                    <a:lnTo>
                      <a:pt x="43" y="14"/>
                    </a:lnTo>
                    <a:lnTo>
                      <a:pt x="7" y="67"/>
                    </a:lnTo>
                    <a:lnTo>
                      <a:pt x="43" y="67"/>
                    </a:lnTo>
                    <a:close/>
                  </a:path>
                </a:pathLst>
              </a:custGeom>
              <a:solidFill>
                <a:srgbClr val="000000"/>
              </a:solidFill>
              <a:ln w="0">
                <a:solidFill>
                  <a:srgbClr val="000000"/>
                </a:solidFill>
                <a:round/>
                <a:headEnd/>
                <a:tailEnd/>
              </a:ln>
            </p:spPr>
            <p:txBody>
              <a:bodyPr/>
              <a:lstStyle/>
              <a:p>
                <a:endParaRPr lang="en-CA"/>
              </a:p>
            </p:txBody>
          </p:sp>
          <p:sp>
            <p:nvSpPr>
              <p:cNvPr id="22658" name="Freeform 259"/>
              <p:cNvSpPr>
                <a:spLocks noEditPoints="1"/>
              </p:cNvSpPr>
              <p:nvPr/>
            </p:nvSpPr>
            <p:spPr bwMode="auto">
              <a:xfrm>
                <a:off x="2035"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4 w 63"/>
                  <a:gd name="T11" fmla="*/ 0 h 106"/>
                  <a:gd name="T12" fmla="*/ 31 w 63"/>
                  <a:gd name="T13" fmla="*/ 0 h 106"/>
                  <a:gd name="T14" fmla="*/ 38 w 63"/>
                  <a:gd name="T15" fmla="*/ 0 h 106"/>
                  <a:gd name="T16" fmla="*/ 46 w 63"/>
                  <a:gd name="T17" fmla="*/ 4 h 106"/>
                  <a:gd name="T18" fmla="*/ 53 w 63"/>
                  <a:gd name="T19" fmla="*/ 11 h 106"/>
                  <a:gd name="T20" fmla="*/ 60 w 63"/>
                  <a:gd name="T21" fmla="*/ 21 h 106"/>
                  <a:gd name="T22" fmla="*/ 63 w 63"/>
                  <a:gd name="T23" fmla="*/ 36 h 106"/>
                  <a:gd name="T24" fmla="*/ 63 w 63"/>
                  <a:gd name="T25" fmla="*/ 53 h 106"/>
                  <a:gd name="T26" fmla="*/ 63 w 63"/>
                  <a:gd name="T27" fmla="*/ 67 h 106"/>
                  <a:gd name="T28" fmla="*/ 60 w 63"/>
                  <a:gd name="T29" fmla="*/ 82 h 106"/>
                  <a:gd name="T30" fmla="*/ 53 w 63"/>
                  <a:gd name="T31" fmla="*/ 92 h 106"/>
                  <a:gd name="T32" fmla="*/ 46 w 63"/>
                  <a:gd name="T33" fmla="*/ 99 h 106"/>
                  <a:gd name="T34" fmla="*/ 38 w 63"/>
                  <a:gd name="T35" fmla="*/ 103 h 106"/>
                  <a:gd name="T36" fmla="*/ 31 w 63"/>
                  <a:gd name="T37" fmla="*/ 106 h 106"/>
                  <a:gd name="T38" fmla="*/ 21 w 63"/>
                  <a:gd name="T39" fmla="*/ 103 h 106"/>
                  <a:gd name="T40" fmla="*/ 14 w 63"/>
                  <a:gd name="T41" fmla="*/ 99 h 106"/>
                  <a:gd name="T42" fmla="*/ 7 w 63"/>
                  <a:gd name="T43" fmla="*/ 89 h 106"/>
                  <a:gd name="T44" fmla="*/ 3 w 63"/>
                  <a:gd name="T45" fmla="*/ 71 h 106"/>
                  <a:gd name="T46" fmla="*/ 0 w 63"/>
                  <a:gd name="T47" fmla="*/ 53 h 106"/>
                  <a:gd name="T48" fmla="*/ 14 w 63"/>
                  <a:gd name="T49" fmla="*/ 57 h 106"/>
                  <a:gd name="T50" fmla="*/ 14 w 63"/>
                  <a:gd name="T51" fmla="*/ 74 h 106"/>
                  <a:gd name="T52" fmla="*/ 21 w 63"/>
                  <a:gd name="T53" fmla="*/ 89 h 106"/>
                  <a:gd name="T54" fmla="*/ 21 w 63"/>
                  <a:gd name="T55" fmla="*/ 96 h 106"/>
                  <a:gd name="T56" fmla="*/ 28 w 63"/>
                  <a:gd name="T57" fmla="*/ 99 h 106"/>
                  <a:gd name="T58" fmla="*/ 31 w 63"/>
                  <a:gd name="T59" fmla="*/ 99 h 106"/>
                  <a:gd name="T60" fmla="*/ 35 w 63"/>
                  <a:gd name="T61" fmla="*/ 99 h 106"/>
                  <a:gd name="T62" fmla="*/ 38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8 w 63"/>
                  <a:gd name="T79" fmla="*/ 7 h 106"/>
                  <a:gd name="T80" fmla="*/ 35 w 63"/>
                  <a:gd name="T81" fmla="*/ 4 h 106"/>
                  <a:gd name="T82" fmla="*/ 31 w 63"/>
                  <a:gd name="T83" fmla="*/ 4 h 106"/>
                  <a:gd name="T84" fmla="*/ 28 w 63"/>
                  <a:gd name="T85" fmla="*/ 4 h 106"/>
                  <a:gd name="T86" fmla="*/ 24 w 63"/>
                  <a:gd name="T87" fmla="*/ 7 h 106"/>
                  <a:gd name="T88" fmla="*/ 17 w 63"/>
                  <a:gd name="T89" fmla="*/ 18 h 106"/>
                  <a:gd name="T90" fmla="*/ 17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4" y="0"/>
                    </a:lnTo>
                    <a:lnTo>
                      <a:pt x="31" y="0"/>
                    </a:lnTo>
                    <a:lnTo>
                      <a:pt x="38" y="0"/>
                    </a:lnTo>
                    <a:lnTo>
                      <a:pt x="46" y="4"/>
                    </a:lnTo>
                    <a:lnTo>
                      <a:pt x="53" y="11"/>
                    </a:lnTo>
                    <a:lnTo>
                      <a:pt x="60" y="21"/>
                    </a:lnTo>
                    <a:lnTo>
                      <a:pt x="63" y="36"/>
                    </a:lnTo>
                    <a:lnTo>
                      <a:pt x="63" y="53"/>
                    </a:lnTo>
                    <a:lnTo>
                      <a:pt x="63" y="67"/>
                    </a:lnTo>
                    <a:lnTo>
                      <a:pt x="60" y="82"/>
                    </a:lnTo>
                    <a:lnTo>
                      <a:pt x="53" y="92"/>
                    </a:lnTo>
                    <a:lnTo>
                      <a:pt x="46" y="99"/>
                    </a:lnTo>
                    <a:lnTo>
                      <a:pt x="38" y="103"/>
                    </a:lnTo>
                    <a:lnTo>
                      <a:pt x="31" y="106"/>
                    </a:lnTo>
                    <a:lnTo>
                      <a:pt x="21" y="103"/>
                    </a:lnTo>
                    <a:lnTo>
                      <a:pt x="14" y="99"/>
                    </a:lnTo>
                    <a:lnTo>
                      <a:pt x="7" y="89"/>
                    </a:lnTo>
                    <a:lnTo>
                      <a:pt x="3" y="71"/>
                    </a:lnTo>
                    <a:lnTo>
                      <a:pt x="0" y="53"/>
                    </a:lnTo>
                    <a:close/>
                    <a:moveTo>
                      <a:pt x="14" y="57"/>
                    </a:moveTo>
                    <a:lnTo>
                      <a:pt x="14" y="74"/>
                    </a:lnTo>
                    <a:lnTo>
                      <a:pt x="21" y="89"/>
                    </a:lnTo>
                    <a:lnTo>
                      <a:pt x="21" y="96"/>
                    </a:lnTo>
                    <a:lnTo>
                      <a:pt x="28" y="99"/>
                    </a:lnTo>
                    <a:lnTo>
                      <a:pt x="31" y="99"/>
                    </a:lnTo>
                    <a:lnTo>
                      <a:pt x="35" y="99"/>
                    </a:lnTo>
                    <a:lnTo>
                      <a:pt x="38" y="96"/>
                    </a:lnTo>
                    <a:lnTo>
                      <a:pt x="42" y="92"/>
                    </a:lnTo>
                    <a:lnTo>
                      <a:pt x="46" y="85"/>
                    </a:lnTo>
                    <a:lnTo>
                      <a:pt x="49" y="71"/>
                    </a:lnTo>
                    <a:lnTo>
                      <a:pt x="49" y="50"/>
                    </a:lnTo>
                    <a:lnTo>
                      <a:pt x="49" y="32"/>
                    </a:lnTo>
                    <a:lnTo>
                      <a:pt x="46" y="18"/>
                    </a:lnTo>
                    <a:lnTo>
                      <a:pt x="42" y="11"/>
                    </a:lnTo>
                    <a:lnTo>
                      <a:pt x="38" y="7"/>
                    </a:lnTo>
                    <a:lnTo>
                      <a:pt x="35" y="4"/>
                    </a:lnTo>
                    <a:lnTo>
                      <a:pt x="31" y="4"/>
                    </a:lnTo>
                    <a:lnTo>
                      <a:pt x="28" y="4"/>
                    </a:lnTo>
                    <a:lnTo>
                      <a:pt x="24" y="7"/>
                    </a:lnTo>
                    <a:lnTo>
                      <a:pt x="17" y="18"/>
                    </a:lnTo>
                    <a:lnTo>
                      <a:pt x="17"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59" name="Rectangle 260"/>
              <p:cNvSpPr>
                <a:spLocks noChangeArrowheads="1"/>
              </p:cNvSpPr>
              <p:nvPr/>
            </p:nvSpPr>
            <p:spPr bwMode="auto">
              <a:xfrm>
                <a:off x="221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0" name="Freeform 261"/>
              <p:cNvSpPr>
                <a:spLocks/>
              </p:cNvSpPr>
              <p:nvPr/>
            </p:nvSpPr>
            <p:spPr bwMode="auto">
              <a:xfrm>
                <a:off x="2469" y="1715"/>
                <a:ext cx="18" cy="17"/>
              </a:xfrm>
              <a:custGeom>
                <a:avLst/>
                <a:gdLst>
                  <a:gd name="T0" fmla="*/ 11 w 18"/>
                  <a:gd name="T1" fmla="*/ 0 h 17"/>
                  <a:gd name="T2" fmla="*/ 15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5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5" y="0"/>
                    </a:lnTo>
                    <a:lnTo>
                      <a:pt x="15" y="3"/>
                    </a:lnTo>
                    <a:lnTo>
                      <a:pt x="18" y="3"/>
                    </a:lnTo>
                    <a:lnTo>
                      <a:pt x="18" y="7"/>
                    </a:lnTo>
                    <a:lnTo>
                      <a:pt x="18" y="10"/>
                    </a:lnTo>
                    <a:lnTo>
                      <a:pt x="15" y="14"/>
                    </a:lnTo>
                    <a:lnTo>
                      <a:pt x="15"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61" name="Freeform 262"/>
              <p:cNvSpPr>
                <a:spLocks noEditPoints="1"/>
              </p:cNvSpPr>
              <p:nvPr/>
            </p:nvSpPr>
            <p:spPr bwMode="auto">
              <a:xfrm>
                <a:off x="2505"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2 w 63"/>
                  <a:gd name="T11" fmla="*/ 14 h 106"/>
                  <a:gd name="T12" fmla="*/ 28 w 63"/>
                  <a:gd name="T13" fmla="*/ 21 h 106"/>
                  <a:gd name="T14" fmla="*/ 25 w 63"/>
                  <a:gd name="T15" fmla="*/ 29 h 106"/>
                  <a:gd name="T16" fmla="*/ 17 w 63"/>
                  <a:gd name="T17" fmla="*/ 39 h 106"/>
                  <a:gd name="T18" fmla="*/ 17 w 63"/>
                  <a:gd name="T19" fmla="*/ 46 h 106"/>
                  <a:gd name="T20" fmla="*/ 28 w 63"/>
                  <a:gd name="T21" fmla="*/ 43 h 106"/>
                  <a:gd name="T22" fmla="*/ 39 w 63"/>
                  <a:gd name="T23" fmla="*/ 39 h 106"/>
                  <a:gd name="T24" fmla="*/ 46 w 63"/>
                  <a:gd name="T25" fmla="*/ 43 h 106"/>
                  <a:gd name="T26" fmla="*/ 56 w 63"/>
                  <a:gd name="T27" fmla="*/ 50 h 106"/>
                  <a:gd name="T28" fmla="*/ 60 w 63"/>
                  <a:gd name="T29" fmla="*/ 57 h 106"/>
                  <a:gd name="T30" fmla="*/ 63 w 63"/>
                  <a:gd name="T31" fmla="*/ 71 h 106"/>
                  <a:gd name="T32" fmla="*/ 60 w 63"/>
                  <a:gd name="T33" fmla="*/ 82 h 106"/>
                  <a:gd name="T34" fmla="*/ 56 w 63"/>
                  <a:gd name="T35" fmla="*/ 92 h 106"/>
                  <a:gd name="T36" fmla="*/ 49 w 63"/>
                  <a:gd name="T37" fmla="*/ 99 h 106"/>
                  <a:gd name="T38" fmla="*/ 39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3 w 63"/>
                  <a:gd name="T55" fmla="*/ 39 h 106"/>
                  <a:gd name="T56" fmla="*/ 10 w 63"/>
                  <a:gd name="T57" fmla="*/ 25 h 106"/>
                  <a:gd name="T58" fmla="*/ 21 w 63"/>
                  <a:gd name="T59" fmla="*/ 14 h 106"/>
                  <a:gd name="T60" fmla="*/ 32 w 63"/>
                  <a:gd name="T61" fmla="*/ 7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0 h 106"/>
                  <a:gd name="T74" fmla="*/ 14 w 63"/>
                  <a:gd name="T75" fmla="*/ 67 h 106"/>
                  <a:gd name="T76" fmla="*/ 14 w 63"/>
                  <a:gd name="T77" fmla="*/ 74 h 106"/>
                  <a:gd name="T78" fmla="*/ 17 w 63"/>
                  <a:gd name="T79" fmla="*/ 85 h 106"/>
                  <a:gd name="T80" fmla="*/ 17 w 63"/>
                  <a:gd name="T81" fmla="*/ 92 h 106"/>
                  <a:gd name="T82" fmla="*/ 25 w 63"/>
                  <a:gd name="T83" fmla="*/ 96 h 106"/>
                  <a:gd name="T84" fmla="*/ 28 w 63"/>
                  <a:gd name="T85" fmla="*/ 99 h 106"/>
                  <a:gd name="T86" fmla="*/ 32 w 63"/>
                  <a:gd name="T87" fmla="*/ 99 h 106"/>
                  <a:gd name="T88" fmla="*/ 39 w 63"/>
                  <a:gd name="T89" fmla="*/ 99 h 106"/>
                  <a:gd name="T90" fmla="*/ 42 w 63"/>
                  <a:gd name="T91" fmla="*/ 96 h 106"/>
                  <a:gd name="T92" fmla="*/ 49 w 63"/>
                  <a:gd name="T93" fmla="*/ 89 h 106"/>
                  <a:gd name="T94" fmla="*/ 49 w 63"/>
                  <a:gd name="T95" fmla="*/ 78 h 106"/>
                  <a:gd name="T96" fmla="*/ 49 w 63"/>
                  <a:gd name="T97" fmla="*/ 64 h 106"/>
                  <a:gd name="T98" fmla="*/ 42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2" y="14"/>
                    </a:lnTo>
                    <a:lnTo>
                      <a:pt x="28" y="21"/>
                    </a:lnTo>
                    <a:lnTo>
                      <a:pt x="25" y="29"/>
                    </a:lnTo>
                    <a:lnTo>
                      <a:pt x="17" y="39"/>
                    </a:lnTo>
                    <a:lnTo>
                      <a:pt x="17" y="46"/>
                    </a:lnTo>
                    <a:lnTo>
                      <a:pt x="28" y="43"/>
                    </a:lnTo>
                    <a:lnTo>
                      <a:pt x="39" y="39"/>
                    </a:lnTo>
                    <a:lnTo>
                      <a:pt x="46" y="43"/>
                    </a:lnTo>
                    <a:lnTo>
                      <a:pt x="56" y="50"/>
                    </a:lnTo>
                    <a:lnTo>
                      <a:pt x="60" y="57"/>
                    </a:lnTo>
                    <a:lnTo>
                      <a:pt x="63" y="71"/>
                    </a:lnTo>
                    <a:lnTo>
                      <a:pt x="60" y="82"/>
                    </a:lnTo>
                    <a:lnTo>
                      <a:pt x="56" y="92"/>
                    </a:lnTo>
                    <a:lnTo>
                      <a:pt x="49" y="99"/>
                    </a:lnTo>
                    <a:lnTo>
                      <a:pt x="39" y="103"/>
                    </a:lnTo>
                    <a:lnTo>
                      <a:pt x="32" y="106"/>
                    </a:lnTo>
                    <a:lnTo>
                      <a:pt x="21" y="103"/>
                    </a:lnTo>
                    <a:lnTo>
                      <a:pt x="14" y="99"/>
                    </a:lnTo>
                    <a:lnTo>
                      <a:pt x="7" y="89"/>
                    </a:lnTo>
                    <a:lnTo>
                      <a:pt x="0" y="78"/>
                    </a:lnTo>
                    <a:lnTo>
                      <a:pt x="0" y="64"/>
                    </a:lnTo>
                    <a:lnTo>
                      <a:pt x="0" y="50"/>
                    </a:lnTo>
                    <a:lnTo>
                      <a:pt x="3" y="39"/>
                    </a:lnTo>
                    <a:lnTo>
                      <a:pt x="10" y="25"/>
                    </a:lnTo>
                    <a:lnTo>
                      <a:pt x="21" y="14"/>
                    </a:lnTo>
                    <a:lnTo>
                      <a:pt x="32" y="7"/>
                    </a:lnTo>
                    <a:lnTo>
                      <a:pt x="39" y="4"/>
                    </a:lnTo>
                    <a:lnTo>
                      <a:pt x="49" y="0"/>
                    </a:lnTo>
                    <a:lnTo>
                      <a:pt x="56" y="0"/>
                    </a:lnTo>
                    <a:lnTo>
                      <a:pt x="63" y="0"/>
                    </a:lnTo>
                    <a:close/>
                    <a:moveTo>
                      <a:pt x="14" y="53"/>
                    </a:moveTo>
                    <a:lnTo>
                      <a:pt x="14" y="60"/>
                    </a:lnTo>
                    <a:lnTo>
                      <a:pt x="14" y="67"/>
                    </a:lnTo>
                    <a:lnTo>
                      <a:pt x="14" y="74"/>
                    </a:lnTo>
                    <a:lnTo>
                      <a:pt x="17" y="85"/>
                    </a:lnTo>
                    <a:lnTo>
                      <a:pt x="17" y="92"/>
                    </a:lnTo>
                    <a:lnTo>
                      <a:pt x="25" y="96"/>
                    </a:lnTo>
                    <a:lnTo>
                      <a:pt x="28" y="99"/>
                    </a:lnTo>
                    <a:lnTo>
                      <a:pt x="32" y="99"/>
                    </a:lnTo>
                    <a:lnTo>
                      <a:pt x="39" y="99"/>
                    </a:lnTo>
                    <a:lnTo>
                      <a:pt x="42" y="96"/>
                    </a:lnTo>
                    <a:lnTo>
                      <a:pt x="49" y="89"/>
                    </a:lnTo>
                    <a:lnTo>
                      <a:pt x="49" y="78"/>
                    </a:lnTo>
                    <a:lnTo>
                      <a:pt x="49" y="64"/>
                    </a:lnTo>
                    <a:lnTo>
                      <a:pt x="42" y="57"/>
                    </a:lnTo>
                    <a:lnTo>
                      <a:pt x="39" y="50"/>
                    </a:lnTo>
                    <a:lnTo>
                      <a:pt x="32" y="46"/>
                    </a:lnTo>
                    <a:lnTo>
                      <a:pt x="28" y="46"/>
                    </a:lnTo>
                    <a:lnTo>
                      <a:pt x="25" y="46"/>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662" name="Freeform 263"/>
              <p:cNvSpPr>
                <a:spLocks noEditPoints="1"/>
              </p:cNvSpPr>
              <p:nvPr/>
            </p:nvSpPr>
            <p:spPr bwMode="auto">
              <a:xfrm>
                <a:off x="2586" y="1626"/>
                <a:ext cx="57" cy="106"/>
              </a:xfrm>
              <a:custGeom>
                <a:avLst/>
                <a:gdLst>
                  <a:gd name="T0" fmla="*/ 11 w 57"/>
                  <a:gd name="T1" fmla="*/ 43 h 106"/>
                  <a:gd name="T2" fmla="*/ 0 w 57"/>
                  <a:gd name="T3" fmla="*/ 29 h 106"/>
                  <a:gd name="T4" fmla="*/ 4 w 57"/>
                  <a:gd name="T5" fmla="*/ 14 h 106"/>
                  <a:gd name="T6" fmla="*/ 18 w 57"/>
                  <a:gd name="T7" fmla="*/ 0 h 106"/>
                  <a:gd name="T8" fmla="*/ 39 w 57"/>
                  <a:gd name="T9" fmla="*/ 0 h 106"/>
                  <a:gd name="T10" fmla="*/ 53 w 57"/>
                  <a:gd name="T11" fmla="*/ 14 h 106"/>
                  <a:gd name="T12" fmla="*/ 57 w 57"/>
                  <a:gd name="T13" fmla="*/ 29 h 106"/>
                  <a:gd name="T14" fmla="*/ 46 w 57"/>
                  <a:gd name="T15" fmla="*/ 39 h 106"/>
                  <a:gd name="T16" fmla="*/ 46 w 57"/>
                  <a:gd name="T17" fmla="*/ 57 h 106"/>
                  <a:gd name="T18" fmla="*/ 57 w 57"/>
                  <a:gd name="T19" fmla="*/ 71 h 106"/>
                  <a:gd name="T20" fmla="*/ 57 w 57"/>
                  <a:gd name="T21" fmla="*/ 89 h 106"/>
                  <a:gd name="T22" fmla="*/ 39 w 57"/>
                  <a:gd name="T23" fmla="*/ 103 h 106"/>
                  <a:gd name="T24" fmla="*/ 18 w 57"/>
                  <a:gd name="T25" fmla="*/ 106 h 106"/>
                  <a:gd name="T26" fmla="*/ 4 w 57"/>
                  <a:gd name="T27" fmla="*/ 96 h 106"/>
                  <a:gd name="T28" fmla="*/ 0 w 57"/>
                  <a:gd name="T29" fmla="*/ 82 h 106"/>
                  <a:gd name="T30" fmla="*/ 4 w 57"/>
                  <a:gd name="T31" fmla="*/ 67 h 106"/>
                  <a:gd name="T32" fmla="*/ 18 w 57"/>
                  <a:gd name="T33" fmla="*/ 53 h 106"/>
                  <a:gd name="T34" fmla="*/ 35 w 57"/>
                  <a:gd name="T35" fmla="*/ 36 h 106"/>
                  <a:gd name="T36" fmla="*/ 43 w 57"/>
                  <a:gd name="T37" fmla="*/ 25 h 106"/>
                  <a:gd name="T38" fmla="*/ 43 w 57"/>
                  <a:gd name="T39" fmla="*/ 14 h 106"/>
                  <a:gd name="T40" fmla="*/ 35 w 57"/>
                  <a:gd name="T41" fmla="*/ 4 h 106"/>
                  <a:gd name="T42" fmla="*/ 21 w 57"/>
                  <a:gd name="T43" fmla="*/ 4 h 106"/>
                  <a:gd name="T44" fmla="*/ 14 w 57"/>
                  <a:gd name="T45" fmla="*/ 14 h 106"/>
                  <a:gd name="T46" fmla="*/ 14 w 57"/>
                  <a:gd name="T47" fmla="*/ 21 h 106"/>
                  <a:gd name="T48" fmla="*/ 18 w 57"/>
                  <a:gd name="T49" fmla="*/ 32 h 106"/>
                  <a:gd name="T50" fmla="*/ 32 w 57"/>
                  <a:gd name="T51" fmla="*/ 46 h 106"/>
                  <a:gd name="T52" fmla="*/ 18 w 57"/>
                  <a:gd name="T53" fmla="*/ 60 h 106"/>
                  <a:gd name="T54" fmla="*/ 14 w 57"/>
                  <a:gd name="T55" fmla="*/ 74 h 106"/>
                  <a:gd name="T56" fmla="*/ 14 w 57"/>
                  <a:gd name="T57" fmla="*/ 89 h 106"/>
                  <a:gd name="T58" fmla="*/ 21 w 57"/>
                  <a:gd name="T59" fmla="*/ 99 h 106"/>
                  <a:gd name="T60" fmla="*/ 35 w 57"/>
                  <a:gd name="T61" fmla="*/ 99 h 106"/>
                  <a:gd name="T62" fmla="*/ 43 w 57"/>
                  <a:gd name="T63" fmla="*/ 92 h 106"/>
                  <a:gd name="T64" fmla="*/ 43 w 57"/>
                  <a:gd name="T65" fmla="*/ 82 h 106"/>
                  <a:gd name="T66" fmla="*/ 35 w 57"/>
                  <a:gd name="T67" fmla="*/ 71 h 106"/>
                  <a:gd name="T68" fmla="*/ 21 w 57"/>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106"/>
                  <a:gd name="T107" fmla="*/ 57 w 57"/>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106">
                    <a:moveTo>
                      <a:pt x="18" y="53"/>
                    </a:moveTo>
                    <a:lnTo>
                      <a:pt x="11" y="43"/>
                    </a:lnTo>
                    <a:lnTo>
                      <a:pt x="4" y="36"/>
                    </a:lnTo>
                    <a:lnTo>
                      <a:pt x="0" y="29"/>
                    </a:lnTo>
                    <a:lnTo>
                      <a:pt x="0" y="25"/>
                    </a:lnTo>
                    <a:lnTo>
                      <a:pt x="4" y="14"/>
                    </a:lnTo>
                    <a:lnTo>
                      <a:pt x="7" y="7"/>
                    </a:lnTo>
                    <a:lnTo>
                      <a:pt x="18" y="0"/>
                    </a:lnTo>
                    <a:lnTo>
                      <a:pt x="28" y="0"/>
                    </a:lnTo>
                    <a:lnTo>
                      <a:pt x="39" y="0"/>
                    </a:lnTo>
                    <a:lnTo>
                      <a:pt x="50" y="7"/>
                    </a:lnTo>
                    <a:lnTo>
                      <a:pt x="53" y="14"/>
                    </a:lnTo>
                    <a:lnTo>
                      <a:pt x="57" y="21"/>
                    </a:lnTo>
                    <a:lnTo>
                      <a:pt x="57" y="29"/>
                    </a:lnTo>
                    <a:lnTo>
                      <a:pt x="53" y="32"/>
                    </a:lnTo>
                    <a:lnTo>
                      <a:pt x="46" y="39"/>
                    </a:lnTo>
                    <a:lnTo>
                      <a:pt x="35" y="46"/>
                    </a:lnTo>
                    <a:lnTo>
                      <a:pt x="46" y="57"/>
                    </a:lnTo>
                    <a:lnTo>
                      <a:pt x="53" y="64"/>
                    </a:lnTo>
                    <a:lnTo>
                      <a:pt x="57" y="71"/>
                    </a:lnTo>
                    <a:lnTo>
                      <a:pt x="57" y="78"/>
                    </a:lnTo>
                    <a:lnTo>
                      <a:pt x="57" y="89"/>
                    </a:lnTo>
                    <a:lnTo>
                      <a:pt x="50" y="99"/>
                    </a:lnTo>
                    <a:lnTo>
                      <a:pt x="39" y="103"/>
                    </a:lnTo>
                    <a:lnTo>
                      <a:pt x="28" y="106"/>
                    </a:lnTo>
                    <a:lnTo>
                      <a:pt x="18" y="106"/>
                    </a:lnTo>
                    <a:lnTo>
                      <a:pt x="11" y="103"/>
                    </a:lnTo>
                    <a:lnTo>
                      <a:pt x="4" y="96"/>
                    </a:lnTo>
                    <a:lnTo>
                      <a:pt x="0" y="89"/>
                    </a:lnTo>
                    <a:lnTo>
                      <a:pt x="0" y="82"/>
                    </a:lnTo>
                    <a:lnTo>
                      <a:pt x="0" y="74"/>
                    </a:lnTo>
                    <a:lnTo>
                      <a:pt x="4" y="67"/>
                    </a:lnTo>
                    <a:lnTo>
                      <a:pt x="11" y="60"/>
                    </a:lnTo>
                    <a:lnTo>
                      <a:pt x="18" y="53"/>
                    </a:lnTo>
                    <a:close/>
                    <a:moveTo>
                      <a:pt x="32" y="46"/>
                    </a:moveTo>
                    <a:lnTo>
                      <a:pt x="35" y="36"/>
                    </a:lnTo>
                    <a:lnTo>
                      <a:pt x="39" y="32"/>
                    </a:lnTo>
                    <a:lnTo>
                      <a:pt x="43" y="25"/>
                    </a:lnTo>
                    <a:lnTo>
                      <a:pt x="43" y="21"/>
                    </a:lnTo>
                    <a:lnTo>
                      <a:pt x="43" y="14"/>
                    </a:lnTo>
                    <a:lnTo>
                      <a:pt x="39" y="7"/>
                    </a:lnTo>
                    <a:lnTo>
                      <a:pt x="35" y="4"/>
                    </a:lnTo>
                    <a:lnTo>
                      <a:pt x="28" y="4"/>
                    </a:lnTo>
                    <a:lnTo>
                      <a:pt x="21" y="4"/>
                    </a:lnTo>
                    <a:lnTo>
                      <a:pt x="18" y="7"/>
                    </a:lnTo>
                    <a:lnTo>
                      <a:pt x="14" y="14"/>
                    </a:lnTo>
                    <a:lnTo>
                      <a:pt x="14" y="18"/>
                    </a:lnTo>
                    <a:lnTo>
                      <a:pt x="14" y="21"/>
                    </a:lnTo>
                    <a:lnTo>
                      <a:pt x="18" y="29"/>
                    </a:lnTo>
                    <a:lnTo>
                      <a:pt x="18" y="32"/>
                    </a:lnTo>
                    <a:lnTo>
                      <a:pt x="21" y="36"/>
                    </a:lnTo>
                    <a:lnTo>
                      <a:pt x="32" y="46"/>
                    </a:lnTo>
                    <a:close/>
                    <a:moveTo>
                      <a:pt x="21" y="57"/>
                    </a:moveTo>
                    <a:lnTo>
                      <a:pt x="18" y="60"/>
                    </a:lnTo>
                    <a:lnTo>
                      <a:pt x="14" y="67"/>
                    </a:lnTo>
                    <a:lnTo>
                      <a:pt x="14" y="74"/>
                    </a:lnTo>
                    <a:lnTo>
                      <a:pt x="14" y="82"/>
                    </a:lnTo>
                    <a:lnTo>
                      <a:pt x="14" y="89"/>
                    </a:lnTo>
                    <a:lnTo>
                      <a:pt x="18" y="96"/>
                    </a:lnTo>
                    <a:lnTo>
                      <a:pt x="21" y="99"/>
                    </a:lnTo>
                    <a:lnTo>
                      <a:pt x="28" y="99"/>
                    </a:lnTo>
                    <a:lnTo>
                      <a:pt x="35" y="99"/>
                    </a:lnTo>
                    <a:lnTo>
                      <a:pt x="39" y="96"/>
                    </a:lnTo>
                    <a:lnTo>
                      <a:pt x="43" y="92"/>
                    </a:lnTo>
                    <a:lnTo>
                      <a:pt x="43" y="85"/>
                    </a:lnTo>
                    <a:lnTo>
                      <a:pt x="43" y="82"/>
                    </a:lnTo>
                    <a:lnTo>
                      <a:pt x="43" y="74"/>
                    </a:lnTo>
                    <a:lnTo>
                      <a:pt x="35"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63" name="Rectangle 264"/>
              <p:cNvSpPr>
                <a:spLocks noChangeArrowheads="1"/>
              </p:cNvSpPr>
              <p:nvPr/>
            </p:nvSpPr>
            <p:spPr bwMode="auto">
              <a:xfrm>
                <a:off x="272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4" name="Freeform 265"/>
              <p:cNvSpPr>
                <a:spLocks/>
              </p:cNvSpPr>
              <p:nvPr/>
            </p:nvSpPr>
            <p:spPr bwMode="auto">
              <a:xfrm>
                <a:off x="2993" y="1626"/>
                <a:ext cx="39" cy="103"/>
              </a:xfrm>
              <a:custGeom>
                <a:avLst/>
                <a:gdLst>
                  <a:gd name="T0" fmla="*/ 0 w 39"/>
                  <a:gd name="T1" fmla="*/ 11 h 103"/>
                  <a:gd name="T2" fmla="*/ 24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1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0 w 39"/>
                  <a:gd name="T29" fmla="*/ 103 h 103"/>
                  <a:gd name="T30" fmla="*/ 10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0 w 39"/>
                  <a:gd name="T47" fmla="*/ 11 h 103"/>
                  <a:gd name="T48" fmla="*/ 10 w 39"/>
                  <a:gd name="T49" fmla="*/ 11 h 103"/>
                  <a:gd name="T50" fmla="*/ 7 w 39"/>
                  <a:gd name="T51" fmla="*/ 11 h 103"/>
                  <a:gd name="T52" fmla="*/ 3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4" y="0"/>
                    </a:lnTo>
                    <a:lnTo>
                      <a:pt x="28" y="0"/>
                    </a:lnTo>
                    <a:lnTo>
                      <a:pt x="28" y="85"/>
                    </a:lnTo>
                    <a:lnTo>
                      <a:pt x="28" y="92"/>
                    </a:lnTo>
                    <a:lnTo>
                      <a:pt x="28" y="99"/>
                    </a:lnTo>
                    <a:lnTo>
                      <a:pt x="31" y="103"/>
                    </a:lnTo>
                    <a:lnTo>
                      <a:pt x="35" y="103"/>
                    </a:lnTo>
                    <a:lnTo>
                      <a:pt x="39" y="103"/>
                    </a:lnTo>
                    <a:lnTo>
                      <a:pt x="0" y="103"/>
                    </a:lnTo>
                    <a:lnTo>
                      <a:pt x="7" y="103"/>
                    </a:lnTo>
                    <a:lnTo>
                      <a:pt x="10" y="103"/>
                    </a:lnTo>
                    <a:lnTo>
                      <a:pt x="10" y="99"/>
                    </a:lnTo>
                    <a:lnTo>
                      <a:pt x="14" y="99"/>
                    </a:lnTo>
                    <a:lnTo>
                      <a:pt x="14" y="96"/>
                    </a:lnTo>
                    <a:lnTo>
                      <a:pt x="14" y="85"/>
                    </a:lnTo>
                    <a:lnTo>
                      <a:pt x="14" y="29"/>
                    </a:lnTo>
                    <a:lnTo>
                      <a:pt x="14" y="18"/>
                    </a:lnTo>
                    <a:lnTo>
                      <a:pt x="14" y="14"/>
                    </a:lnTo>
                    <a:lnTo>
                      <a:pt x="14" y="11"/>
                    </a:lnTo>
                    <a:lnTo>
                      <a:pt x="10" y="11"/>
                    </a:lnTo>
                    <a:lnTo>
                      <a:pt x="7" y="11"/>
                    </a:lnTo>
                    <a:lnTo>
                      <a:pt x="3" y="11"/>
                    </a:lnTo>
                    <a:lnTo>
                      <a:pt x="0" y="11"/>
                    </a:lnTo>
                    <a:close/>
                  </a:path>
                </a:pathLst>
              </a:custGeom>
              <a:solidFill>
                <a:srgbClr val="000000"/>
              </a:solidFill>
              <a:ln w="0">
                <a:solidFill>
                  <a:srgbClr val="000000"/>
                </a:solidFill>
                <a:round/>
                <a:headEnd/>
                <a:tailEnd/>
              </a:ln>
            </p:spPr>
            <p:txBody>
              <a:bodyPr/>
              <a:lstStyle/>
              <a:p>
                <a:endParaRPr lang="en-CA"/>
              </a:p>
            </p:txBody>
          </p:sp>
          <p:sp>
            <p:nvSpPr>
              <p:cNvPr id="22665" name="Freeform 266"/>
              <p:cNvSpPr>
                <a:spLocks noEditPoints="1"/>
              </p:cNvSpPr>
              <p:nvPr/>
            </p:nvSpPr>
            <p:spPr bwMode="auto">
              <a:xfrm>
                <a:off x="3060"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5 w 63"/>
                  <a:gd name="T11" fmla="*/ 0 h 106"/>
                  <a:gd name="T12" fmla="*/ 32 w 63"/>
                  <a:gd name="T13" fmla="*/ 0 h 106"/>
                  <a:gd name="T14" fmla="*/ 39 w 63"/>
                  <a:gd name="T15" fmla="*/ 0 h 106"/>
                  <a:gd name="T16" fmla="*/ 46 w 63"/>
                  <a:gd name="T17" fmla="*/ 4 h 106"/>
                  <a:gd name="T18" fmla="*/ 53 w 63"/>
                  <a:gd name="T19" fmla="*/ 11 h 106"/>
                  <a:gd name="T20" fmla="*/ 56 w 63"/>
                  <a:gd name="T21" fmla="*/ 21 h 106"/>
                  <a:gd name="T22" fmla="*/ 63 w 63"/>
                  <a:gd name="T23" fmla="*/ 36 h 106"/>
                  <a:gd name="T24" fmla="*/ 63 w 63"/>
                  <a:gd name="T25" fmla="*/ 53 h 106"/>
                  <a:gd name="T26" fmla="*/ 63 w 63"/>
                  <a:gd name="T27" fmla="*/ 67 h 106"/>
                  <a:gd name="T28" fmla="*/ 56 w 63"/>
                  <a:gd name="T29" fmla="*/ 82 h 106"/>
                  <a:gd name="T30" fmla="*/ 53 w 63"/>
                  <a:gd name="T31" fmla="*/ 92 h 106"/>
                  <a:gd name="T32" fmla="*/ 46 w 63"/>
                  <a:gd name="T33" fmla="*/ 99 h 106"/>
                  <a:gd name="T34" fmla="*/ 39 w 63"/>
                  <a:gd name="T35" fmla="*/ 103 h 106"/>
                  <a:gd name="T36" fmla="*/ 32 w 63"/>
                  <a:gd name="T37" fmla="*/ 106 h 106"/>
                  <a:gd name="T38" fmla="*/ 21 w 63"/>
                  <a:gd name="T39" fmla="*/ 103 h 106"/>
                  <a:gd name="T40" fmla="*/ 14 w 63"/>
                  <a:gd name="T41" fmla="*/ 99 h 106"/>
                  <a:gd name="T42" fmla="*/ 7 w 63"/>
                  <a:gd name="T43" fmla="*/ 89 h 106"/>
                  <a:gd name="T44" fmla="*/ 0 w 63"/>
                  <a:gd name="T45" fmla="*/ 71 h 106"/>
                  <a:gd name="T46" fmla="*/ 0 w 63"/>
                  <a:gd name="T47" fmla="*/ 53 h 106"/>
                  <a:gd name="T48" fmla="*/ 14 w 63"/>
                  <a:gd name="T49" fmla="*/ 57 h 106"/>
                  <a:gd name="T50" fmla="*/ 14 w 63"/>
                  <a:gd name="T51" fmla="*/ 74 h 106"/>
                  <a:gd name="T52" fmla="*/ 17 w 63"/>
                  <a:gd name="T53" fmla="*/ 89 h 106"/>
                  <a:gd name="T54" fmla="*/ 21 w 63"/>
                  <a:gd name="T55" fmla="*/ 96 h 106"/>
                  <a:gd name="T56" fmla="*/ 25 w 63"/>
                  <a:gd name="T57" fmla="*/ 99 h 106"/>
                  <a:gd name="T58" fmla="*/ 32 w 63"/>
                  <a:gd name="T59" fmla="*/ 99 h 106"/>
                  <a:gd name="T60" fmla="*/ 35 w 63"/>
                  <a:gd name="T61" fmla="*/ 99 h 106"/>
                  <a:gd name="T62" fmla="*/ 39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9 w 63"/>
                  <a:gd name="T79" fmla="*/ 7 h 106"/>
                  <a:gd name="T80" fmla="*/ 35 w 63"/>
                  <a:gd name="T81" fmla="*/ 4 h 106"/>
                  <a:gd name="T82" fmla="*/ 32 w 63"/>
                  <a:gd name="T83" fmla="*/ 4 h 106"/>
                  <a:gd name="T84" fmla="*/ 25 w 63"/>
                  <a:gd name="T85" fmla="*/ 4 h 106"/>
                  <a:gd name="T86" fmla="*/ 21 w 63"/>
                  <a:gd name="T87" fmla="*/ 7 h 106"/>
                  <a:gd name="T88" fmla="*/ 17 w 63"/>
                  <a:gd name="T89" fmla="*/ 18 h 106"/>
                  <a:gd name="T90" fmla="*/ 14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5" y="0"/>
                    </a:lnTo>
                    <a:lnTo>
                      <a:pt x="32" y="0"/>
                    </a:lnTo>
                    <a:lnTo>
                      <a:pt x="39" y="0"/>
                    </a:lnTo>
                    <a:lnTo>
                      <a:pt x="46" y="4"/>
                    </a:lnTo>
                    <a:lnTo>
                      <a:pt x="53" y="11"/>
                    </a:lnTo>
                    <a:lnTo>
                      <a:pt x="56" y="21"/>
                    </a:lnTo>
                    <a:lnTo>
                      <a:pt x="63" y="36"/>
                    </a:lnTo>
                    <a:lnTo>
                      <a:pt x="63" y="53"/>
                    </a:lnTo>
                    <a:lnTo>
                      <a:pt x="63" y="67"/>
                    </a:lnTo>
                    <a:lnTo>
                      <a:pt x="56" y="82"/>
                    </a:lnTo>
                    <a:lnTo>
                      <a:pt x="53" y="92"/>
                    </a:lnTo>
                    <a:lnTo>
                      <a:pt x="46" y="99"/>
                    </a:lnTo>
                    <a:lnTo>
                      <a:pt x="39" y="103"/>
                    </a:lnTo>
                    <a:lnTo>
                      <a:pt x="32" y="106"/>
                    </a:lnTo>
                    <a:lnTo>
                      <a:pt x="21" y="103"/>
                    </a:lnTo>
                    <a:lnTo>
                      <a:pt x="14" y="99"/>
                    </a:lnTo>
                    <a:lnTo>
                      <a:pt x="7" y="89"/>
                    </a:lnTo>
                    <a:lnTo>
                      <a:pt x="0" y="71"/>
                    </a:lnTo>
                    <a:lnTo>
                      <a:pt x="0" y="53"/>
                    </a:lnTo>
                    <a:close/>
                    <a:moveTo>
                      <a:pt x="14" y="57"/>
                    </a:moveTo>
                    <a:lnTo>
                      <a:pt x="14" y="74"/>
                    </a:lnTo>
                    <a:lnTo>
                      <a:pt x="17" y="89"/>
                    </a:lnTo>
                    <a:lnTo>
                      <a:pt x="21" y="96"/>
                    </a:lnTo>
                    <a:lnTo>
                      <a:pt x="25" y="99"/>
                    </a:lnTo>
                    <a:lnTo>
                      <a:pt x="32" y="99"/>
                    </a:lnTo>
                    <a:lnTo>
                      <a:pt x="35" y="99"/>
                    </a:lnTo>
                    <a:lnTo>
                      <a:pt x="39" y="96"/>
                    </a:lnTo>
                    <a:lnTo>
                      <a:pt x="42" y="92"/>
                    </a:lnTo>
                    <a:lnTo>
                      <a:pt x="46" y="85"/>
                    </a:lnTo>
                    <a:lnTo>
                      <a:pt x="49" y="71"/>
                    </a:lnTo>
                    <a:lnTo>
                      <a:pt x="49" y="50"/>
                    </a:lnTo>
                    <a:lnTo>
                      <a:pt x="49" y="32"/>
                    </a:lnTo>
                    <a:lnTo>
                      <a:pt x="46" y="18"/>
                    </a:lnTo>
                    <a:lnTo>
                      <a:pt x="42" y="11"/>
                    </a:lnTo>
                    <a:lnTo>
                      <a:pt x="39" y="7"/>
                    </a:lnTo>
                    <a:lnTo>
                      <a:pt x="35" y="4"/>
                    </a:lnTo>
                    <a:lnTo>
                      <a:pt x="32" y="4"/>
                    </a:lnTo>
                    <a:lnTo>
                      <a:pt x="25" y="4"/>
                    </a:lnTo>
                    <a:lnTo>
                      <a:pt x="21" y="7"/>
                    </a:lnTo>
                    <a:lnTo>
                      <a:pt x="17" y="18"/>
                    </a:lnTo>
                    <a:lnTo>
                      <a:pt x="14"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66" name="Rectangle 267"/>
              <p:cNvSpPr>
                <a:spLocks noChangeArrowheads="1"/>
              </p:cNvSpPr>
              <p:nvPr/>
            </p:nvSpPr>
            <p:spPr bwMode="auto">
              <a:xfrm>
                <a:off x="3247"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7" name="Freeform 268"/>
              <p:cNvSpPr>
                <a:spLocks/>
              </p:cNvSpPr>
              <p:nvPr/>
            </p:nvSpPr>
            <p:spPr bwMode="auto">
              <a:xfrm>
                <a:off x="3505" y="1715"/>
                <a:ext cx="18" cy="17"/>
              </a:xfrm>
              <a:custGeom>
                <a:avLst/>
                <a:gdLst>
                  <a:gd name="T0" fmla="*/ 7 w 18"/>
                  <a:gd name="T1" fmla="*/ 0 h 17"/>
                  <a:gd name="T2" fmla="*/ 11 w 18"/>
                  <a:gd name="T3" fmla="*/ 0 h 17"/>
                  <a:gd name="T4" fmla="*/ 14 w 18"/>
                  <a:gd name="T5" fmla="*/ 3 h 17"/>
                  <a:gd name="T6" fmla="*/ 14 w 18"/>
                  <a:gd name="T7" fmla="*/ 3 h 17"/>
                  <a:gd name="T8" fmla="*/ 18 w 18"/>
                  <a:gd name="T9" fmla="*/ 7 h 17"/>
                  <a:gd name="T10" fmla="*/ 14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7"/>
                    </a:lnTo>
                    <a:lnTo>
                      <a:pt x="14"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68" name="Freeform 269"/>
              <p:cNvSpPr>
                <a:spLocks noEditPoints="1"/>
              </p:cNvSpPr>
              <p:nvPr/>
            </p:nvSpPr>
            <p:spPr bwMode="auto">
              <a:xfrm>
                <a:off x="3537" y="1626"/>
                <a:ext cx="64" cy="106"/>
              </a:xfrm>
              <a:custGeom>
                <a:avLst/>
                <a:gdLst>
                  <a:gd name="T0" fmla="*/ 64 w 64"/>
                  <a:gd name="T1" fmla="*/ 0 h 106"/>
                  <a:gd name="T2" fmla="*/ 64 w 64"/>
                  <a:gd name="T3" fmla="*/ 4 h 106"/>
                  <a:gd name="T4" fmla="*/ 53 w 64"/>
                  <a:gd name="T5" fmla="*/ 4 h 106"/>
                  <a:gd name="T6" fmla="*/ 46 w 64"/>
                  <a:gd name="T7" fmla="*/ 7 h 106"/>
                  <a:gd name="T8" fmla="*/ 42 w 64"/>
                  <a:gd name="T9" fmla="*/ 11 h 106"/>
                  <a:gd name="T10" fmla="*/ 35 w 64"/>
                  <a:gd name="T11" fmla="*/ 14 h 106"/>
                  <a:gd name="T12" fmla="*/ 28 w 64"/>
                  <a:gd name="T13" fmla="*/ 21 h 106"/>
                  <a:gd name="T14" fmla="*/ 25 w 64"/>
                  <a:gd name="T15" fmla="*/ 29 h 106"/>
                  <a:gd name="T16" fmla="*/ 21 w 64"/>
                  <a:gd name="T17" fmla="*/ 39 h 106"/>
                  <a:gd name="T18" fmla="*/ 18 w 64"/>
                  <a:gd name="T19" fmla="*/ 46 h 106"/>
                  <a:gd name="T20" fmla="*/ 28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2 w 64"/>
                  <a:gd name="T39" fmla="*/ 103 h 106"/>
                  <a:gd name="T40" fmla="*/ 32 w 64"/>
                  <a:gd name="T41" fmla="*/ 106 h 106"/>
                  <a:gd name="T42" fmla="*/ 25 w 64"/>
                  <a:gd name="T43" fmla="*/ 103 h 106"/>
                  <a:gd name="T44" fmla="*/ 14 w 64"/>
                  <a:gd name="T45" fmla="*/ 99 h 106"/>
                  <a:gd name="T46" fmla="*/ 7 w 64"/>
                  <a:gd name="T47" fmla="*/ 89 h 106"/>
                  <a:gd name="T48" fmla="*/ 4 w 64"/>
                  <a:gd name="T49" fmla="*/ 78 h 106"/>
                  <a:gd name="T50" fmla="*/ 0 w 64"/>
                  <a:gd name="T51" fmla="*/ 64 h 106"/>
                  <a:gd name="T52" fmla="*/ 4 w 64"/>
                  <a:gd name="T53" fmla="*/ 50 h 106"/>
                  <a:gd name="T54" fmla="*/ 7 w 64"/>
                  <a:gd name="T55" fmla="*/ 39 h 106"/>
                  <a:gd name="T56" fmla="*/ 14 w 64"/>
                  <a:gd name="T57" fmla="*/ 25 h 106"/>
                  <a:gd name="T58" fmla="*/ 21 w 64"/>
                  <a:gd name="T59" fmla="*/ 14 h 106"/>
                  <a:gd name="T60" fmla="*/ 32 w 64"/>
                  <a:gd name="T61" fmla="*/ 7 h 106"/>
                  <a:gd name="T62" fmla="*/ 42 w 64"/>
                  <a:gd name="T63" fmla="*/ 4 h 106"/>
                  <a:gd name="T64" fmla="*/ 50 w 64"/>
                  <a:gd name="T65" fmla="*/ 0 h 106"/>
                  <a:gd name="T66" fmla="*/ 60 w 64"/>
                  <a:gd name="T67" fmla="*/ 0 h 106"/>
                  <a:gd name="T68" fmla="*/ 64 w 64"/>
                  <a:gd name="T69" fmla="*/ 0 h 106"/>
                  <a:gd name="T70" fmla="*/ 18 w 64"/>
                  <a:gd name="T71" fmla="*/ 53 h 106"/>
                  <a:gd name="T72" fmla="*/ 14 w 64"/>
                  <a:gd name="T73" fmla="*/ 60 h 106"/>
                  <a:gd name="T74" fmla="*/ 14 w 64"/>
                  <a:gd name="T75" fmla="*/ 67 h 106"/>
                  <a:gd name="T76" fmla="*/ 14 w 64"/>
                  <a:gd name="T77" fmla="*/ 74 h 106"/>
                  <a:gd name="T78" fmla="*/ 18 w 64"/>
                  <a:gd name="T79" fmla="*/ 85 h 106"/>
                  <a:gd name="T80" fmla="*/ 21 w 64"/>
                  <a:gd name="T81" fmla="*/ 92 h 106"/>
                  <a:gd name="T82" fmla="*/ 25 w 64"/>
                  <a:gd name="T83" fmla="*/ 96 h 106"/>
                  <a:gd name="T84" fmla="*/ 28 w 64"/>
                  <a:gd name="T85" fmla="*/ 99 h 106"/>
                  <a:gd name="T86" fmla="*/ 35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8 w 64"/>
                  <a:gd name="T105" fmla="*/ 46 h 106"/>
                  <a:gd name="T106" fmla="*/ 25 w 64"/>
                  <a:gd name="T107" fmla="*/ 46 h 106"/>
                  <a:gd name="T108" fmla="*/ 21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4"/>
                    </a:lnTo>
                    <a:lnTo>
                      <a:pt x="46" y="7"/>
                    </a:lnTo>
                    <a:lnTo>
                      <a:pt x="42" y="11"/>
                    </a:lnTo>
                    <a:lnTo>
                      <a:pt x="35" y="14"/>
                    </a:lnTo>
                    <a:lnTo>
                      <a:pt x="28" y="21"/>
                    </a:lnTo>
                    <a:lnTo>
                      <a:pt x="25" y="29"/>
                    </a:lnTo>
                    <a:lnTo>
                      <a:pt x="21" y="39"/>
                    </a:lnTo>
                    <a:lnTo>
                      <a:pt x="18" y="46"/>
                    </a:lnTo>
                    <a:lnTo>
                      <a:pt x="28" y="43"/>
                    </a:lnTo>
                    <a:lnTo>
                      <a:pt x="39" y="39"/>
                    </a:lnTo>
                    <a:lnTo>
                      <a:pt x="50" y="43"/>
                    </a:lnTo>
                    <a:lnTo>
                      <a:pt x="57" y="50"/>
                    </a:lnTo>
                    <a:lnTo>
                      <a:pt x="64" y="57"/>
                    </a:lnTo>
                    <a:lnTo>
                      <a:pt x="64" y="71"/>
                    </a:lnTo>
                    <a:lnTo>
                      <a:pt x="64" y="82"/>
                    </a:lnTo>
                    <a:lnTo>
                      <a:pt x="57" y="92"/>
                    </a:lnTo>
                    <a:lnTo>
                      <a:pt x="50" y="99"/>
                    </a:lnTo>
                    <a:lnTo>
                      <a:pt x="42" y="103"/>
                    </a:lnTo>
                    <a:lnTo>
                      <a:pt x="32" y="106"/>
                    </a:lnTo>
                    <a:lnTo>
                      <a:pt x="25" y="103"/>
                    </a:lnTo>
                    <a:lnTo>
                      <a:pt x="14" y="99"/>
                    </a:lnTo>
                    <a:lnTo>
                      <a:pt x="7" y="89"/>
                    </a:lnTo>
                    <a:lnTo>
                      <a:pt x="4" y="78"/>
                    </a:lnTo>
                    <a:lnTo>
                      <a:pt x="0" y="64"/>
                    </a:lnTo>
                    <a:lnTo>
                      <a:pt x="4" y="50"/>
                    </a:lnTo>
                    <a:lnTo>
                      <a:pt x="7" y="39"/>
                    </a:lnTo>
                    <a:lnTo>
                      <a:pt x="14" y="25"/>
                    </a:lnTo>
                    <a:lnTo>
                      <a:pt x="21" y="14"/>
                    </a:lnTo>
                    <a:lnTo>
                      <a:pt x="32" y="7"/>
                    </a:lnTo>
                    <a:lnTo>
                      <a:pt x="42" y="4"/>
                    </a:lnTo>
                    <a:lnTo>
                      <a:pt x="50" y="0"/>
                    </a:lnTo>
                    <a:lnTo>
                      <a:pt x="60" y="0"/>
                    </a:lnTo>
                    <a:lnTo>
                      <a:pt x="64" y="0"/>
                    </a:lnTo>
                    <a:close/>
                    <a:moveTo>
                      <a:pt x="18" y="53"/>
                    </a:moveTo>
                    <a:lnTo>
                      <a:pt x="14" y="60"/>
                    </a:lnTo>
                    <a:lnTo>
                      <a:pt x="14" y="67"/>
                    </a:lnTo>
                    <a:lnTo>
                      <a:pt x="14" y="74"/>
                    </a:lnTo>
                    <a:lnTo>
                      <a:pt x="18" y="85"/>
                    </a:lnTo>
                    <a:lnTo>
                      <a:pt x="21" y="92"/>
                    </a:lnTo>
                    <a:lnTo>
                      <a:pt x="25" y="96"/>
                    </a:lnTo>
                    <a:lnTo>
                      <a:pt x="28" y="99"/>
                    </a:lnTo>
                    <a:lnTo>
                      <a:pt x="35" y="99"/>
                    </a:lnTo>
                    <a:lnTo>
                      <a:pt x="39" y="99"/>
                    </a:lnTo>
                    <a:lnTo>
                      <a:pt x="46" y="96"/>
                    </a:lnTo>
                    <a:lnTo>
                      <a:pt x="50" y="89"/>
                    </a:lnTo>
                    <a:lnTo>
                      <a:pt x="50" y="78"/>
                    </a:lnTo>
                    <a:lnTo>
                      <a:pt x="50" y="64"/>
                    </a:lnTo>
                    <a:lnTo>
                      <a:pt x="46" y="57"/>
                    </a:lnTo>
                    <a:lnTo>
                      <a:pt x="39" y="50"/>
                    </a:lnTo>
                    <a:lnTo>
                      <a:pt x="32" y="46"/>
                    </a:lnTo>
                    <a:lnTo>
                      <a:pt x="28" y="46"/>
                    </a:lnTo>
                    <a:lnTo>
                      <a:pt x="25" y="46"/>
                    </a:lnTo>
                    <a:lnTo>
                      <a:pt x="21"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69" name="Freeform 270"/>
              <p:cNvSpPr>
                <a:spLocks noEditPoints="1"/>
              </p:cNvSpPr>
              <p:nvPr/>
            </p:nvSpPr>
            <p:spPr bwMode="auto">
              <a:xfrm>
                <a:off x="3618" y="1626"/>
                <a:ext cx="60" cy="106"/>
              </a:xfrm>
              <a:custGeom>
                <a:avLst/>
                <a:gdLst>
                  <a:gd name="T0" fmla="*/ 11 w 60"/>
                  <a:gd name="T1" fmla="*/ 43 h 106"/>
                  <a:gd name="T2" fmla="*/ 4 w 60"/>
                  <a:gd name="T3" fmla="*/ 29 h 106"/>
                  <a:gd name="T4" fmla="*/ 4 w 60"/>
                  <a:gd name="T5" fmla="*/ 14 h 106"/>
                  <a:gd name="T6" fmla="*/ 18 w 60"/>
                  <a:gd name="T7" fmla="*/ 0 h 106"/>
                  <a:gd name="T8" fmla="*/ 43 w 60"/>
                  <a:gd name="T9" fmla="*/ 0 h 106"/>
                  <a:gd name="T10" fmla="*/ 57 w 60"/>
                  <a:gd name="T11" fmla="*/ 14 h 106"/>
                  <a:gd name="T12" fmla="*/ 57 w 60"/>
                  <a:gd name="T13" fmla="*/ 29 h 106"/>
                  <a:gd name="T14" fmla="*/ 46 w 60"/>
                  <a:gd name="T15" fmla="*/ 39 h 106"/>
                  <a:gd name="T16" fmla="*/ 46 w 60"/>
                  <a:gd name="T17" fmla="*/ 57 h 106"/>
                  <a:gd name="T18" fmla="*/ 57 w 60"/>
                  <a:gd name="T19" fmla="*/ 71 h 106"/>
                  <a:gd name="T20" fmla="*/ 57 w 60"/>
                  <a:gd name="T21" fmla="*/ 89 h 106"/>
                  <a:gd name="T22" fmla="*/ 43 w 60"/>
                  <a:gd name="T23" fmla="*/ 103 h 106"/>
                  <a:gd name="T24" fmla="*/ 22 w 60"/>
                  <a:gd name="T25" fmla="*/ 106 h 106"/>
                  <a:gd name="T26" fmla="*/ 7 w 60"/>
                  <a:gd name="T27" fmla="*/ 96 h 106"/>
                  <a:gd name="T28" fmla="*/ 0 w 60"/>
                  <a:gd name="T29" fmla="*/ 82 h 106"/>
                  <a:gd name="T30" fmla="*/ 4 w 60"/>
                  <a:gd name="T31" fmla="*/ 67 h 106"/>
                  <a:gd name="T32" fmla="*/ 22 w 60"/>
                  <a:gd name="T33" fmla="*/ 53 h 106"/>
                  <a:gd name="T34" fmla="*/ 39 w 60"/>
                  <a:gd name="T35" fmla="*/ 36 h 106"/>
                  <a:gd name="T36" fmla="*/ 43 w 60"/>
                  <a:gd name="T37" fmla="*/ 25 h 106"/>
                  <a:gd name="T38" fmla="*/ 43 w 60"/>
                  <a:gd name="T39" fmla="*/ 14 h 106"/>
                  <a:gd name="T40" fmla="*/ 36 w 60"/>
                  <a:gd name="T41" fmla="*/ 4 h 106"/>
                  <a:gd name="T42" fmla="*/ 25 w 60"/>
                  <a:gd name="T43" fmla="*/ 4 h 106"/>
                  <a:gd name="T44" fmla="*/ 18 w 60"/>
                  <a:gd name="T45" fmla="*/ 14 h 106"/>
                  <a:gd name="T46" fmla="*/ 18 w 60"/>
                  <a:gd name="T47" fmla="*/ 21 h 106"/>
                  <a:gd name="T48" fmla="*/ 22 w 60"/>
                  <a:gd name="T49" fmla="*/ 32 h 106"/>
                  <a:gd name="T50" fmla="*/ 32 w 60"/>
                  <a:gd name="T51" fmla="*/ 46 h 106"/>
                  <a:gd name="T52" fmla="*/ 22 w 60"/>
                  <a:gd name="T53" fmla="*/ 60 h 106"/>
                  <a:gd name="T54" fmla="*/ 14 w 60"/>
                  <a:gd name="T55" fmla="*/ 74 h 106"/>
                  <a:gd name="T56" fmla="*/ 14 w 60"/>
                  <a:gd name="T57" fmla="*/ 89 h 106"/>
                  <a:gd name="T58" fmla="*/ 25 w 60"/>
                  <a:gd name="T59" fmla="*/ 99 h 106"/>
                  <a:gd name="T60" fmla="*/ 36 w 60"/>
                  <a:gd name="T61" fmla="*/ 99 h 106"/>
                  <a:gd name="T62" fmla="*/ 43 w 60"/>
                  <a:gd name="T63" fmla="*/ 92 h 106"/>
                  <a:gd name="T64" fmla="*/ 46 w 60"/>
                  <a:gd name="T65" fmla="*/ 82 h 106"/>
                  <a:gd name="T66" fmla="*/ 39 w 60"/>
                  <a:gd name="T67" fmla="*/ 71 h 106"/>
                  <a:gd name="T68" fmla="*/ 25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2" y="53"/>
                    </a:moveTo>
                    <a:lnTo>
                      <a:pt x="11" y="43"/>
                    </a:lnTo>
                    <a:lnTo>
                      <a:pt x="4" y="36"/>
                    </a:lnTo>
                    <a:lnTo>
                      <a:pt x="4" y="29"/>
                    </a:lnTo>
                    <a:lnTo>
                      <a:pt x="0" y="25"/>
                    </a:lnTo>
                    <a:lnTo>
                      <a:pt x="4" y="14"/>
                    </a:lnTo>
                    <a:lnTo>
                      <a:pt x="11" y="7"/>
                    </a:lnTo>
                    <a:lnTo>
                      <a:pt x="18" y="0"/>
                    </a:lnTo>
                    <a:lnTo>
                      <a:pt x="32" y="0"/>
                    </a:lnTo>
                    <a:lnTo>
                      <a:pt x="43" y="0"/>
                    </a:lnTo>
                    <a:lnTo>
                      <a:pt x="50" y="7"/>
                    </a:lnTo>
                    <a:lnTo>
                      <a:pt x="57" y="14"/>
                    </a:lnTo>
                    <a:lnTo>
                      <a:pt x="57" y="21"/>
                    </a:lnTo>
                    <a:lnTo>
                      <a:pt x="57" y="29"/>
                    </a:lnTo>
                    <a:lnTo>
                      <a:pt x="53" y="32"/>
                    </a:lnTo>
                    <a:lnTo>
                      <a:pt x="46" y="39"/>
                    </a:lnTo>
                    <a:lnTo>
                      <a:pt x="36" y="46"/>
                    </a:lnTo>
                    <a:lnTo>
                      <a:pt x="46" y="57"/>
                    </a:lnTo>
                    <a:lnTo>
                      <a:pt x="53" y="64"/>
                    </a:lnTo>
                    <a:lnTo>
                      <a:pt x="57" y="71"/>
                    </a:lnTo>
                    <a:lnTo>
                      <a:pt x="60" y="78"/>
                    </a:lnTo>
                    <a:lnTo>
                      <a:pt x="57" y="89"/>
                    </a:lnTo>
                    <a:lnTo>
                      <a:pt x="53" y="99"/>
                    </a:lnTo>
                    <a:lnTo>
                      <a:pt x="43" y="103"/>
                    </a:lnTo>
                    <a:lnTo>
                      <a:pt x="29" y="106"/>
                    </a:lnTo>
                    <a:lnTo>
                      <a:pt x="22" y="106"/>
                    </a:lnTo>
                    <a:lnTo>
                      <a:pt x="14" y="103"/>
                    </a:lnTo>
                    <a:lnTo>
                      <a:pt x="7" y="96"/>
                    </a:lnTo>
                    <a:lnTo>
                      <a:pt x="0" y="89"/>
                    </a:lnTo>
                    <a:lnTo>
                      <a:pt x="0" y="82"/>
                    </a:lnTo>
                    <a:lnTo>
                      <a:pt x="0" y="74"/>
                    </a:lnTo>
                    <a:lnTo>
                      <a:pt x="4" y="67"/>
                    </a:lnTo>
                    <a:lnTo>
                      <a:pt x="11" y="60"/>
                    </a:lnTo>
                    <a:lnTo>
                      <a:pt x="22" y="53"/>
                    </a:lnTo>
                    <a:close/>
                    <a:moveTo>
                      <a:pt x="32" y="46"/>
                    </a:moveTo>
                    <a:lnTo>
                      <a:pt x="39" y="36"/>
                    </a:lnTo>
                    <a:lnTo>
                      <a:pt x="43" y="32"/>
                    </a:lnTo>
                    <a:lnTo>
                      <a:pt x="43" y="25"/>
                    </a:lnTo>
                    <a:lnTo>
                      <a:pt x="43" y="21"/>
                    </a:lnTo>
                    <a:lnTo>
                      <a:pt x="43" y="14"/>
                    </a:lnTo>
                    <a:lnTo>
                      <a:pt x="39" y="7"/>
                    </a:lnTo>
                    <a:lnTo>
                      <a:pt x="36" y="4"/>
                    </a:lnTo>
                    <a:lnTo>
                      <a:pt x="32" y="4"/>
                    </a:lnTo>
                    <a:lnTo>
                      <a:pt x="25" y="4"/>
                    </a:lnTo>
                    <a:lnTo>
                      <a:pt x="22" y="7"/>
                    </a:lnTo>
                    <a:lnTo>
                      <a:pt x="18" y="14"/>
                    </a:lnTo>
                    <a:lnTo>
                      <a:pt x="18" y="18"/>
                    </a:lnTo>
                    <a:lnTo>
                      <a:pt x="18" y="21"/>
                    </a:lnTo>
                    <a:lnTo>
                      <a:pt x="18" y="29"/>
                    </a:lnTo>
                    <a:lnTo>
                      <a:pt x="22" y="32"/>
                    </a:lnTo>
                    <a:lnTo>
                      <a:pt x="22" y="36"/>
                    </a:lnTo>
                    <a:lnTo>
                      <a:pt x="32" y="46"/>
                    </a:lnTo>
                    <a:close/>
                    <a:moveTo>
                      <a:pt x="25" y="57"/>
                    </a:moveTo>
                    <a:lnTo>
                      <a:pt x="22" y="60"/>
                    </a:lnTo>
                    <a:lnTo>
                      <a:pt x="18" y="67"/>
                    </a:lnTo>
                    <a:lnTo>
                      <a:pt x="14" y="74"/>
                    </a:lnTo>
                    <a:lnTo>
                      <a:pt x="14" y="82"/>
                    </a:lnTo>
                    <a:lnTo>
                      <a:pt x="14" y="89"/>
                    </a:lnTo>
                    <a:lnTo>
                      <a:pt x="18" y="96"/>
                    </a:lnTo>
                    <a:lnTo>
                      <a:pt x="25" y="99"/>
                    </a:lnTo>
                    <a:lnTo>
                      <a:pt x="32" y="99"/>
                    </a:lnTo>
                    <a:lnTo>
                      <a:pt x="36" y="99"/>
                    </a:lnTo>
                    <a:lnTo>
                      <a:pt x="43" y="96"/>
                    </a:lnTo>
                    <a:lnTo>
                      <a:pt x="43" y="92"/>
                    </a:lnTo>
                    <a:lnTo>
                      <a:pt x="46" y="85"/>
                    </a:lnTo>
                    <a:lnTo>
                      <a:pt x="46" y="82"/>
                    </a:lnTo>
                    <a:lnTo>
                      <a:pt x="43" y="74"/>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670" name="Rectangle 271"/>
              <p:cNvSpPr>
                <a:spLocks noChangeArrowheads="1"/>
              </p:cNvSpPr>
              <p:nvPr/>
            </p:nvSpPr>
            <p:spPr bwMode="auto">
              <a:xfrm>
                <a:off x="402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1" name="Freeform 272"/>
              <p:cNvSpPr>
                <a:spLocks/>
              </p:cNvSpPr>
              <p:nvPr/>
            </p:nvSpPr>
            <p:spPr bwMode="auto">
              <a:xfrm>
                <a:off x="4287" y="1715"/>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72" name="Freeform 273"/>
              <p:cNvSpPr>
                <a:spLocks noEditPoints="1"/>
              </p:cNvSpPr>
              <p:nvPr/>
            </p:nvSpPr>
            <p:spPr bwMode="auto">
              <a:xfrm>
                <a:off x="4318" y="1626"/>
                <a:ext cx="67" cy="106"/>
              </a:xfrm>
              <a:custGeom>
                <a:avLst/>
                <a:gdLst>
                  <a:gd name="T0" fmla="*/ 64 w 67"/>
                  <a:gd name="T1" fmla="*/ 0 h 106"/>
                  <a:gd name="T2" fmla="*/ 64 w 67"/>
                  <a:gd name="T3" fmla="*/ 4 h 106"/>
                  <a:gd name="T4" fmla="*/ 57 w 67"/>
                  <a:gd name="T5" fmla="*/ 4 h 106"/>
                  <a:gd name="T6" fmla="*/ 50 w 67"/>
                  <a:gd name="T7" fmla="*/ 7 h 106"/>
                  <a:gd name="T8" fmla="*/ 43 w 67"/>
                  <a:gd name="T9" fmla="*/ 11 h 106"/>
                  <a:gd name="T10" fmla="*/ 36 w 67"/>
                  <a:gd name="T11" fmla="*/ 14 h 106"/>
                  <a:gd name="T12" fmla="*/ 32 w 67"/>
                  <a:gd name="T13" fmla="*/ 21 h 106"/>
                  <a:gd name="T14" fmla="*/ 25 w 67"/>
                  <a:gd name="T15" fmla="*/ 29 h 106"/>
                  <a:gd name="T16" fmla="*/ 22 w 67"/>
                  <a:gd name="T17" fmla="*/ 39 h 106"/>
                  <a:gd name="T18" fmla="*/ 18 w 67"/>
                  <a:gd name="T19" fmla="*/ 46 h 106"/>
                  <a:gd name="T20" fmla="*/ 29 w 67"/>
                  <a:gd name="T21" fmla="*/ 43 h 106"/>
                  <a:gd name="T22" fmla="*/ 43 w 67"/>
                  <a:gd name="T23" fmla="*/ 39 h 106"/>
                  <a:gd name="T24" fmla="*/ 50 w 67"/>
                  <a:gd name="T25" fmla="*/ 43 h 106"/>
                  <a:gd name="T26" fmla="*/ 60 w 67"/>
                  <a:gd name="T27" fmla="*/ 50 h 106"/>
                  <a:gd name="T28" fmla="*/ 64 w 67"/>
                  <a:gd name="T29" fmla="*/ 57 h 106"/>
                  <a:gd name="T30" fmla="*/ 67 w 67"/>
                  <a:gd name="T31" fmla="*/ 71 h 106"/>
                  <a:gd name="T32" fmla="*/ 64 w 67"/>
                  <a:gd name="T33" fmla="*/ 82 h 106"/>
                  <a:gd name="T34" fmla="*/ 60 w 67"/>
                  <a:gd name="T35" fmla="*/ 92 h 106"/>
                  <a:gd name="T36" fmla="*/ 53 w 67"/>
                  <a:gd name="T37" fmla="*/ 99 h 106"/>
                  <a:gd name="T38" fmla="*/ 43 w 67"/>
                  <a:gd name="T39" fmla="*/ 103 h 106"/>
                  <a:gd name="T40" fmla="*/ 36 w 67"/>
                  <a:gd name="T41" fmla="*/ 106 h 106"/>
                  <a:gd name="T42" fmla="*/ 25 w 67"/>
                  <a:gd name="T43" fmla="*/ 103 h 106"/>
                  <a:gd name="T44" fmla="*/ 18 w 67"/>
                  <a:gd name="T45" fmla="*/ 99 h 106"/>
                  <a:gd name="T46" fmla="*/ 7 w 67"/>
                  <a:gd name="T47" fmla="*/ 89 h 106"/>
                  <a:gd name="T48" fmla="*/ 4 w 67"/>
                  <a:gd name="T49" fmla="*/ 78 h 106"/>
                  <a:gd name="T50" fmla="*/ 0 w 67"/>
                  <a:gd name="T51" fmla="*/ 64 h 106"/>
                  <a:gd name="T52" fmla="*/ 4 w 67"/>
                  <a:gd name="T53" fmla="*/ 50 h 106"/>
                  <a:gd name="T54" fmla="*/ 7 w 67"/>
                  <a:gd name="T55" fmla="*/ 39 h 106"/>
                  <a:gd name="T56" fmla="*/ 14 w 67"/>
                  <a:gd name="T57" fmla="*/ 25 h 106"/>
                  <a:gd name="T58" fmla="*/ 25 w 67"/>
                  <a:gd name="T59" fmla="*/ 14 h 106"/>
                  <a:gd name="T60" fmla="*/ 32 w 67"/>
                  <a:gd name="T61" fmla="*/ 7 h 106"/>
                  <a:gd name="T62" fmla="*/ 43 w 67"/>
                  <a:gd name="T63" fmla="*/ 4 h 106"/>
                  <a:gd name="T64" fmla="*/ 53 w 67"/>
                  <a:gd name="T65" fmla="*/ 0 h 106"/>
                  <a:gd name="T66" fmla="*/ 60 w 67"/>
                  <a:gd name="T67" fmla="*/ 0 h 106"/>
                  <a:gd name="T68" fmla="*/ 64 w 67"/>
                  <a:gd name="T69" fmla="*/ 0 h 106"/>
                  <a:gd name="T70" fmla="*/ 18 w 67"/>
                  <a:gd name="T71" fmla="*/ 53 h 106"/>
                  <a:gd name="T72" fmla="*/ 18 w 67"/>
                  <a:gd name="T73" fmla="*/ 60 h 106"/>
                  <a:gd name="T74" fmla="*/ 18 w 67"/>
                  <a:gd name="T75" fmla="*/ 67 h 106"/>
                  <a:gd name="T76" fmla="*/ 18 w 67"/>
                  <a:gd name="T77" fmla="*/ 74 h 106"/>
                  <a:gd name="T78" fmla="*/ 18 w 67"/>
                  <a:gd name="T79" fmla="*/ 85 h 106"/>
                  <a:gd name="T80" fmla="*/ 22 w 67"/>
                  <a:gd name="T81" fmla="*/ 92 h 106"/>
                  <a:gd name="T82" fmla="*/ 25 w 67"/>
                  <a:gd name="T83" fmla="*/ 96 h 106"/>
                  <a:gd name="T84" fmla="*/ 32 w 67"/>
                  <a:gd name="T85" fmla="*/ 99 h 106"/>
                  <a:gd name="T86" fmla="*/ 36 w 67"/>
                  <a:gd name="T87" fmla="*/ 99 h 106"/>
                  <a:gd name="T88" fmla="*/ 43 w 67"/>
                  <a:gd name="T89" fmla="*/ 99 h 106"/>
                  <a:gd name="T90" fmla="*/ 46 w 67"/>
                  <a:gd name="T91" fmla="*/ 96 h 106"/>
                  <a:gd name="T92" fmla="*/ 50 w 67"/>
                  <a:gd name="T93" fmla="*/ 89 h 106"/>
                  <a:gd name="T94" fmla="*/ 53 w 67"/>
                  <a:gd name="T95" fmla="*/ 78 h 106"/>
                  <a:gd name="T96" fmla="*/ 50 w 67"/>
                  <a:gd name="T97" fmla="*/ 64 h 106"/>
                  <a:gd name="T98" fmla="*/ 46 w 67"/>
                  <a:gd name="T99" fmla="*/ 57 h 106"/>
                  <a:gd name="T100" fmla="*/ 43 w 67"/>
                  <a:gd name="T101" fmla="*/ 50 h 106"/>
                  <a:gd name="T102" fmla="*/ 32 w 67"/>
                  <a:gd name="T103" fmla="*/ 46 h 106"/>
                  <a:gd name="T104" fmla="*/ 32 w 67"/>
                  <a:gd name="T105" fmla="*/ 46 h 106"/>
                  <a:gd name="T106" fmla="*/ 29 w 67"/>
                  <a:gd name="T107" fmla="*/ 46 h 106"/>
                  <a:gd name="T108" fmla="*/ 25 w 67"/>
                  <a:gd name="T109" fmla="*/ 50 h 106"/>
                  <a:gd name="T110" fmla="*/ 18 w 67"/>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106"/>
                  <a:gd name="T170" fmla="*/ 67 w 67"/>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106">
                    <a:moveTo>
                      <a:pt x="64" y="0"/>
                    </a:moveTo>
                    <a:lnTo>
                      <a:pt x="64" y="4"/>
                    </a:lnTo>
                    <a:lnTo>
                      <a:pt x="57" y="4"/>
                    </a:lnTo>
                    <a:lnTo>
                      <a:pt x="50" y="7"/>
                    </a:lnTo>
                    <a:lnTo>
                      <a:pt x="43" y="11"/>
                    </a:lnTo>
                    <a:lnTo>
                      <a:pt x="36" y="14"/>
                    </a:lnTo>
                    <a:lnTo>
                      <a:pt x="32" y="21"/>
                    </a:lnTo>
                    <a:lnTo>
                      <a:pt x="25" y="29"/>
                    </a:lnTo>
                    <a:lnTo>
                      <a:pt x="22" y="39"/>
                    </a:lnTo>
                    <a:lnTo>
                      <a:pt x="18" y="46"/>
                    </a:lnTo>
                    <a:lnTo>
                      <a:pt x="29" y="43"/>
                    </a:lnTo>
                    <a:lnTo>
                      <a:pt x="43" y="39"/>
                    </a:lnTo>
                    <a:lnTo>
                      <a:pt x="50" y="43"/>
                    </a:lnTo>
                    <a:lnTo>
                      <a:pt x="60" y="50"/>
                    </a:lnTo>
                    <a:lnTo>
                      <a:pt x="64" y="57"/>
                    </a:lnTo>
                    <a:lnTo>
                      <a:pt x="67" y="71"/>
                    </a:lnTo>
                    <a:lnTo>
                      <a:pt x="64" y="82"/>
                    </a:lnTo>
                    <a:lnTo>
                      <a:pt x="60" y="92"/>
                    </a:lnTo>
                    <a:lnTo>
                      <a:pt x="53" y="99"/>
                    </a:lnTo>
                    <a:lnTo>
                      <a:pt x="43" y="103"/>
                    </a:lnTo>
                    <a:lnTo>
                      <a:pt x="36" y="106"/>
                    </a:lnTo>
                    <a:lnTo>
                      <a:pt x="25" y="103"/>
                    </a:lnTo>
                    <a:lnTo>
                      <a:pt x="18" y="99"/>
                    </a:lnTo>
                    <a:lnTo>
                      <a:pt x="7" y="89"/>
                    </a:lnTo>
                    <a:lnTo>
                      <a:pt x="4" y="78"/>
                    </a:lnTo>
                    <a:lnTo>
                      <a:pt x="0" y="64"/>
                    </a:lnTo>
                    <a:lnTo>
                      <a:pt x="4" y="50"/>
                    </a:lnTo>
                    <a:lnTo>
                      <a:pt x="7" y="39"/>
                    </a:lnTo>
                    <a:lnTo>
                      <a:pt x="14" y="25"/>
                    </a:lnTo>
                    <a:lnTo>
                      <a:pt x="25" y="14"/>
                    </a:lnTo>
                    <a:lnTo>
                      <a:pt x="32" y="7"/>
                    </a:lnTo>
                    <a:lnTo>
                      <a:pt x="43" y="4"/>
                    </a:lnTo>
                    <a:lnTo>
                      <a:pt x="53" y="0"/>
                    </a:lnTo>
                    <a:lnTo>
                      <a:pt x="60" y="0"/>
                    </a:lnTo>
                    <a:lnTo>
                      <a:pt x="64" y="0"/>
                    </a:lnTo>
                    <a:close/>
                    <a:moveTo>
                      <a:pt x="18" y="53"/>
                    </a:moveTo>
                    <a:lnTo>
                      <a:pt x="18" y="60"/>
                    </a:lnTo>
                    <a:lnTo>
                      <a:pt x="18" y="67"/>
                    </a:lnTo>
                    <a:lnTo>
                      <a:pt x="18" y="74"/>
                    </a:lnTo>
                    <a:lnTo>
                      <a:pt x="18" y="85"/>
                    </a:lnTo>
                    <a:lnTo>
                      <a:pt x="22" y="92"/>
                    </a:lnTo>
                    <a:lnTo>
                      <a:pt x="25" y="96"/>
                    </a:lnTo>
                    <a:lnTo>
                      <a:pt x="32" y="99"/>
                    </a:lnTo>
                    <a:lnTo>
                      <a:pt x="36" y="99"/>
                    </a:lnTo>
                    <a:lnTo>
                      <a:pt x="43" y="99"/>
                    </a:lnTo>
                    <a:lnTo>
                      <a:pt x="46" y="96"/>
                    </a:lnTo>
                    <a:lnTo>
                      <a:pt x="50" y="89"/>
                    </a:lnTo>
                    <a:lnTo>
                      <a:pt x="53" y="78"/>
                    </a:lnTo>
                    <a:lnTo>
                      <a:pt x="50" y="64"/>
                    </a:lnTo>
                    <a:lnTo>
                      <a:pt x="46" y="57"/>
                    </a:lnTo>
                    <a:lnTo>
                      <a:pt x="43" y="50"/>
                    </a:lnTo>
                    <a:lnTo>
                      <a:pt x="32" y="46"/>
                    </a:lnTo>
                    <a:lnTo>
                      <a:pt x="29" y="46"/>
                    </a:lnTo>
                    <a:lnTo>
                      <a:pt x="25"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73" name="Freeform 274"/>
              <p:cNvSpPr>
                <a:spLocks noEditPoints="1"/>
              </p:cNvSpPr>
              <p:nvPr/>
            </p:nvSpPr>
            <p:spPr bwMode="auto">
              <a:xfrm>
                <a:off x="4400" y="1626"/>
                <a:ext cx="60" cy="106"/>
              </a:xfrm>
              <a:custGeom>
                <a:avLst/>
                <a:gdLst>
                  <a:gd name="T0" fmla="*/ 10 w 60"/>
                  <a:gd name="T1" fmla="*/ 43 h 106"/>
                  <a:gd name="T2" fmla="*/ 3 w 60"/>
                  <a:gd name="T3" fmla="*/ 29 h 106"/>
                  <a:gd name="T4" fmla="*/ 3 w 60"/>
                  <a:gd name="T5" fmla="*/ 14 h 106"/>
                  <a:gd name="T6" fmla="*/ 21 w 60"/>
                  <a:gd name="T7" fmla="*/ 0 h 106"/>
                  <a:gd name="T8" fmla="*/ 42 w 60"/>
                  <a:gd name="T9" fmla="*/ 0 h 106"/>
                  <a:gd name="T10" fmla="*/ 56 w 60"/>
                  <a:gd name="T11" fmla="*/ 14 h 106"/>
                  <a:gd name="T12" fmla="*/ 56 w 60"/>
                  <a:gd name="T13" fmla="*/ 29 h 106"/>
                  <a:gd name="T14" fmla="*/ 49 w 60"/>
                  <a:gd name="T15" fmla="*/ 39 h 106"/>
                  <a:gd name="T16" fmla="*/ 49 w 60"/>
                  <a:gd name="T17" fmla="*/ 57 h 106"/>
                  <a:gd name="T18" fmla="*/ 60 w 60"/>
                  <a:gd name="T19" fmla="*/ 71 h 106"/>
                  <a:gd name="T20" fmla="*/ 60 w 60"/>
                  <a:gd name="T21" fmla="*/ 89 h 106"/>
                  <a:gd name="T22" fmla="*/ 42 w 60"/>
                  <a:gd name="T23" fmla="*/ 103 h 106"/>
                  <a:gd name="T24" fmla="*/ 21 w 60"/>
                  <a:gd name="T25" fmla="*/ 106 h 106"/>
                  <a:gd name="T26" fmla="*/ 7 w 60"/>
                  <a:gd name="T27" fmla="*/ 96 h 106"/>
                  <a:gd name="T28" fmla="*/ 0 w 60"/>
                  <a:gd name="T29" fmla="*/ 82 h 106"/>
                  <a:gd name="T30" fmla="*/ 7 w 60"/>
                  <a:gd name="T31" fmla="*/ 67 h 106"/>
                  <a:gd name="T32" fmla="*/ 21 w 60"/>
                  <a:gd name="T33" fmla="*/ 53 h 106"/>
                  <a:gd name="T34" fmla="*/ 39 w 60"/>
                  <a:gd name="T35" fmla="*/ 36 h 106"/>
                  <a:gd name="T36" fmla="*/ 42 w 60"/>
                  <a:gd name="T37" fmla="*/ 25 h 106"/>
                  <a:gd name="T38" fmla="*/ 42 w 60"/>
                  <a:gd name="T39" fmla="*/ 14 h 106"/>
                  <a:gd name="T40" fmla="*/ 35 w 60"/>
                  <a:gd name="T41" fmla="*/ 4 h 106"/>
                  <a:gd name="T42" fmla="*/ 24 w 60"/>
                  <a:gd name="T43" fmla="*/ 4 h 106"/>
                  <a:gd name="T44" fmla="*/ 17 w 60"/>
                  <a:gd name="T45" fmla="*/ 14 h 106"/>
                  <a:gd name="T46" fmla="*/ 17 w 60"/>
                  <a:gd name="T47" fmla="*/ 21 h 106"/>
                  <a:gd name="T48" fmla="*/ 21 w 60"/>
                  <a:gd name="T49" fmla="*/ 32 h 106"/>
                  <a:gd name="T50" fmla="*/ 35 w 60"/>
                  <a:gd name="T51" fmla="*/ 46 h 106"/>
                  <a:gd name="T52" fmla="*/ 21 w 60"/>
                  <a:gd name="T53" fmla="*/ 60 h 106"/>
                  <a:gd name="T54" fmla="*/ 17 w 60"/>
                  <a:gd name="T55" fmla="*/ 74 h 106"/>
                  <a:gd name="T56" fmla="*/ 17 w 60"/>
                  <a:gd name="T57" fmla="*/ 89 h 106"/>
                  <a:gd name="T58" fmla="*/ 24 w 60"/>
                  <a:gd name="T59" fmla="*/ 99 h 106"/>
                  <a:gd name="T60" fmla="*/ 39 w 60"/>
                  <a:gd name="T61" fmla="*/ 99 h 106"/>
                  <a:gd name="T62" fmla="*/ 46 w 60"/>
                  <a:gd name="T63" fmla="*/ 92 h 106"/>
                  <a:gd name="T64" fmla="*/ 46 w 60"/>
                  <a:gd name="T65" fmla="*/ 82 h 106"/>
                  <a:gd name="T66" fmla="*/ 39 w 60"/>
                  <a:gd name="T67" fmla="*/ 71 h 106"/>
                  <a:gd name="T68" fmla="*/ 24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1" y="53"/>
                    </a:moveTo>
                    <a:lnTo>
                      <a:pt x="10" y="43"/>
                    </a:lnTo>
                    <a:lnTo>
                      <a:pt x="7" y="36"/>
                    </a:lnTo>
                    <a:lnTo>
                      <a:pt x="3" y="29"/>
                    </a:lnTo>
                    <a:lnTo>
                      <a:pt x="3" y="25"/>
                    </a:lnTo>
                    <a:lnTo>
                      <a:pt x="3" y="14"/>
                    </a:lnTo>
                    <a:lnTo>
                      <a:pt x="10" y="7"/>
                    </a:lnTo>
                    <a:lnTo>
                      <a:pt x="21" y="0"/>
                    </a:lnTo>
                    <a:lnTo>
                      <a:pt x="31" y="0"/>
                    </a:lnTo>
                    <a:lnTo>
                      <a:pt x="42" y="0"/>
                    </a:lnTo>
                    <a:lnTo>
                      <a:pt x="53" y="7"/>
                    </a:lnTo>
                    <a:lnTo>
                      <a:pt x="56" y="14"/>
                    </a:lnTo>
                    <a:lnTo>
                      <a:pt x="60" y="21"/>
                    </a:lnTo>
                    <a:lnTo>
                      <a:pt x="56" y="29"/>
                    </a:lnTo>
                    <a:lnTo>
                      <a:pt x="56" y="32"/>
                    </a:lnTo>
                    <a:lnTo>
                      <a:pt x="49" y="39"/>
                    </a:lnTo>
                    <a:lnTo>
                      <a:pt x="39" y="46"/>
                    </a:lnTo>
                    <a:lnTo>
                      <a:pt x="49" y="57"/>
                    </a:lnTo>
                    <a:lnTo>
                      <a:pt x="56" y="64"/>
                    </a:lnTo>
                    <a:lnTo>
                      <a:pt x="60" y="71"/>
                    </a:lnTo>
                    <a:lnTo>
                      <a:pt x="60" y="78"/>
                    </a:lnTo>
                    <a:lnTo>
                      <a:pt x="60" y="89"/>
                    </a:lnTo>
                    <a:lnTo>
                      <a:pt x="53" y="99"/>
                    </a:lnTo>
                    <a:lnTo>
                      <a:pt x="42" y="103"/>
                    </a:lnTo>
                    <a:lnTo>
                      <a:pt x="31" y="106"/>
                    </a:lnTo>
                    <a:lnTo>
                      <a:pt x="21" y="106"/>
                    </a:lnTo>
                    <a:lnTo>
                      <a:pt x="14" y="103"/>
                    </a:lnTo>
                    <a:lnTo>
                      <a:pt x="7" y="96"/>
                    </a:lnTo>
                    <a:lnTo>
                      <a:pt x="3" y="89"/>
                    </a:lnTo>
                    <a:lnTo>
                      <a:pt x="0" y="82"/>
                    </a:lnTo>
                    <a:lnTo>
                      <a:pt x="3" y="74"/>
                    </a:lnTo>
                    <a:lnTo>
                      <a:pt x="7" y="67"/>
                    </a:lnTo>
                    <a:lnTo>
                      <a:pt x="10" y="60"/>
                    </a:lnTo>
                    <a:lnTo>
                      <a:pt x="21" y="53"/>
                    </a:lnTo>
                    <a:close/>
                    <a:moveTo>
                      <a:pt x="35" y="46"/>
                    </a:moveTo>
                    <a:lnTo>
                      <a:pt x="39" y="36"/>
                    </a:lnTo>
                    <a:lnTo>
                      <a:pt x="42" y="32"/>
                    </a:lnTo>
                    <a:lnTo>
                      <a:pt x="42" y="25"/>
                    </a:lnTo>
                    <a:lnTo>
                      <a:pt x="46" y="21"/>
                    </a:lnTo>
                    <a:lnTo>
                      <a:pt x="42" y="14"/>
                    </a:lnTo>
                    <a:lnTo>
                      <a:pt x="42" y="7"/>
                    </a:lnTo>
                    <a:lnTo>
                      <a:pt x="35" y="4"/>
                    </a:lnTo>
                    <a:lnTo>
                      <a:pt x="31" y="4"/>
                    </a:lnTo>
                    <a:lnTo>
                      <a:pt x="24" y="4"/>
                    </a:lnTo>
                    <a:lnTo>
                      <a:pt x="21" y="7"/>
                    </a:lnTo>
                    <a:lnTo>
                      <a:pt x="17" y="14"/>
                    </a:lnTo>
                    <a:lnTo>
                      <a:pt x="17" y="18"/>
                    </a:lnTo>
                    <a:lnTo>
                      <a:pt x="17" y="21"/>
                    </a:lnTo>
                    <a:lnTo>
                      <a:pt x="17" y="29"/>
                    </a:lnTo>
                    <a:lnTo>
                      <a:pt x="21" y="32"/>
                    </a:lnTo>
                    <a:lnTo>
                      <a:pt x="24" y="36"/>
                    </a:lnTo>
                    <a:lnTo>
                      <a:pt x="35" y="46"/>
                    </a:lnTo>
                    <a:close/>
                    <a:moveTo>
                      <a:pt x="24" y="57"/>
                    </a:moveTo>
                    <a:lnTo>
                      <a:pt x="21" y="60"/>
                    </a:lnTo>
                    <a:lnTo>
                      <a:pt x="17" y="67"/>
                    </a:lnTo>
                    <a:lnTo>
                      <a:pt x="17" y="74"/>
                    </a:lnTo>
                    <a:lnTo>
                      <a:pt x="14" y="82"/>
                    </a:lnTo>
                    <a:lnTo>
                      <a:pt x="17" y="89"/>
                    </a:lnTo>
                    <a:lnTo>
                      <a:pt x="21" y="96"/>
                    </a:lnTo>
                    <a:lnTo>
                      <a:pt x="24" y="99"/>
                    </a:lnTo>
                    <a:lnTo>
                      <a:pt x="31" y="99"/>
                    </a:lnTo>
                    <a:lnTo>
                      <a:pt x="39" y="99"/>
                    </a:lnTo>
                    <a:lnTo>
                      <a:pt x="42" y="96"/>
                    </a:lnTo>
                    <a:lnTo>
                      <a:pt x="46" y="92"/>
                    </a:lnTo>
                    <a:lnTo>
                      <a:pt x="46" y="85"/>
                    </a:lnTo>
                    <a:lnTo>
                      <a:pt x="46" y="82"/>
                    </a:lnTo>
                    <a:lnTo>
                      <a:pt x="42" y="74"/>
                    </a:lnTo>
                    <a:lnTo>
                      <a:pt x="39" y="71"/>
                    </a:lnTo>
                    <a:lnTo>
                      <a:pt x="31" y="64"/>
                    </a:lnTo>
                    <a:lnTo>
                      <a:pt x="24" y="57"/>
                    </a:lnTo>
                    <a:close/>
                  </a:path>
                </a:pathLst>
              </a:custGeom>
              <a:solidFill>
                <a:srgbClr val="000000"/>
              </a:solidFill>
              <a:ln w="0">
                <a:solidFill>
                  <a:srgbClr val="000000"/>
                </a:solidFill>
                <a:round/>
                <a:headEnd/>
                <a:tailEnd/>
              </a:ln>
            </p:spPr>
            <p:txBody>
              <a:bodyPr/>
              <a:lstStyle/>
              <a:p>
                <a:endParaRPr lang="en-CA"/>
              </a:p>
            </p:txBody>
          </p:sp>
          <p:sp>
            <p:nvSpPr>
              <p:cNvPr id="22674" name="Rectangle 275"/>
              <p:cNvSpPr>
                <a:spLocks noChangeArrowheads="1"/>
              </p:cNvSpPr>
              <p:nvPr/>
            </p:nvSpPr>
            <p:spPr bwMode="auto">
              <a:xfrm>
                <a:off x="4591"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5" name="Freeform 276"/>
              <p:cNvSpPr>
                <a:spLocks/>
              </p:cNvSpPr>
              <p:nvPr/>
            </p:nvSpPr>
            <p:spPr bwMode="auto">
              <a:xfrm>
                <a:off x="4852" y="1715"/>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8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8"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76" name="Freeform 277"/>
              <p:cNvSpPr>
                <a:spLocks noEditPoints="1"/>
              </p:cNvSpPr>
              <p:nvPr/>
            </p:nvSpPr>
            <p:spPr bwMode="auto">
              <a:xfrm>
                <a:off x="4887" y="1626"/>
                <a:ext cx="64" cy="106"/>
              </a:xfrm>
              <a:custGeom>
                <a:avLst/>
                <a:gdLst>
                  <a:gd name="T0" fmla="*/ 64 w 64"/>
                  <a:gd name="T1" fmla="*/ 0 h 106"/>
                  <a:gd name="T2" fmla="*/ 64 w 64"/>
                  <a:gd name="T3" fmla="*/ 4 h 106"/>
                  <a:gd name="T4" fmla="*/ 54 w 64"/>
                  <a:gd name="T5" fmla="*/ 4 h 106"/>
                  <a:gd name="T6" fmla="*/ 46 w 64"/>
                  <a:gd name="T7" fmla="*/ 7 h 106"/>
                  <a:gd name="T8" fmla="*/ 39 w 64"/>
                  <a:gd name="T9" fmla="*/ 11 h 106"/>
                  <a:gd name="T10" fmla="*/ 36 w 64"/>
                  <a:gd name="T11" fmla="*/ 14 h 106"/>
                  <a:gd name="T12" fmla="*/ 29 w 64"/>
                  <a:gd name="T13" fmla="*/ 21 h 106"/>
                  <a:gd name="T14" fmla="*/ 25 w 64"/>
                  <a:gd name="T15" fmla="*/ 29 h 106"/>
                  <a:gd name="T16" fmla="*/ 22 w 64"/>
                  <a:gd name="T17" fmla="*/ 39 h 106"/>
                  <a:gd name="T18" fmla="*/ 18 w 64"/>
                  <a:gd name="T19" fmla="*/ 46 h 106"/>
                  <a:gd name="T20" fmla="*/ 29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3 w 64"/>
                  <a:gd name="T39" fmla="*/ 103 h 106"/>
                  <a:gd name="T40" fmla="*/ 32 w 64"/>
                  <a:gd name="T41" fmla="*/ 106 h 106"/>
                  <a:gd name="T42" fmla="*/ 22 w 64"/>
                  <a:gd name="T43" fmla="*/ 103 h 106"/>
                  <a:gd name="T44" fmla="*/ 15 w 64"/>
                  <a:gd name="T45" fmla="*/ 99 h 106"/>
                  <a:gd name="T46" fmla="*/ 8 w 64"/>
                  <a:gd name="T47" fmla="*/ 89 h 106"/>
                  <a:gd name="T48" fmla="*/ 0 w 64"/>
                  <a:gd name="T49" fmla="*/ 78 h 106"/>
                  <a:gd name="T50" fmla="*/ 0 w 64"/>
                  <a:gd name="T51" fmla="*/ 64 h 106"/>
                  <a:gd name="T52" fmla="*/ 0 w 64"/>
                  <a:gd name="T53" fmla="*/ 50 h 106"/>
                  <a:gd name="T54" fmla="*/ 4 w 64"/>
                  <a:gd name="T55" fmla="*/ 39 h 106"/>
                  <a:gd name="T56" fmla="*/ 11 w 64"/>
                  <a:gd name="T57" fmla="*/ 25 h 106"/>
                  <a:gd name="T58" fmla="*/ 22 w 64"/>
                  <a:gd name="T59" fmla="*/ 14 h 106"/>
                  <a:gd name="T60" fmla="*/ 32 w 64"/>
                  <a:gd name="T61" fmla="*/ 7 h 106"/>
                  <a:gd name="T62" fmla="*/ 39 w 64"/>
                  <a:gd name="T63" fmla="*/ 4 h 106"/>
                  <a:gd name="T64" fmla="*/ 50 w 64"/>
                  <a:gd name="T65" fmla="*/ 0 h 106"/>
                  <a:gd name="T66" fmla="*/ 57 w 64"/>
                  <a:gd name="T67" fmla="*/ 0 h 106"/>
                  <a:gd name="T68" fmla="*/ 64 w 64"/>
                  <a:gd name="T69" fmla="*/ 0 h 106"/>
                  <a:gd name="T70" fmla="*/ 15 w 64"/>
                  <a:gd name="T71" fmla="*/ 53 h 106"/>
                  <a:gd name="T72" fmla="*/ 15 w 64"/>
                  <a:gd name="T73" fmla="*/ 60 h 106"/>
                  <a:gd name="T74" fmla="*/ 15 w 64"/>
                  <a:gd name="T75" fmla="*/ 67 h 106"/>
                  <a:gd name="T76" fmla="*/ 15 w 64"/>
                  <a:gd name="T77" fmla="*/ 74 h 106"/>
                  <a:gd name="T78" fmla="*/ 18 w 64"/>
                  <a:gd name="T79" fmla="*/ 85 h 106"/>
                  <a:gd name="T80" fmla="*/ 22 w 64"/>
                  <a:gd name="T81" fmla="*/ 92 h 106"/>
                  <a:gd name="T82" fmla="*/ 25 w 64"/>
                  <a:gd name="T83" fmla="*/ 96 h 106"/>
                  <a:gd name="T84" fmla="*/ 29 w 64"/>
                  <a:gd name="T85" fmla="*/ 99 h 106"/>
                  <a:gd name="T86" fmla="*/ 32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9 w 64"/>
                  <a:gd name="T105" fmla="*/ 46 h 106"/>
                  <a:gd name="T106" fmla="*/ 25 w 64"/>
                  <a:gd name="T107" fmla="*/ 46 h 106"/>
                  <a:gd name="T108" fmla="*/ 22 w 64"/>
                  <a:gd name="T109" fmla="*/ 50 h 106"/>
                  <a:gd name="T110" fmla="*/ 15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4" y="4"/>
                    </a:lnTo>
                    <a:lnTo>
                      <a:pt x="46" y="7"/>
                    </a:lnTo>
                    <a:lnTo>
                      <a:pt x="39" y="11"/>
                    </a:lnTo>
                    <a:lnTo>
                      <a:pt x="36" y="14"/>
                    </a:lnTo>
                    <a:lnTo>
                      <a:pt x="29" y="21"/>
                    </a:lnTo>
                    <a:lnTo>
                      <a:pt x="25" y="29"/>
                    </a:lnTo>
                    <a:lnTo>
                      <a:pt x="22" y="39"/>
                    </a:lnTo>
                    <a:lnTo>
                      <a:pt x="18" y="46"/>
                    </a:lnTo>
                    <a:lnTo>
                      <a:pt x="29" y="43"/>
                    </a:lnTo>
                    <a:lnTo>
                      <a:pt x="39" y="39"/>
                    </a:lnTo>
                    <a:lnTo>
                      <a:pt x="50" y="43"/>
                    </a:lnTo>
                    <a:lnTo>
                      <a:pt x="57" y="50"/>
                    </a:lnTo>
                    <a:lnTo>
                      <a:pt x="64" y="57"/>
                    </a:lnTo>
                    <a:lnTo>
                      <a:pt x="64" y="71"/>
                    </a:lnTo>
                    <a:lnTo>
                      <a:pt x="64" y="82"/>
                    </a:lnTo>
                    <a:lnTo>
                      <a:pt x="57" y="92"/>
                    </a:lnTo>
                    <a:lnTo>
                      <a:pt x="50" y="99"/>
                    </a:lnTo>
                    <a:lnTo>
                      <a:pt x="43" y="103"/>
                    </a:lnTo>
                    <a:lnTo>
                      <a:pt x="32" y="106"/>
                    </a:lnTo>
                    <a:lnTo>
                      <a:pt x="22" y="103"/>
                    </a:lnTo>
                    <a:lnTo>
                      <a:pt x="15" y="99"/>
                    </a:lnTo>
                    <a:lnTo>
                      <a:pt x="8" y="89"/>
                    </a:lnTo>
                    <a:lnTo>
                      <a:pt x="0" y="78"/>
                    </a:lnTo>
                    <a:lnTo>
                      <a:pt x="0" y="64"/>
                    </a:lnTo>
                    <a:lnTo>
                      <a:pt x="0" y="50"/>
                    </a:lnTo>
                    <a:lnTo>
                      <a:pt x="4" y="39"/>
                    </a:lnTo>
                    <a:lnTo>
                      <a:pt x="11" y="25"/>
                    </a:lnTo>
                    <a:lnTo>
                      <a:pt x="22" y="14"/>
                    </a:lnTo>
                    <a:lnTo>
                      <a:pt x="32" y="7"/>
                    </a:lnTo>
                    <a:lnTo>
                      <a:pt x="39" y="4"/>
                    </a:lnTo>
                    <a:lnTo>
                      <a:pt x="50" y="0"/>
                    </a:lnTo>
                    <a:lnTo>
                      <a:pt x="57" y="0"/>
                    </a:lnTo>
                    <a:lnTo>
                      <a:pt x="64" y="0"/>
                    </a:lnTo>
                    <a:close/>
                    <a:moveTo>
                      <a:pt x="15" y="53"/>
                    </a:moveTo>
                    <a:lnTo>
                      <a:pt x="15" y="60"/>
                    </a:lnTo>
                    <a:lnTo>
                      <a:pt x="15" y="67"/>
                    </a:lnTo>
                    <a:lnTo>
                      <a:pt x="15" y="74"/>
                    </a:lnTo>
                    <a:lnTo>
                      <a:pt x="18" y="85"/>
                    </a:lnTo>
                    <a:lnTo>
                      <a:pt x="22" y="92"/>
                    </a:lnTo>
                    <a:lnTo>
                      <a:pt x="25" y="96"/>
                    </a:lnTo>
                    <a:lnTo>
                      <a:pt x="29" y="99"/>
                    </a:lnTo>
                    <a:lnTo>
                      <a:pt x="32" y="99"/>
                    </a:lnTo>
                    <a:lnTo>
                      <a:pt x="39" y="99"/>
                    </a:lnTo>
                    <a:lnTo>
                      <a:pt x="46" y="96"/>
                    </a:lnTo>
                    <a:lnTo>
                      <a:pt x="50" y="89"/>
                    </a:lnTo>
                    <a:lnTo>
                      <a:pt x="50" y="78"/>
                    </a:lnTo>
                    <a:lnTo>
                      <a:pt x="50" y="64"/>
                    </a:lnTo>
                    <a:lnTo>
                      <a:pt x="46" y="57"/>
                    </a:lnTo>
                    <a:lnTo>
                      <a:pt x="39" y="50"/>
                    </a:lnTo>
                    <a:lnTo>
                      <a:pt x="32" y="46"/>
                    </a:lnTo>
                    <a:lnTo>
                      <a:pt x="29" y="46"/>
                    </a:lnTo>
                    <a:lnTo>
                      <a:pt x="25" y="46"/>
                    </a:lnTo>
                    <a:lnTo>
                      <a:pt x="22" y="50"/>
                    </a:lnTo>
                    <a:lnTo>
                      <a:pt x="15" y="53"/>
                    </a:lnTo>
                    <a:close/>
                  </a:path>
                </a:pathLst>
              </a:custGeom>
              <a:solidFill>
                <a:srgbClr val="000000"/>
              </a:solidFill>
              <a:ln w="0">
                <a:solidFill>
                  <a:srgbClr val="000000"/>
                </a:solidFill>
                <a:round/>
                <a:headEnd/>
                <a:tailEnd/>
              </a:ln>
            </p:spPr>
            <p:txBody>
              <a:bodyPr/>
              <a:lstStyle/>
              <a:p>
                <a:endParaRPr lang="en-CA"/>
              </a:p>
            </p:txBody>
          </p:sp>
          <p:sp>
            <p:nvSpPr>
              <p:cNvPr id="22677" name="Freeform 278"/>
              <p:cNvSpPr>
                <a:spLocks noEditPoints="1"/>
              </p:cNvSpPr>
              <p:nvPr/>
            </p:nvSpPr>
            <p:spPr bwMode="auto">
              <a:xfrm>
                <a:off x="4969" y="1626"/>
                <a:ext cx="60" cy="106"/>
              </a:xfrm>
              <a:custGeom>
                <a:avLst/>
                <a:gdLst>
                  <a:gd name="T0" fmla="*/ 10 w 60"/>
                  <a:gd name="T1" fmla="*/ 43 h 106"/>
                  <a:gd name="T2" fmla="*/ 0 w 60"/>
                  <a:gd name="T3" fmla="*/ 29 h 106"/>
                  <a:gd name="T4" fmla="*/ 3 w 60"/>
                  <a:gd name="T5" fmla="*/ 14 h 106"/>
                  <a:gd name="T6" fmla="*/ 17 w 60"/>
                  <a:gd name="T7" fmla="*/ 0 h 106"/>
                  <a:gd name="T8" fmla="*/ 39 w 60"/>
                  <a:gd name="T9" fmla="*/ 0 h 106"/>
                  <a:gd name="T10" fmla="*/ 56 w 60"/>
                  <a:gd name="T11" fmla="*/ 14 h 106"/>
                  <a:gd name="T12" fmla="*/ 56 w 60"/>
                  <a:gd name="T13" fmla="*/ 29 h 106"/>
                  <a:gd name="T14" fmla="*/ 46 w 60"/>
                  <a:gd name="T15" fmla="*/ 39 h 106"/>
                  <a:gd name="T16" fmla="*/ 46 w 60"/>
                  <a:gd name="T17" fmla="*/ 57 h 106"/>
                  <a:gd name="T18" fmla="*/ 56 w 60"/>
                  <a:gd name="T19" fmla="*/ 71 h 106"/>
                  <a:gd name="T20" fmla="*/ 56 w 60"/>
                  <a:gd name="T21" fmla="*/ 89 h 106"/>
                  <a:gd name="T22" fmla="*/ 39 w 60"/>
                  <a:gd name="T23" fmla="*/ 103 h 106"/>
                  <a:gd name="T24" fmla="*/ 17 w 60"/>
                  <a:gd name="T25" fmla="*/ 106 h 106"/>
                  <a:gd name="T26" fmla="*/ 7 w 60"/>
                  <a:gd name="T27" fmla="*/ 96 h 106"/>
                  <a:gd name="T28" fmla="*/ 0 w 60"/>
                  <a:gd name="T29" fmla="*/ 82 h 106"/>
                  <a:gd name="T30" fmla="*/ 3 w 60"/>
                  <a:gd name="T31" fmla="*/ 67 h 106"/>
                  <a:gd name="T32" fmla="*/ 17 w 60"/>
                  <a:gd name="T33" fmla="*/ 53 h 106"/>
                  <a:gd name="T34" fmla="*/ 39 w 60"/>
                  <a:gd name="T35" fmla="*/ 36 h 106"/>
                  <a:gd name="T36" fmla="*/ 42 w 60"/>
                  <a:gd name="T37" fmla="*/ 25 h 106"/>
                  <a:gd name="T38" fmla="*/ 42 w 60"/>
                  <a:gd name="T39" fmla="*/ 14 h 106"/>
                  <a:gd name="T40" fmla="*/ 35 w 60"/>
                  <a:gd name="T41" fmla="*/ 4 h 106"/>
                  <a:gd name="T42" fmla="*/ 25 w 60"/>
                  <a:gd name="T43" fmla="*/ 4 h 106"/>
                  <a:gd name="T44" fmla="*/ 14 w 60"/>
                  <a:gd name="T45" fmla="*/ 14 h 106"/>
                  <a:gd name="T46" fmla="*/ 14 w 60"/>
                  <a:gd name="T47" fmla="*/ 21 h 106"/>
                  <a:gd name="T48" fmla="*/ 17 w 60"/>
                  <a:gd name="T49" fmla="*/ 32 h 106"/>
                  <a:gd name="T50" fmla="*/ 32 w 60"/>
                  <a:gd name="T51" fmla="*/ 46 h 106"/>
                  <a:gd name="T52" fmla="*/ 17 w 60"/>
                  <a:gd name="T53" fmla="*/ 60 h 106"/>
                  <a:gd name="T54" fmla="*/ 14 w 60"/>
                  <a:gd name="T55" fmla="*/ 74 h 106"/>
                  <a:gd name="T56" fmla="*/ 14 w 60"/>
                  <a:gd name="T57" fmla="*/ 89 h 106"/>
                  <a:gd name="T58" fmla="*/ 21 w 60"/>
                  <a:gd name="T59" fmla="*/ 99 h 106"/>
                  <a:gd name="T60" fmla="*/ 35 w 60"/>
                  <a:gd name="T61" fmla="*/ 99 h 106"/>
                  <a:gd name="T62" fmla="*/ 42 w 60"/>
                  <a:gd name="T63" fmla="*/ 92 h 106"/>
                  <a:gd name="T64" fmla="*/ 42 w 60"/>
                  <a:gd name="T65" fmla="*/ 82 h 106"/>
                  <a:gd name="T66" fmla="*/ 39 w 60"/>
                  <a:gd name="T67" fmla="*/ 71 h 106"/>
                  <a:gd name="T68" fmla="*/ 21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17" y="53"/>
                    </a:moveTo>
                    <a:lnTo>
                      <a:pt x="10" y="43"/>
                    </a:lnTo>
                    <a:lnTo>
                      <a:pt x="3" y="36"/>
                    </a:lnTo>
                    <a:lnTo>
                      <a:pt x="0" y="29"/>
                    </a:lnTo>
                    <a:lnTo>
                      <a:pt x="0" y="25"/>
                    </a:lnTo>
                    <a:lnTo>
                      <a:pt x="3" y="14"/>
                    </a:lnTo>
                    <a:lnTo>
                      <a:pt x="7" y="7"/>
                    </a:lnTo>
                    <a:lnTo>
                      <a:pt x="17" y="0"/>
                    </a:lnTo>
                    <a:lnTo>
                      <a:pt x="28" y="0"/>
                    </a:lnTo>
                    <a:lnTo>
                      <a:pt x="39" y="0"/>
                    </a:lnTo>
                    <a:lnTo>
                      <a:pt x="49" y="7"/>
                    </a:lnTo>
                    <a:lnTo>
                      <a:pt x="56" y="14"/>
                    </a:lnTo>
                    <a:lnTo>
                      <a:pt x="56" y="21"/>
                    </a:lnTo>
                    <a:lnTo>
                      <a:pt x="56" y="29"/>
                    </a:lnTo>
                    <a:lnTo>
                      <a:pt x="53" y="32"/>
                    </a:lnTo>
                    <a:lnTo>
                      <a:pt x="46" y="39"/>
                    </a:lnTo>
                    <a:lnTo>
                      <a:pt x="35" y="46"/>
                    </a:lnTo>
                    <a:lnTo>
                      <a:pt x="46" y="57"/>
                    </a:lnTo>
                    <a:lnTo>
                      <a:pt x="53" y="64"/>
                    </a:lnTo>
                    <a:lnTo>
                      <a:pt x="56" y="71"/>
                    </a:lnTo>
                    <a:lnTo>
                      <a:pt x="60" y="78"/>
                    </a:lnTo>
                    <a:lnTo>
                      <a:pt x="56" y="89"/>
                    </a:lnTo>
                    <a:lnTo>
                      <a:pt x="49" y="99"/>
                    </a:lnTo>
                    <a:lnTo>
                      <a:pt x="39" y="103"/>
                    </a:lnTo>
                    <a:lnTo>
                      <a:pt x="28" y="106"/>
                    </a:lnTo>
                    <a:lnTo>
                      <a:pt x="17" y="106"/>
                    </a:lnTo>
                    <a:lnTo>
                      <a:pt x="10" y="103"/>
                    </a:lnTo>
                    <a:lnTo>
                      <a:pt x="7" y="96"/>
                    </a:lnTo>
                    <a:lnTo>
                      <a:pt x="0" y="89"/>
                    </a:lnTo>
                    <a:lnTo>
                      <a:pt x="0" y="82"/>
                    </a:lnTo>
                    <a:lnTo>
                      <a:pt x="0" y="74"/>
                    </a:lnTo>
                    <a:lnTo>
                      <a:pt x="3" y="67"/>
                    </a:lnTo>
                    <a:lnTo>
                      <a:pt x="10" y="60"/>
                    </a:lnTo>
                    <a:lnTo>
                      <a:pt x="17" y="53"/>
                    </a:lnTo>
                    <a:close/>
                    <a:moveTo>
                      <a:pt x="32" y="46"/>
                    </a:moveTo>
                    <a:lnTo>
                      <a:pt x="39" y="36"/>
                    </a:lnTo>
                    <a:lnTo>
                      <a:pt x="39" y="32"/>
                    </a:lnTo>
                    <a:lnTo>
                      <a:pt x="42" y="25"/>
                    </a:lnTo>
                    <a:lnTo>
                      <a:pt x="42" y="21"/>
                    </a:lnTo>
                    <a:lnTo>
                      <a:pt x="42" y="14"/>
                    </a:lnTo>
                    <a:lnTo>
                      <a:pt x="39" y="7"/>
                    </a:lnTo>
                    <a:lnTo>
                      <a:pt x="35" y="4"/>
                    </a:lnTo>
                    <a:lnTo>
                      <a:pt x="28" y="4"/>
                    </a:lnTo>
                    <a:lnTo>
                      <a:pt x="25" y="4"/>
                    </a:lnTo>
                    <a:lnTo>
                      <a:pt x="17" y="7"/>
                    </a:lnTo>
                    <a:lnTo>
                      <a:pt x="14" y="14"/>
                    </a:lnTo>
                    <a:lnTo>
                      <a:pt x="14" y="18"/>
                    </a:lnTo>
                    <a:lnTo>
                      <a:pt x="14" y="21"/>
                    </a:lnTo>
                    <a:lnTo>
                      <a:pt x="17" y="29"/>
                    </a:lnTo>
                    <a:lnTo>
                      <a:pt x="17" y="32"/>
                    </a:lnTo>
                    <a:lnTo>
                      <a:pt x="21" y="36"/>
                    </a:lnTo>
                    <a:lnTo>
                      <a:pt x="32" y="46"/>
                    </a:lnTo>
                    <a:close/>
                    <a:moveTo>
                      <a:pt x="21" y="57"/>
                    </a:moveTo>
                    <a:lnTo>
                      <a:pt x="17" y="60"/>
                    </a:lnTo>
                    <a:lnTo>
                      <a:pt x="14" y="67"/>
                    </a:lnTo>
                    <a:lnTo>
                      <a:pt x="14" y="74"/>
                    </a:lnTo>
                    <a:lnTo>
                      <a:pt x="14" y="82"/>
                    </a:lnTo>
                    <a:lnTo>
                      <a:pt x="14" y="89"/>
                    </a:lnTo>
                    <a:lnTo>
                      <a:pt x="17" y="96"/>
                    </a:lnTo>
                    <a:lnTo>
                      <a:pt x="21" y="99"/>
                    </a:lnTo>
                    <a:lnTo>
                      <a:pt x="28" y="99"/>
                    </a:lnTo>
                    <a:lnTo>
                      <a:pt x="35" y="99"/>
                    </a:lnTo>
                    <a:lnTo>
                      <a:pt x="39" y="96"/>
                    </a:lnTo>
                    <a:lnTo>
                      <a:pt x="42" y="92"/>
                    </a:lnTo>
                    <a:lnTo>
                      <a:pt x="42" y="85"/>
                    </a:lnTo>
                    <a:lnTo>
                      <a:pt x="42" y="82"/>
                    </a:lnTo>
                    <a:lnTo>
                      <a:pt x="42" y="74"/>
                    </a:lnTo>
                    <a:lnTo>
                      <a:pt x="39"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78" name="Rectangle 279"/>
              <p:cNvSpPr>
                <a:spLocks noChangeArrowheads="1"/>
              </p:cNvSpPr>
              <p:nvPr/>
            </p:nvSpPr>
            <p:spPr bwMode="auto">
              <a:xfrm>
                <a:off x="5213"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9" name="Rectangle 280"/>
              <p:cNvSpPr>
                <a:spLocks noChangeArrowheads="1"/>
              </p:cNvSpPr>
              <p:nvPr/>
            </p:nvSpPr>
            <p:spPr bwMode="auto">
              <a:xfrm>
                <a:off x="532"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0" name="Freeform 281"/>
              <p:cNvSpPr>
                <a:spLocks/>
              </p:cNvSpPr>
              <p:nvPr/>
            </p:nvSpPr>
            <p:spPr bwMode="auto">
              <a:xfrm>
                <a:off x="589" y="1852"/>
                <a:ext cx="109" cy="71"/>
              </a:xfrm>
              <a:custGeom>
                <a:avLst/>
                <a:gdLst>
                  <a:gd name="T0" fmla="*/ 0 w 109"/>
                  <a:gd name="T1" fmla="*/ 0 h 71"/>
                  <a:gd name="T2" fmla="*/ 28 w 109"/>
                  <a:gd name="T3" fmla="*/ 0 h 71"/>
                  <a:gd name="T4" fmla="*/ 28 w 109"/>
                  <a:gd name="T5" fmla="*/ 0 h 71"/>
                  <a:gd name="T6" fmla="*/ 24 w 109"/>
                  <a:gd name="T7" fmla="*/ 4 h 71"/>
                  <a:gd name="T8" fmla="*/ 24 w 109"/>
                  <a:gd name="T9" fmla="*/ 4 h 71"/>
                  <a:gd name="T10" fmla="*/ 21 w 109"/>
                  <a:gd name="T11" fmla="*/ 4 h 71"/>
                  <a:gd name="T12" fmla="*/ 21 w 109"/>
                  <a:gd name="T13" fmla="*/ 8 h 71"/>
                  <a:gd name="T14" fmla="*/ 21 w 109"/>
                  <a:gd name="T15" fmla="*/ 11 h 71"/>
                  <a:gd name="T16" fmla="*/ 24 w 109"/>
                  <a:gd name="T17" fmla="*/ 15 h 71"/>
                  <a:gd name="T18" fmla="*/ 39 w 109"/>
                  <a:gd name="T19" fmla="*/ 54 h 71"/>
                  <a:gd name="T20" fmla="*/ 53 w 109"/>
                  <a:gd name="T21" fmla="*/ 18 h 71"/>
                  <a:gd name="T22" fmla="*/ 49 w 109"/>
                  <a:gd name="T23" fmla="*/ 11 h 71"/>
                  <a:gd name="T24" fmla="*/ 49 w 109"/>
                  <a:gd name="T25" fmla="*/ 8 h 71"/>
                  <a:gd name="T26" fmla="*/ 46 w 109"/>
                  <a:gd name="T27" fmla="*/ 4 h 71"/>
                  <a:gd name="T28" fmla="*/ 42 w 109"/>
                  <a:gd name="T29" fmla="*/ 4 h 71"/>
                  <a:gd name="T30" fmla="*/ 39 w 109"/>
                  <a:gd name="T31" fmla="*/ 0 h 71"/>
                  <a:gd name="T32" fmla="*/ 39 w 109"/>
                  <a:gd name="T33" fmla="*/ 0 h 71"/>
                  <a:gd name="T34" fmla="*/ 70 w 109"/>
                  <a:gd name="T35" fmla="*/ 0 h 71"/>
                  <a:gd name="T36" fmla="*/ 70 w 109"/>
                  <a:gd name="T37" fmla="*/ 0 h 71"/>
                  <a:gd name="T38" fmla="*/ 67 w 109"/>
                  <a:gd name="T39" fmla="*/ 4 h 71"/>
                  <a:gd name="T40" fmla="*/ 63 w 109"/>
                  <a:gd name="T41" fmla="*/ 4 h 71"/>
                  <a:gd name="T42" fmla="*/ 63 w 109"/>
                  <a:gd name="T43" fmla="*/ 8 h 71"/>
                  <a:gd name="T44" fmla="*/ 63 w 109"/>
                  <a:gd name="T45" fmla="*/ 8 h 71"/>
                  <a:gd name="T46" fmla="*/ 63 w 109"/>
                  <a:gd name="T47" fmla="*/ 11 h 71"/>
                  <a:gd name="T48" fmla="*/ 63 w 109"/>
                  <a:gd name="T49" fmla="*/ 11 h 71"/>
                  <a:gd name="T50" fmla="*/ 81 w 109"/>
                  <a:gd name="T51" fmla="*/ 54 h 71"/>
                  <a:gd name="T52" fmla="*/ 95 w 109"/>
                  <a:gd name="T53" fmla="*/ 15 h 71"/>
                  <a:gd name="T54" fmla="*/ 99 w 109"/>
                  <a:gd name="T55" fmla="*/ 11 h 71"/>
                  <a:gd name="T56" fmla="*/ 99 w 109"/>
                  <a:gd name="T57" fmla="*/ 8 h 71"/>
                  <a:gd name="T58" fmla="*/ 99 w 109"/>
                  <a:gd name="T59" fmla="*/ 4 h 71"/>
                  <a:gd name="T60" fmla="*/ 95 w 109"/>
                  <a:gd name="T61" fmla="*/ 4 h 71"/>
                  <a:gd name="T62" fmla="*/ 95 w 109"/>
                  <a:gd name="T63" fmla="*/ 4 h 71"/>
                  <a:gd name="T64" fmla="*/ 88 w 109"/>
                  <a:gd name="T65" fmla="*/ 0 h 71"/>
                  <a:gd name="T66" fmla="*/ 88 w 109"/>
                  <a:gd name="T67" fmla="*/ 0 h 71"/>
                  <a:gd name="T68" fmla="*/ 109 w 109"/>
                  <a:gd name="T69" fmla="*/ 0 h 71"/>
                  <a:gd name="T70" fmla="*/ 109 w 109"/>
                  <a:gd name="T71" fmla="*/ 0 h 71"/>
                  <a:gd name="T72" fmla="*/ 106 w 109"/>
                  <a:gd name="T73" fmla="*/ 4 h 71"/>
                  <a:gd name="T74" fmla="*/ 99 w 109"/>
                  <a:gd name="T75" fmla="*/ 11 h 71"/>
                  <a:gd name="T76" fmla="*/ 77 w 109"/>
                  <a:gd name="T77" fmla="*/ 71 h 71"/>
                  <a:gd name="T78" fmla="*/ 74 w 109"/>
                  <a:gd name="T79" fmla="*/ 71 h 71"/>
                  <a:gd name="T80" fmla="*/ 56 w 109"/>
                  <a:gd name="T81" fmla="*/ 25 h 71"/>
                  <a:gd name="T82" fmla="*/ 35 w 109"/>
                  <a:gd name="T83" fmla="*/ 71 h 71"/>
                  <a:gd name="T84" fmla="*/ 32 w 109"/>
                  <a:gd name="T85" fmla="*/ 71 h 71"/>
                  <a:gd name="T86" fmla="*/ 10 w 109"/>
                  <a:gd name="T87" fmla="*/ 15 h 71"/>
                  <a:gd name="T88" fmla="*/ 7 w 109"/>
                  <a:gd name="T89" fmla="*/ 8 h 71"/>
                  <a:gd name="T90" fmla="*/ 3 w 109"/>
                  <a:gd name="T91" fmla="*/ 4 h 71"/>
                  <a:gd name="T92" fmla="*/ 3 w 109"/>
                  <a:gd name="T93" fmla="*/ 4 h 71"/>
                  <a:gd name="T94" fmla="*/ 0 w 109"/>
                  <a:gd name="T95" fmla="*/ 0 h 71"/>
                  <a:gd name="T96" fmla="*/ 0 w 10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71"/>
                  <a:gd name="T149" fmla="*/ 109 w 10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71">
                    <a:moveTo>
                      <a:pt x="0" y="0"/>
                    </a:moveTo>
                    <a:lnTo>
                      <a:pt x="28" y="0"/>
                    </a:lnTo>
                    <a:lnTo>
                      <a:pt x="24" y="4"/>
                    </a:lnTo>
                    <a:lnTo>
                      <a:pt x="21" y="4"/>
                    </a:lnTo>
                    <a:lnTo>
                      <a:pt x="21" y="8"/>
                    </a:lnTo>
                    <a:lnTo>
                      <a:pt x="21" y="11"/>
                    </a:lnTo>
                    <a:lnTo>
                      <a:pt x="24" y="15"/>
                    </a:lnTo>
                    <a:lnTo>
                      <a:pt x="39" y="54"/>
                    </a:lnTo>
                    <a:lnTo>
                      <a:pt x="53" y="18"/>
                    </a:lnTo>
                    <a:lnTo>
                      <a:pt x="49" y="11"/>
                    </a:lnTo>
                    <a:lnTo>
                      <a:pt x="49" y="8"/>
                    </a:lnTo>
                    <a:lnTo>
                      <a:pt x="46" y="4"/>
                    </a:lnTo>
                    <a:lnTo>
                      <a:pt x="42" y="4"/>
                    </a:lnTo>
                    <a:lnTo>
                      <a:pt x="39" y="0"/>
                    </a:lnTo>
                    <a:lnTo>
                      <a:pt x="70" y="0"/>
                    </a:lnTo>
                    <a:lnTo>
                      <a:pt x="67" y="4"/>
                    </a:lnTo>
                    <a:lnTo>
                      <a:pt x="63" y="4"/>
                    </a:lnTo>
                    <a:lnTo>
                      <a:pt x="63" y="8"/>
                    </a:lnTo>
                    <a:lnTo>
                      <a:pt x="63" y="11"/>
                    </a:lnTo>
                    <a:lnTo>
                      <a:pt x="81" y="54"/>
                    </a:lnTo>
                    <a:lnTo>
                      <a:pt x="95" y="15"/>
                    </a:lnTo>
                    <a:lnTo>
                      <a:pt x="99" y="11"/>
                    </a:lnTo>
                    <a:lnTo>
                      <a:pt x="99" y="8"/>
                    </a:lnTo>
                    <a:lnTo>
                      <a:pt x="99" y="4"/>
                    </a:lnTo>
                    <a:lnTo>
                      <a:pt x="95" y="4"/>
                    </a:lnTo>
                    <a:lnTo>
                      <a:pt x="88" y="0"/>
                    </a:lnTo>
                    <a:lnTo>
                      <a:pt x="109" y="0"/>
                    </a:lnTo>
                    <a:lnTo>
                      <a:pt x="106" y="4"/>
                    </a:lnTo>
                    <a:lnTo>
                      <a:pt x="99" y="11"/>
                    </a:lnTo>
                    <a:lnTo>
                      <a:pt x="77" y="71"/>
                    </a:lnTo>
                    <a:lnTo>
                      <a:pt x="74" y="71"/>
                    </a:lnTo>
                    <a:lnTo>
                      <a:pt x="56" y="25"/>
                    </a:lnTo>
                    <a:lnTo>
                      <a:pt x="35" y="71"/>
                    </a:lnTo>
                    <a:lnTo>
                      <a:pt x="32" y="71"/>
                    </a:lnTo>
                    <a:lnTo>
                      <a:pt x="10" y="15"/>
                    </a:lnTo>
                    <a:lnTo>
                      <a:pt x="7" y="8"/>
                    </a:lnTo>
                    <a:lnTo>
                      <a:pt x="3" y="4"/>
                    </a:lnTo>
                    <a:lnTo>
                      <a:pt x="0" y="0"/>
                    </a:lnTo>
                    <a:close/>
                  </a:path>
                </a:pathLst>
              </a:custGeom>
              <a:solidFill>
                <a:srgbClr val="000000"/>
              </a:solidFill>
              <a:ln w="0">
                <a:solidFill>
                  <a:srgbClr val="000000"/>
                </a:solidFill>
                <a:round/>
                <a:headEnd/>
                <a:tailEnd/>
              </a:ln>
            </p:spPr>
            <p:txBody>
              <a:bodyPr/>
              <a:lstStyle/>
              <a:p>
                <a:endParaRPr lang="en-CA"/>
              </a:p>
            </p:txBody>
          </p:sp>
          <p:sp>
            <p:nvSpPr>
              <p:cNvPr id="22681" name="Freeform 282"/>
              <p:cNvSpPr>
                <a:spLocks noEditPoints="1"/>
              </p:cNvSpPr>
              <p:nvPr/>
            </p:nvSpPr>
            <p:spPr bwMode="auto">
              <a:xfrm>
                <a:off x="702" y="1852"/>
                <a:ext cx="63" cy="71"/>
              </a:xfrm>
              <a:custGeom>
                <a:avLst/>
                <a:gdLst>
                  <a:gd name="T0" fmla="*/ 32 w 63"/>
                  <a:gd name="T1" fmla="*/ 64 h 71"/>
                  <a:gd name="T2" fmla="*/ 25 w 63"/>
                  <a:gd name="T3" fmla="*/ 71 h 71"/>
                  <a:gd name="T4" fmla="*/ 18 w 63"/>
                  <a:gd name="T5" fmla="*/ 71 h 71"/>
                  <a:gd name="T6" fmla="*/ 3 w 63"/>
                  <a:gd name="T7" fmla="*/ 68 h 71"/>
                  <a:gd name="T8" fmla="*/ 0 w 63"/>
                  <a:gd name="T9" fmla="*/ 54 h 71"/>
                  <a:gd name="T10" fmla="*/ 3 w 63"/>
                  <a:gd name="T11" fmla="*/ 46 h 71"/>
                  <a:gd name="T12" fmla="*/ 14 w 63"/>
                  <a:gd name="T13" fmla="*/ 36 h 71"/>
                  <a:gd name="T14" fmla="*/ 39 w 63"/>
                  <a:gd name="T15" fmla="*/ 25 h 71"/>
                  <a:gd name="T16" fmla="*/ 39 w 63"/>
                  <a:gd name="T17" fmla="*/ 15 h 71"/>
                  <a:gd name="T18" fmla="*/ 32 w 63"/>
                  <a:gd name="T19" fmla="*/ 4 h 71"/>
                  <a:gd name="T20" fmla="*/ 21 w 63"/>
                  <a:gd name="T21" fmla="*/ 4 h 71"/>
                  <a:gd name="T22" fmla="*/ 18 w 63"/>
                  <a:gd name="T23" fmla="*/ 11 h 71"/>
                  <a:gd name="T24" fmla="*/ 14 w 63"/>
                  <a:gd name="T25" fmla="*/ 18 h 71"/>
                  <a:gd name="T26" fmla="*/ 14 w 63"/>
                  <a:gd name="T27" fmla="*/ 22 h 71"/>
                  <a:gd name="T28" fmla="*/ 10 w 63"/>
                  <a:gd name="T29" fmla="*/ 25 h 71"/>
                  <a:gd name="T30" fmla="*/ 3 w 63"/>
                  <a:gd name="T31" fmla="*/ 22 h 71"/>
                  <a:gd name="T32" fmla="*/ 3 w 63"/>
                  <a:gd name="T33" fmla="*/ 18 h 71"/>
                  <a:gd name="T34" fmla="*/ 10 w 63"/>
                  <a:gd name="T35" fmla="*/ 4 h 71"/>
                  <a:gd name="T36" fmla="*/ 28 w 63"/>
                  <a:gd name="T37" fmla="*/ 0 h 71"/>
                  <a:gd name="T38" fmla="*/ 42 w 63"/>
                  <a:gd name="T39" fmla="*/ 0 h 71"/>
                  <a:gd name="T40" fmla="*/ 49 w 63"/>
                  <a:gd name="T41" fmla="*/ 11 h 71"/>
                  <a:gd name="T42" fmla="*/ 49 w 63"/>
                  <a:gd name="T43" fmla="*/ 22 h 71"/>
                  <a:gd name="T44" fmla="*/ 53 w 63"/>
                  <a:gd name="T45" fmla="*/ 54 h 71"/>
                  <a:gd name="T46" fmla="*/ 53 w 63"/>
                  <a:gd name="T47" fmla="*/ 61 h 71"/>
                  <a:gd name="T48" fmla="*/ 53 w 63"/>
                  <a:gd name="T49" fmla="*/ 61 h 71"/>
                  <a:gd name="T50" fmla="*/ 56 w 63"/>
                  <a:gd name="T51" fmla="*/ 61 h 71"/>
                  <a:gd name="T52" fmla="*/ 60 w 63"/>
                  <a:gd name="T53" fmla="*/ 61 h 71"/>
                  <a:gd name="T54" fmla="*/ 63 w 63"/>
                  <a:gd name="T55" fmla="*/ 61 h 71"/>
                  <a:gd name="T56" fmla="*/ 46 w 63"/>
                  <a:gd name="T57" fmla="*/ 71 h 71"/>
                  <a:gd name="T58" fmla="*/ 39 w 63"/>
                  <a:gd name="T59" fmla="*/ 68 h 71"/>
                  <a:gd name="T60" fmla="*/ 39 w 63"/>
                  <a:gd name="T61" fmla="*/ 61 h 71"/>
                  <a:gd name="T62" fmla="*/ 39 w 63"/>
                  <a:gd name="T63" fmla="*/ 29 h 71"/>
                  <a:gd name="T64" fmla="*/ 25 w 63"/>
                  <a:gd name="T65" fmla="*/ 36 h 71"/>
                  <a:gd name="T66" fmla="*/ 14 w 63"/>
                  <a:gd name="T67" fmla="*/ 43 h 71"/>
                  <a:gd name="T68" fmla="*/ 14 w 63"/>
                  <a:gd name="T69" fmla="*/ 50 h 71"/>
                  <a:gd name="T70" fmla="*/ 14 w 63"/>
                  <a:gd name="T71" fmla="*/ 57 h 71"/>
                  <a:gd name="T72" fmla="*/ 25 w 63"/>
                  <a:gd name="T73" fmla="*/ 61 h 71"/>
                  <a:gd name="T74" fmla="*/ 39 w 63"/>
                  <a:gd name="T75" fmla="*/ 54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71"/>
                  <a:gd name="T116" fmla="*/ 63 w 63"/>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71">
                    <a:moveTo>
                      <a:pt x="39" y="61"/>
                    </a:moveTo>
                    <a:lnTo>
                      <a:pt x="32" y="64"/>
                    </a:lnTo>
                    <a:lnTo>
                      <a:pt x="28" y="68"/>
                    </a:lnTo>
                    <a:lnTo>
                      <a:pt x="25" y="71"/>
                    </a:lnTo>
                    <a:lnTo>
                      <a:pt x="21" y="71"/>
                    </a:lnTo>
                    <a:lnTo>
                      <a:pt x="18" y="71"/>
                    </a:lnTo>
                    <a:lnTo>
                      <a:pt x="10" y="71"/>
                    </a:lnTo>
                    <a:lnTo>
                      <a:pt x="3" y="68"/>
                    </a:lnTo>
                    <a:lnTo>
                      <a:pt x="0" y="61"/>
                    </a:lnTo>
                    <a:lnTo>
                      <a:pt x="0" y="54"/>
                    </a:lnTo>
                    <a:lnTo>
                      <a:pt x="0" y="50"/>
                    </a:lnTo>
                    <a:lnTo>
                      <a:pt x="3" y="46"/>
                    </a:lnTo>
                    <a:lnTo>
                      <a:pt x="7" y="39"/>
                    </a:lnTo>
                    <a:lnTo>
                      <a:pt x="14" y="36"/>
                    </a:lnTo>
                    <a:lnTo>
                      <a:pt x="21" y="32"/>
                    </a:lnTo>
                    <a:lnTo>
                      <a:pt x="39" y="25"/>
                    </a:lnTo>
                    <a:lnTo>
                      <a:pt x="39" y="22"/>
                    </a:lnTo>
                    <a:lnTo>
                      <a:pt x="39" y="15"/>
                    </a:lnTo>
                    <a:lnTo>
                      <a:pt x="35" y="8"/>
                    </a:lnTo>
                    <a:lnTo>
                      <a:pt x="32" y="4"/>
                    </a:lnTo>
                    <a:lnTo>
                      <a:pt x="25" y="4"/>
                    </a:lnTo>
                    <a:lnTo>
                      <a:pt x="21" y="4"/>
                    </a:lnTo>
                    <a:lnTo>
                      <a:pt x="18" y="8"/>
                    </a:lnTo>
                    <a:lnTo>
                      <a:pt x="18" y="11"/>
                    </a:lnTo>
                    <a:lnTo>
                      <a:pt x="14" y="11"/>
                    </a:lnTo>
                    <a:lnTo>
                      <a:pt x="14" y="18"/>
                    </a:lnTo>
                    <a:lnTo>
                      <a:pt x="14" y="22"/>
                    </a:lnTo>
                    <a:lnTo>
                      <a:pt x="10" y="25"/>
                    </a:lnTo>
                    <a:lnTo>
                      <a:pt x="7" y="25"/>
                    </a:lnTo>
                    <a:lnTo>
                      <a:pt x="3" y="22"/>
                    </a:lnTo>
                    <a:lnTo>
                      <a:pt x="3" y="18"/>
                    </a:lnTo>
                    <a:lnTo>
                      <a:pt x="3" y="11"/>
                    </a:lnTo>
                    <a:lnTo>
                      <a:pt x="10" y="4"/>
                    </a:lnTo>
                    <a:lnTo>
                      <a:pt x="18" y="0"/>
                    </a:lnTo>
                    <a:lnTo>
                      <a:pt x="28" y="0"/>
                    </a:lnTo>
                    <a:lnTo>
                      <a:pt x="35" y="0"/>
                    </a:lnTo>
                    <a:lnTo>
                      <a:pt x="42" y="0"/>
                    </a:lnTo>
                    <a:lnTo>
                      <a:pt x="46" y="4"/>
                    </a:lnTo>
                    <a:lnTo>
                      <a:pt x="49" y="11"/>
                    </a:lnTo>
                    <a:lnTo>
                      <a:pt x="49" y="15"/>
                    </a:lnTo>
                    <a:lnTo>
                      <a:pt x="49" y="22"/>
                    </a:lnTo>
                    <a:lnTo>
                      <a:pt x="49" y="46"/>
                    </a:lnTo>
                    <a:lnTo>
                      <a:pt x="53" y="54"/>
                    </a:lnTo>
                    <a:lnTo>
                      <a:pt x="53" y="57"/>
                    </a:lnTo>
                    <a:lnTo>
                      <a:pt x="53" y="61"/>
                    </a:lnTo>
                    <a:lnTo>
                      <a:pt x="56" y="61"/>
                    </a:lnTo>
                    <a:lnTo>
                      <a:pt x="60" y="61"/>
                    </a:lnTo>
                    <a:lnTo>
                      <a:pt x="63" y="57"/>
                    </a:lnTo>
                    <a:lnTo>
                      <a:pt x="63" y="61"/>
                    </a:lnTo>
                    <a:lnTo>
                      <a:pt x="53" y="68"/>
                    </a:lnTo>
                    <a:lnTo>
                      <a:pt x="46" y="71"/>
                    </a:lnTo>
                    <a:lnTo>
                      <a:pt x="42" y="71"/>
                    </a:lnTo>
                    <a:lnTo>
                      <a:pt x="39" y="68"/>
                    </a:lnTo>
                    <a:lnTo>
                      <a:pt x="39" y="64"/>
                    </a:lnTo>
                    <a:lnTo>
                      <a:pt x="39" y="61"/>
                    </a:lnTo>
                    <a:close/>
                    <a:moveTo>
                      <a:pt x="39" y="54"/>
                    </a:moveTo>
                    <a:lnTo>
                      <a:pt x="39" y="29"/>
                    </a:lnTo>
                    <a:lnTo>
                      <a:pt x="28" y="32"/>
                    </a:lnTo>
                    <a:lnTo>
                      <a:pt x="25" y="36"/>
                    </a:lnTo>
                    <a:lnTo>
                      <a:pt x="18" y="39"/>
                    </a:lnTo>
                    <a:lnTo>
                      <a:pt x="14" y="43"/>
                    </a:lnTo>
                    <a:lnTo>
                      <a:pt x="14" y="46"/>
                    </a:lnTo>
                    <a:lnTo>
                      <a:pt x="14" y="50"/>
                    </a:lnTo>
                    <a:lnTo>
                      <a:pt x="14" y="54"/>
                    </a:lnTo>
                    <a:lnTo>
                      <a:pt x="14" y="57"/>
                    </a:lnTo>
                    <a:lnTo>
                      <a:pt x="18" y="61"/>
                    </a:lnTo>
                    <a:lnTo>
                      <a:pt x="25" y="61"/>
                    </a:lnTo>
                    <a:lnTo>
                      <a:pt x="28" y="61"/>
                    </a:lnTo>
                    <a:lnTo>
                      <a:pt x="39" y="54"/>
                    </a:lnTo>
                    <a:close/>
                  </a:path>
                </a:pathLst>
              </a:custGeom>
              <a:solidFill>
                <a:srgbClr val="000000"/>
              </a:solidFill>
              <a:ln w="0">
                <a:solidFill>
                  <a:srgbClr val="000000"/>
                </a:solidFill>
                <a:round/>
                <a:headEnd/>
                <a:tailEnd/>
              </a:ln>
            </p:spPr>
            <p:txBody>
              <a:bodyPr/>
              <a:lstStyle/>
              <a:p>
                <a:endParaRPr lang="en-CA"/>
              </a:p>
            </p:txBody>
          </p:sp>
          <p:sp>
            <p:nvSpPr>
              <p:cNvPr id="22682" name="Freeform 283"/>
              <p:cNvSpPr>
                <a:spLocks/>
              </p:cNvSpPr>
              <p:nvPr/>
            </p:nvSpPr>
            <p:spPr bwMode="auto">
              <a:xfrm>
                <a:off x="769" y="1852"/>
                <a:ext cx="74" cy="71"/>
              </a:xfrm>
              <a:custGeom>
                <a:avLst/>
                <a:gdLst>
                  <a:gd name="T0" fmla="*/ 21 w 74"/>
                  <a:gd name="T1" fmla="*/ 15 h 71"/>
                  <a:gd name="T2" fmla="*/ 28 w 74"/>
                  <a:gd name="T3" fmla="*/ 4 h 71"/>
                  <a:gd name="T4" fmla="*/ 39 w 74"/>
                  <a:gd name="T5" fmla="*/ 0 h 71"/>
                  <a:gd name="T6" fmla="*/ 46 w 74"/>
                  <a:gd name="T7" fmla="*/ 0 h 71"/>
                  <a:gd name="T8" fmla="*/ 49 w 74"/>
                  <a:gd name="T9" fmla="*/ 0 h 71"/>
                  <a:gd name="T10" fmla="*/ 53 w 74"/>
                  <a:gd name="T11" fmla="*/ 0 h 71"/>
                  <a:gd name="T12" fmla="*/ 60 w 74"/>
                  <a:gd name="T13" fmla="*/ 4 h 71"/>
                  <a:gd name="T14" fmla="*/ 60 w 74"/>
                  <a:gd name="T15" fmla="*/ 11 h 71"/>
                  <a:gd name="T16" fmla="*/ 64 w 74"/>
                  <a:gd name="T17" fmla="*/ 18 h 71"/>
                  <a:gd name="T18" fmla="*/ 64 w 74"/>
                  <a:gd name="T19" fmla="*/ 25 h 71"/>
                  <a:gd name="T20" fmla="*/ 64 w 74"/>
                  <a:gd name="T21" fmla="*/ 54 h 71"/>
                  <a:gd name="T22" fmla="*/ 64 w 74"/>
                  <a:gd name="T23" fmla="*/ 61 h 71"/>
                  <a:gd name="T24" fmla="*/ 64 w 74"/>
                  <a:gd name="T25" fmla="*/ 64 h 71"/>
                  <a:gd name="T26" fmla="*/ 64 w 74"/>
                  <a:gd name="T27" fmla="*/ 64 h 71"/>
                  <a:gd name="T28" fmla="*/ 67 w 74"/>
                  <a:gd name="T29" fmla="*/ 68 h 71"/>
                  <a:gd name="T30" fmla="*/ 67 w 74"/>
                  <a:gd name="T31" fmla="*/ 68 h 71"/>
                  <a:gd name="T32" fmla="*/ 74 w 74"/>
                  <a:gd name="T33" fmla="*/ 68 h 71"/>
                  <a:gd name="T34" fmla="*/ 74 w 74"/>
                  <a:gd name="T35" fmla="*/ 71 h 71"/>
                  <a:gd name="T36" fmla="*/ 39 w 74"/>
                  <a:gd name="T37" fmla="*/ 71 h 71"/>
                  <a:gd name="T38" fmla="*/ 39 w 74"/>
                  <a:gd name="T39" fmla="*/ 68 h 71"/>
                  <a:gd name="T40" fmla="*/ 42 w 74"/>
                  <a:gd name="T41" fmla="*/ 68 h 71"/>
                  <a:gd name="T42" fmla="*/ 46 w 74"/>
                  <a:gd name="T43" fmla="*/ 68 h 71"/>
                  <a:gd name="T44" fmla="*/ 46 w 74"/>
                  <a:gd name="T45" fmla="*/ 68 h 71"/>
                  <a:gd name="T46" fmla="*/ 49 w 74"/>
                  <a:gd name="T47" fmla="*/ 64 h 71"/>
                  <a:gd name="T48" fmla="*/ 49 w 74"/>
                  <a:gd name="T49" fmla="*/ 61 h 71"/>
                  <a:gd name="T50" fmla="*/ 49 w 74"/>
                  <a:gd name="T51" fmla="*/ 61 h 71"/>
                  <a:gd name="T52" fmla="*/ 49 w 74"/>
                  <a:gd name="T53" fmla="*/ 54 h 71"/>
                  <a:gd name="T54" fmla="*/ 49 w 74"/>
                  <a:gd name="T55" fmla="*/ 25 h 71"/>
                  <a:gd name="T56" fmla="*/ 49 w 74"/>
                  <a:gd name="T57" fmla="*/ 18 h 71"/>
                  <a:gd name="T58" fmla="*/ 46 w 74"/>
                  <a:gd name="T59" fmla="*/ 11 h 71"/>
                  <a:gd name="T60" fmla="*/ 46 w 74"/>
                  <a:gd name="T61" fmla="*/ 11 h 71"/>
                  <a:gd name="T62" fmla="*/ 39 w 74"/>
                  <a:gd name="T63" fmla="*/ 8 h 71"/>
                  <a:gd name="T64" fmla="*/ 32 w 74"/>
                  <a:gd name="T65" fmla="*/ 11 h 71"/>
                  <a:gd name="T66" fmla="*/ 21 w 74"/>
                  <a:gd name="T67" fmla="*/ 18 h 71"/>
                  <a:gd name="T68" fmla="*/ 21 w 74"/>
                  <a:gd name="T69" fmla="*/ 54 h 71"/>
                  <a:gd name="T70" fmla="*/ 21 w 74"/>
                  <a:gd name="T71" fmla="*/ 61 h 71"/>
                  <a:gd name="T72" fmla="*/ 21 w 74"/>
                  <a:gd name="T73" fmla="*/ 64 h 71"/>
                  <a:gd name="T74" fmla="*/ 21 w 74"/>
                  <a:gd name="T75" fmla="*/ 64 h 71"/>
                  <a:gd name="T76" fmla="*/ 25 w 74"/>
                  <a:gd name="T77" fmla="*/ 68 h 71"/>
                  <a:gd name="T78" fmla="*/ 28 w 74"/>
                  <a:gd name="T79" fmla="*/ 68 h 71"/>
                  <a:gd name="T80" fmla="*/ 32 w 74"/>
                  <a:gd name="T81" fmla="*/ 68 h 71"/>
                  <a:gd name="T82" fmla="*/ 32 w 74"/>
                  <a:gd name="T83" fmla="*/ 71 h 71"/>
                  <a:gd name="T84" fmla="*/ 0 w 74"/>
                  <a:gd name="T85" fmla="*/ 71 h 71"/>
                  <a:gd name="T86" fmla="*/ 0 w 74"/>
                  <a:gd name="T87" fmla="*/ 68 h 71"/>
                  <a:gd name="T88" fmla="*/ 0 w 74"/>
                  <a:gd name="T89" fmla="*/ 68 h 71"/>
                  <a:gd name="T90" fmla="*/ 4 w 74"/>
                  <a:gd name="T91" fmla="*/ 68 h 71"/>
                  <a:gd name="T92" fmla="*/ 7 w 74"/>
                  <a:gd name="T93" fmla="*/ 64 h 71"/>
                  <a:gd name="T94" fmla="*/ 7 w 74"/>
                  <a:gd name="T95" fmla="*/ 61 h 71"/>
                  <a:gd name="T96" fmla="*/ 7 w 74"/>
                  <a:gd name="T97" fmla="*/ 54 h 71"/>
                  <a:gd name="T98" fmla="*/ 7 w 74"/>
                  <a:gd name="T99" fmla="*/ 29 h 71"/>
                  <a:gd name="T100" fmla="*/ 7 w 74"/>
                  <a:gd name="T101" fmla="*/ 18 h 71"/>
                  <a:gd name="T102" fmla="*/ 7 w 74"/>
                  <a:gd name="T103" fmla="*/ 11 h 71"/>
                  <a:gd name="T104" fmla="*/ 7 w 74"/>
                  <a:gd name="T105" fmla="*/ 11 h 71"/>
                  <a:gd name="T106" fmla="*/ 7 w 74"/>
                  <a:gd name="T107" fmla="*/ 8 h 71"/>
                  <a:gd name="T108" fmla="*/ 4 w 74"/>
                  <a:gd name="T109" fmla="*/ 8 h 71"/>
                  <a:gd name="T110" fmla="*/ 4 w 74"/>
                  <a:gd name="T111" fmla="*/ 8 h 71"/>
                  <a:gd name="T112" fmla="*/ 4 w 74"/>
                  <a:gd name="T113" fmla="*/ 8 h 71"/>
                  <a:gd name="T114" fmla="*/ 0 w 74"/>
                  <a:gd name="T115" fmla="*/ 8 h 71"/>
                  <a:gd name="T116" fmla="*/ 0 w 74"/>
                  <a:gd name="T117" fmla="*/ 8 h 71"/>
                  <a:gd name="T118" fmla="*/ 18 w 74"/>
                  <a:gd name="T119" fmla="*/ 0 h 71"/>
                  <a:gd name="T120" fmla="*/ 21 w 74"/>
                  <a:gd name="T121" fmla="*/ 0 h 71"/>
                  <a:gd name="T122" fmla="*/ 21 w 74"/>
                  <a:gd name="T123" fmla="*/ 15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1" y="15"/>
                    </a:moveTo>
                    <a:lnTo>
                      <a:pt x="28" y="4"/>
                    </a:lnTo>
                    <a:lnTo>
                      <a:pt x="39" y="0"/>
                    </a:lnTo>
                    <a:lnTo>
                      <a:pt x="46" y="0"/>
                    </a:lnTo>
                    <a:lnTo>
                      <a:pt x="49" y="0"/>
                    </a:lnTo>
                    <a:lnTo>
                      <a:pt x="53" y="0"/>
                    </a:lnTo>
                    <a:lnTo>
                      <a:pt x="60" y="4"/>
                    </a:lnTo>
                    <a:lnTo>
                      <a:pt x="60" y="11"/>
                    </a:lnTo>
                    <a:lnTo>
                      <a:pt x="64" y="18"/>
                    </a:lnTo>
                    <a:lnTo>
                      <a:pt x="64" y="25"/>
                    </a:lnTo>
                    <a:lnTo>
                      <a:pt x="64" y="54"/>
                    </a:lnTo>
                    <a:lnTo>
                      <a:pt x="64" y="61"/>
                    </a:lnTo>
                    <a:lnTo>
                      <a:pt x="64" y="64"/>
                    </a:lnTo>
                    <a:lnTo>
                      <a:pt x="67" y="68"/>
                    </a:lnTo>
                    <a:lnTo>
                      <a:pt x="74" y="68"/>
                    </a:lnTo>
                    <a:lnTo>
                      <a:pt x="74" y="71"/>
                    </a:lnTo>
                    <a:lnTo>
                      <a:pt x="39" y="71"/>
                    </a:lnTo>
                    <a:lnTo>
                      <a:pt x="39" y="68"/>
                    </a:lnTo>
                    <a:lnTo>
                      <a:pt x="42" y="68"/>
                    </a:lnTo>
                    <a:lnTo>
                      <a:pt x="46" y="68"/>
                    </a:lnTo>
                    <a:lnTo>
                      <a:pt x="49" y="64"/>
                    </a:lnTo>
                    <a:lnTo>
                      <a:pt x="49" y="61"/>
                    </a:lnTo>
                    <a:lnTo>
                      <a:pt x="49" y="54"/>
                    </a:lnTo>
                    <a:lnTo>
                      <a:pt x="49" y="25"/>
                    </a:lnTo>
                    <a:lnTo>
                      <a:pt x="49" y="18"/>
                    </a:lnTo>
                    <a:lnTo>
                      <a:pt x="46" y="11"/>
                    </a:lnTo>
                    <a:lnTo>
                      <a:pt x="39" y="8"/>
                    </a:lnTo>
                    <a:lnTo>
                      <a:pt x="32" y="11"/>
                    </a:lnTo>
                    <a:lnTo>
                      <a:pt x="21" y="18"/>
                    </a:lnTo>
                    <a:lnTo>
                      <a:pt x="21" y="54"/>
                    </a:lnTo>
                    <a:lnTo>
                      <a:pt x="21" y="61"/>
                    </a:lnTo>
                    <a:lnTo>
                      <a:pt x="21" y="64"/>
                    </a:lnTo>
                    <a:lnTo>
                      <a:pt x="25" y="68"/>
                    </a:lnTo>
                    <a:lnTo>
                      <a:pt x="28" y="68"/>
                    </a:lnTo>
                    <a:lnTo>
                      <a:pt x="32" y="68"/>
                    </a:lnTo>
                    <a:lnTo>
                      <a:pt x="32" y="71"/>
                    </a:lnTo>
                    <a:lnTo>
                      <a:pt x="0" y="71"/>
                    </a:lnTo>
                    <a:lnTo>
                      <a:pt x="0" y="68"/>
                    </a:lnTo>
                    <a:lnTo>
                      <a:pt x="4" y="68"/>
                    </a:lnTo>
                    <a:lnTo>
                      <a:pt x="7" y="64"/>
                    </a:lnTo>
                    <a:lnTo>
                      <a:pt x="7" y="61"/>
                    </a:lnTo>
                    <a:lnTo>
                      <a:pt x="7" y="54"/>
                    </a:lnTo>
                    <a:lnTo>
                      <a:pt x="7" y="29"/>
                    </a:lnTo>
                    <a:lnTo>
                      <a:pt x="7" y="18"/>
                    </a:lnTo>
                    <a:lnTo>
                      <a:pt x="7" y="11"/>
                    </a:lnTo>
                    <a:lnTo>
                      <a:pt x="7" y="8"/>
                    </a:lnTo>
                    <a:lnTo>
                      <a:pt x="4" y="8"/>
                    </a:lnTo>
                    <a:lnTo>
                      <a:pt x="0" y="8"/>
                    </a:lnTo>
                    <a:lnTo>
                      <a:pt x="18" y="0"/>
                    </a:lnTo>
                    <a:lnTo>
                      <a:pt x="21" y="0"/>
                    </a:lnTo>
                    <a:lnTo>
                      <a:pt x="21" y="15"/>
                    </a:lnTo>
                    <a:close/>
                  </a:path>
                </a:pathLst>
              </a:custGeom>
              <a:solidFill>
                <a:srgbClr val="000000"/>
              </a:solidFill>
              <a:ln w="0">
                <a:solidFill>
                  <a:srgbClr val="000000"/>
                </a:solidFill>
                <a:round/>
                <a:headEnd/>
                <a:tailEnd/>
              </a:ln>
            </p:spPr>
            <p:txBody>
              <a:bodyPr/>
              <a:lstStyle/>
              <a:p>
                <a:endParaRPr lang="en-CA"/>
              </a:p>
            </p:txBody>
          </p:sp>
          <p:sp>
            <p:nvSpPr>
              <p:cNvPr id="22683" name="Freeform 284"/>
              <p:cNvSpPr>
                <a:spLocks/>
              </p:cNvSpPr>
              <p:nvPr/>
            </p:nvSpPr>
            <p:spPr bwMode="auto">
              <a:xfrm>
                <a:off x="843" y="1831"/>
                <a:ext cx="43" cy="92"/>
              </a:xfrm>
              <a:custGeom>
                <a:avLst/>
                <a:gdLst>
                  <a:gd name="T0" fmla="*/ 25 w 43"/>
                  <a:gd name="T1" fmla="*/ 0 h 92"/>
                  <a:gd name="T2" fmla="*/ 25 w 43"/>
                  <a:gd name="T3" fmla="*/ 21 h 92"/>
                  <a:gd name="T4" fmla="*/ 39 w 43"/>
                  <a:gd name="T5" fmla="*/ 21 h 92"/>
                  <a:gd name="T6" fmla="*/ 39 w 43"/>
                  <a:gd name="T7" fmla="*/ 25 h 92"/>
                  <a:gd name="T8" fmla="*/ 25 w 43"/>
                  <a:gd name="T9" fmla="*/ 25 h 92"/>
                  <a:gd name="T10" fmla="*/ 25 w 43"/>
                  <a:gd name="T11" fmla="*/ 71 h 92"/>
                  <a:gd name="T12" fmla="*/ 25 w 43"/>
                  <a:gd name="T13" fmla="*/ 78 h 92"/>
                  <a:gd name="T14" fmla="*/ 25 w 43"/>
                  <a:gd name="T15" fmla="*/ 82 h 92"/>
                  <a:gd name="T16" fmla="*/ 29 w 43"/>
                  <a:gd name="T17" fmla="*/ 82 h 92"/>
                  <a:gd name="T18" fmla="*/ 32 w 43"/>
                  <a:gd name="T19" fmla="*/ 82 h 92"/>
                  <a:gd name="T20" fmla="*/ 36 w 43"/>
                  <a:gd name="T21" fmla="*/ 82 h 92"/>
                  <a:gd name="T22" fmla="*/ 36 w 43"/>
                  <a:gd name="T23" fmla="*/ 82 h 92"/>
                  <a:gd name="T24" fmla="*/ 39 w 43"/>
                  <a:gd name="T25" fmla="*/ 82 h 92"/>
                  <a:gd name="T26" fmla="*/ 39 w 43"/>
                  <a:gd name="T27" fmla="*/ 78 h 92"/>
                  <a:gd name="T28" fmla="*/ 43 w 43"/>
                  <a:gd name="T29" fmla="*/ 78 h 92"/>
                  <a:gd name="T30" fmla="*/ 39 w 43"/>
                  <a:gd name="T31" fmla="*/ 85 h 92"/>
                  <a:gd name="T32" fmla="*/ 36 w 43"/>
                  <a:gd name="T33" fmla="*/ 89 h 92"/>
                  <a:gd name="T34" fmla="*/ 32 w 43"/>
                  <a:gd name="T35" fmla="*/ 92 h 92"/>
                  <a:gd name="T36" fmla="*/ 25 w 43"/>
                  <a:gd name="T37" fmla="*/ 92 h 92"/>
                  <a:gd name="T38" fmla="*/ 21 w 43"/>
                  <a:gd name="T39" fmla="*/ 92 h 92"/>
                  <a:gd name="T40" fmla="*/ 18 w 43"/>
                  <a:gd name="T41" fmla="*/ 92 h 92"/>
                  <a:gd name="T42" fmla="*/ 14 w 43"/>
                  <a:gd name="T43" fmla="*/ 89 h 92"/>
                  <a:gd name="T44" fmla="*/ 14 w 43"/>
                  <a:gd name="T45" fmla="*/ 85 h 92"/>
                  <a:gd name="T46" fmla="*/ 11 w 43"/>
                  <a:gd name="T47" fmla="*/ 82 h 92"/>
                  <a:gd name="T48" fmla="*/ 11 w 43"/>
                  <a:gd name="T49" fmla="*/ 75 h 92"/>
                  <a:gd name="T50" fmla="*/ 11 w 43"/>
                  <a:gd name="T51" fmla="*/ 25 h 92"/>
                  <a:gd name="T52" fmla="*/ 0 w 43"/>
                  <a:gd name="T53" fmla="*/ 25 h 92"/>
                  <a:gd name="T54" fmla="*/ 0 w 43"/>
                  <a:gd name="T55" fmla="*/ 25 h 92"/>
                  <a:gd name="T56" fmla="*/ 4 w 43"/>
                  <a:gd name="T57" fmla="*/ 21 h 92"/>
                  <a:gd name="T58" fmla="*/ 11 w 43"/>
                  <a:gd name="T59" fmla="*/ 18 h 92"/>
                  <a:gd name="T60" fmla="*/ 14 w 43"/>
                  <a:gd name="T61" fmla="*/ 14 h 92"/>
                  <a:gd name="T62" fmla="*/ 18 w 43"/>
                  <a:gd name="T63" fmla="*/ 11 h 92"/>
                  <a:gd name="T64" fmla="*/ 21 w 43"/>
                  <a:gd name="T65" fmla="*/ 4 h 92"/>
                  <a:gd name="T66" fmla="*/ 21 w 43"/>
                  <a:gd name="T67" fmla="*/ 0 h 92"/>
                  <a:gd name="T68" fmla="*/ 25 w 43"/>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2"/>
                  <a:gd name="T107" fmla="*/ 43 w 43"/>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2">
                    <a:moveTo>
                      <a:pt x="25" y="0"/>
                    </a:moveTo>
                    <a:lnTo>
                      <a:pt x="25" y="21"/>
                    </a:lnTo>
                    <a:lnTo>
                      <a:pt x="39" y="21"/>
                    </a:lnTo>
                    <a:lnTo>
                      <a:pt x="39" y="25"/>
                    </a:lnTo>
                    <a:lnTo>
                      <a:pt x="25" y="25"/>
                    </a:lnTo>
                    <a:lnTo>
                      <a:pt x="25" y="71"/>
                    </a:lnTo>
                    <a:lnTo>
                      <a:pt x="25" y="78"/>
                    </a:lnTo>
                    <a:lnTo>
                      <a:pt x="25" y="82"/>
                    </a:lnTo>
                    <a:lnTo>
                      <a:pt x="29" y="82"/>
                    </a:lnTo>
                    <a:lnTo>
                      <a:pt x="32" y="82"/>
                    </a:lnTo>
                    <a:lnTo>
                      <a:pt x="36" y="82"/>
                    </a:lnTo>
                    <a:lnTo>
                      <a:pt x="39" y="82"/>
                    </a:lnTo>
                    <a:lnTo>
                      <a:pt x="39" y="78"/>
                    </a:lnTo>
                    <a:lnTo>
                      <a:pt x="43" y="78"/>
                    </a:lnTo>
                    <a:lnTo>
                      <a:pt x="39" y="85"/>
                    </a:lnTo>
                    <a:lnTo>
                      <a:pt x="36" y="89"/>
                    </a:lnTo>
                    <a:lnTo>
                      <a:pt x="32" y="92"/>
                    </a:lnTo>
                    <a:lnTo>
                      <a:pt x="25" y="92"/>
                    </a:lnTo>
                    <a:lnTo>
                      <a:pt x="21" y="92"/>
                    </a:lnTo>
                    <a:lnTo>
                      <a:pt x="18" y="92"/>
                    </a:lnTo>
                    <a:lnTo>
                      <a:pt x="14" y="89"/>
                    </a:lnTo>
                    <a:lnTo>
                      <a:pt x="14" y="85"/>
                    </a:lnTo>
                    <a:lnTo>
                      <a:pt x="11" y="82"/>
                    </a:lnTo>
                    <a:lnTo>
                      <a:pt x="11" y="75"/>
                    </a:lnTo>
                    <a:lnTo>
                      <a:pt x="11" y="25"/>
                    </a:lnTo>
                    <a:lnTo>
                      <a:pt x="0" y="25"/>
                    </a:lnTo>
                    <a:lnTo>
                      <a:pt x="4" y="21"/>
                    </a:lnTo>
                    <a:lnTo>
                      <a:pt x="11" y="18"/>
                    </a:lnTo>
                    <a:lnTo>
                      <a:pt x="14" y="14"/>
                    </a:lnTo>
                    <a:lnTo>
                      <a:pt x="18" y="11"/>
                    </a:lnTo>
                    <a:lnTo>
                      <a:pt x="21"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84" name="Rectangle 285"/>
              <p:cNvSpPr>
                <a:spLocks noChangeArrowheads="1"/>
              </p:cNvSpPr>
              <p:nvPr/>
            </p:nvSpPr>
            <p:spPr bwMode="auto">
              <a:xfrm>
                <a:off x="1126"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5" name="Rectangle 286"/>
              <p:cNvSpPr>
                <a:spLocks noChangeArrowheads="1"/>
              </p:cNvSpPr>
              <p:nvPr/>
            </p:nvSpPr>
            <p:spPr bwMode="auto">
              <a:xfrm>
                <a:off x="115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6" name="Freeform 287"/>
              <p:cNvSpPr>
                <a:spLocks/>
              </p:cNvSpPr>
              <p:nvPr/>
            </p:nvSpPr>
            <p:spPr bwMode="auto">
              <a:xfrm>
                <a:off x="1402"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6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0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6" y="25"/>
                    </a:lnTo>
                    <a:lnTo>
                      <a:pt x="42" y="18"/>
                    </a:lnTo>
                    <a:lnTo>
                      <a:pt x="35" y="14"/>
                    </a:lnTo>
                    <a:lnTo>
                      <a:pt x="28" y="11"/>
                    </a:lnTo>
                    <a:lnTo>
                      <a:pt x="21" y="11"/>
                    </a:lnTo>
                    <a:lnTo>
                      <a:pt x="14" y="14"/>
                    </a:lnTo>
                    <a:lnTo>
                      <a:pt x="10" y="21"/>
                    </a:lnTo>
                    <a:lnTo>
                      <a:pt x="7" y="28"/>
                    </a:lnTo>
                    <a:lnTo>
                      <a:pt x="3" y="28"/>
                    </a:lnTo>
                    <a:lnTo>
                      <a:pt x="7" y="18"/>
                    </a:lnTo>
                    <a:lnTo>
                      <a:pt x="10"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87" name="Rectangle 288"/>
              <p:cNvSpPr>
                <a:spLocks noChangeArrowheads="1"/>
              </p:cNvSpPr>
              <p:nvPr/>
            </p:nvSpPr>
            <p:spPr bwMode="auto">
              <a:xfrm>
                <a:off x="163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8" name="Freeform 289"/>
              <p:cNvSpPr>
                <a:spLocks/>
              </p:cNvSpPr>
              <p:nvPr/>
            </p:nvSpPr>
            <p:spPr bwMode="auto">
              <a:xfrm>
                <a:off x="1890" y="1906"/>
                <a:ext cx="17" cy="17"/>
              </a:xfrm>
              <a:custGeom>
                <a:avLst/>
                <a:gdLst>
                  <a:gd name="T0" fmla="*/ 7 w 17"/>
                  <a:gd name="T1" fmla="*/ 0 h 17"/>
                  <a:gd name="T2" fmla="*/ 10 w 17"/>
                  <a:gd name="T3" fmla="*/ 0 h 17"/>
                  <a:gd name="T4" fmla="*/ 14 w 17"/>
                  <a:gd name="T5" fmla="*/ 3 h 17"/>
                  <a:gd name="T6" fmla="*/ 17 w 17"/>
                  <a:gd name="T7" fmla="*/ 7 h 17"/>
                  <a:gd name="T8" fmla="*/ 17 w 17"/>
                  <a:gd name="T9" fmla="*/ 10 h 17"/>
                  <a:gd name="T10" fmla="*/ 17 w 17"/>
                  <a:gd name="T11" fmla="*/ 14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4 h 17"/>
                  <a:gd name="T24" fmla="*/ 0 w 17"/>
                  <a:gd name="T25" fmla="*/ 10 h 17"/>
                  <a:gd name="T26" fmla="*/ 0 w 17"/>
                  <a:gd name="T27" fmla="*/ 7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7" y="10"/>
                    </a:lnTo>
                    <a:lnTo>
                      <a:pt x="17" y="14"/>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89" name="Freeform 290"/>
              <p:cNvSpPr>
                <a:spLocks noEditPoints="1"/>
              </p:cNvSpPr>
              <p:nvPr/>
            </p:nvSpPr>
            <p:spPr bwMode="auto">
              <a:xfrm>
                <a:off x="1918" y="1817"/>
                <a:ext cx="71" cy="106"/>
              </a:xfrm>
              <a:custGeom>
                <a:avLst/>
                <a:gdLst>
                  <a:gd name="T0" fmla="*/ 71 w 71"/>
                  <a:gd name="T1" fmla="*/ 67 h 106"/>
                  <a:gd name="T2" fmla="*/ 71 w 71"/>
                  <a:gd name="T3" fmla="*/ 78 h 106"/>
                  <a:gd name="T4" fmla="*/ 53 w 71"/>
                  <a:gd name="T5" fmla="*/ 78 h 106"/>
                  <a:gd name="T6" fmla="*/ 53 w 71"/>
                  <a:gd name="T7" fmla="*/ 106 h 106"/>
                  <a:gd name="T8" fmla="*/ 42 w 71"/>
                  <a:gd name="T9" fmla="*/ 106 h 106"/>
                  <a:gd name="T10" fmla="*/ 42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2 w 71"/>
                  <a:gd name="T25" fmla="*/ 67 h 106"/>
                  <a:gd name="T26" fmla="*/ 42 w 71"/>
                  <a:gd name="T27" fmla="*/ 14 h 106"/>
                  <a:gd name="T28" fmla="*/ 7 w 71"/>
                  <a:gd name="T29" fmla="*/ 67 h 106"/>
                  <a:gd name="T30" fmla="*/ 42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2" y="106"/>
                    </a:lnTo>
                    <a:lnTo>
                      <a:pt x="42" y="78"/>
                    </a:lnTo>
                    <a:lnTo>
                      <a:pt x="0" y="78"/>
                    </a:lnTo>
                    <a:lnTo>
                      <a:pt x="0" y="67"/>
                    </a:lnTo>
                    <a:lnTo>
                      <a:pt x="46" y="0"/>
                    </a:lnTo>
                    <a:lnTo>
                      <a:pt x="53" y="0"/>
                    </a:lnTo>
                    <a:lnTo>
                      <a:pt x="53" y="67"/>
                    </a:lnTo>
                    <a:lnTo>
                      <a:pt x="71"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90" name="Freeform 291"/>
              <p:cNvSpPr>
                <a:spLocks/>
              </p:cNvSpPr>
              <p:nvPr/>
            </p:nvSpPr>
            <p:spPr bwMode="auto">
              <a:xfrm>
                <a:off x="1996"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9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4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7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9" y="25"/>
                    </a:lnTo>
                    <a:lnTo>
                      <a:pt x="42" y="18"/>
                    </a:lnTo>
                    <a:lnTo>
                      <a:pt x="35" y="14"/>
                    </a:lnTo>
                    <a:lnTo>
                      <a:pt x="28" y="11"/>
                    </a:lnTo>
                    <a:lnTo>
                      <a:pt x="21" y="11"/>
                    </a:lnTo>
                    <a:lnTo>
                      <a:pt x="14" y="14"/>
                    </a:lnTo>
                    <a:lnTo>
                      <a:pt x="10" y="21"/>
                    </a:lnTo>
                    <a:lnTo>
                      <a:pt x="7" y="28"/>
                    </a:lnTo>
                    <a:lnTo>
                      <a:pt x="3" y="28"/>
                    </a:lnTo>
                    <a:lnTo>
                      <a:pt x="7" y="18"/>
                    </a:lnTo>
                    <a:lnTo>
                      <a:pt x="14"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7" y="85"/>
                    </a:lnTo>
                    <a:close/>
                  </a:path>
                </a:pathLst>
              </a:custGeom>
              <a:solidFill>
                <a:srgbClr val="000000"/>
              </a:solidFill>
              <a:ln w="0">
                <a:solidFill>
                  <a:srgbClr val="000000"/>
                </a:solidFill>
                <a:round/>
                <a:headEnd/>
                <a:tailEnd/>
              </a:ln>
            </p:spPr>
            <p:txBody>
              <a:bodyPr/>
              <a:lstStyle/>
              <a:p>
                <a:endParaRPr lang="en-CA"/>
              </a:p>
            </p:txBody>
          </p:sp>
          <p:sp>
            <p:nvSpPr>
              <p:cNvPr id="22691" name="Rectangle 292"/>
              <p:cNvSpPr>
                <a:spLocks noChangeArrowheads="1"/>
              </p:cNvSpPr>
              <p:nvPr/>
            </p:nvSpPr>
            <p:spPr bwMode="auto">
              <a:xfrm>
                <a:off x="221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2" name="Freeform 293"/>
              <p:cNvSpPr>
                <a:spLocks/>
              </p:cNvSpPr>
              <p:nvPr/>
            </p:nvSpPr>
            <p:spPr bwMode="auto">
              <a:xfrm>
                <a:off x="2466"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6 w 60"/>
                  <a:gd name="T13" fmla="*/ 53 h 106"/>
                  <a:gd name="T14" fmla="*/ 60 w 60"/>
                  <a:gd name="T15" fmla="*/ 71 h 106"/>
                  <a:gd name="T16" fmla="*/ 53 w 60"/>
                  <a:gd name="T17" fmla="*/ 96 h 106"/>
                  <a:gd name="T18" fmla="*/ 32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5 w 60"/>
                  <a:gd name="T35" fmla="*/ 99 h 106"/>
                  <a:gd name="T36" fmla="*/ 35 w 60"/>
                  <a:gd name="T37" fmla="*/ 99 h 106"/>
                  <a:gd name="T38" fmla="*/ 46 w 60"/>
                  <a:gd name="T39" fmla="*/ 89 h 106"/>
                  <a:gd name="T40" fmla="*/ 49 w 60"/>
                  <a:gd name="T41" fmla="*/ 74 h 106"/>
                  <a:gd name="T42" fmla="*/ 42 w 60"/>
                  <a:gd name="T43" fmla="*/ 64 h 106"/>
                  <a:gd name="T44" fmla="*/ 39 w 60"/>
                  <a:gd name="T45" fmla="*/ 57 h 106"/>
                  <a:gd name="T46" fmla="*/ 28 w 60"/>
                  <a:gd name="T47" fmla="*/ 53 h 106"/>
                  <a:gd name="T48" fmla="*/ 18 w 60"/>
                  <a:gd name="T49" fmla="*/ 53 h 106"/>
                  <a:gd name="T50" fmla="*/ 25 w 60"/>
                  <a:gd name="T51" fmla="*/ 50 h 106"/>
                  <a:gd name="T52" fmla="*/ 35 w 60"/>
                  <a:gd name="T53" fmla="*/ 43 h 106"/>
                  <a:gd name="T54" fmla="*/ 42 w 60"/>
                  <a:gd name="T55" fmla="*/ 32 h 106"/>
                  <a:gd name="T56" fmla="*/ 42 w 60"/>
                  <a:gd name="T57" fmla="*/ 21 h 106"/>
                  <a:gd name="T58" fmla="*/ 32 w 60"/>
                  <a:gd name="T59" fmla="*/ 11 h 106"/>
                  <a:gd name="T60" fmla="*/ 18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6" y="21"/>
                    </a:lnTo>
                    <a:lnTo>
                      <a:pt x="53" y="28"/>
                    </a:lnTo>
                    <a:lnTo>
                      <a:pt x="49" y="35"/>
                    </a:lnTo>
                    <a:lnTo>
                      <a:pt x="39" y="43"/>
                    </a:lnTo>
                    <a:lnTo>
                      <a:pt x="49" y="50"/>
                    </a:lnTo>
                    <a:lnTo>
                      <a:pt x="56" y="53"/>
                    </a:lnTo>
                    <a:lnTo>
                      <a:pt x="60" y="64"/>
                    </a:lnTo>
                    <a:lnTo>
                      <a:pt x="60" y="71"/>
                    </a:lnTo>
                    <a:lnTo>
                      <a:pt x="56" y="81"/>
                    </a:lnTo>
                    <a:lnTo>
                      <a:pt x="53" y="96"/>
                    </a:lnTo>
                    <a:lnTo>
                      <a:pt x="42" y="99"/>
                    </a:lnTo>
                    <a:lnTo>
                      <a:pt x="32" y="106"/>
                    </a:lnTo>
                    <a:lnTo>
                      <a:pt x="18" y="106"/>
                    </a:lnTo>
                    <a:lnTo>
                      <a:pt x="10" y="106"/>
                    </a:lnTo>
                    <a:lnTo>
                      <a:pt x="7" y="103"/>
                    </a:lnTo>
                    <a:lnTo>
                      <a:pt x="3" y="103"/>
                    </a:lnTo>
                    <a:lnTo>
                      <a:pt x="0" y="99"/>
                    </a:lnTo>
                    <a:lnTo>
                      <a:pt x="3" y="96"/>
                    </a:lnTo>
                    <a:lnTo>
                      <a:pt x="7" y="96"/>
                    </a:lnTo>
                    <a:lnTo>
                      <a:pt x="7" y="92"/>
                    </a:lnTo>
                    <a:lnTo>
                      <a:pt x="10" y="92"/>
                    </a:lnTo>
                    <a:lnTo>
                      <a:pt x="10" y="96"/>
                    </a:lnTo>
                    <a:lnTo>
                      <a:pt x="14" y="96"/>
                    </a:lnTo>
                    <a:lnTo>
                      <a:pt x="18" y="96"/>
                    </a:lnTo>
                    <a:lnTo>
                      <a:pt x="21" y="99"/>
                    </a:lnTo>
                    <a:lnTo>
                      <a:pt x="25" y="99"/>
                    </a:lnTo>
                    <a:lnTo>
                      <a:pt x="28" y="99"/>
                    </a:lnTo>
                    <a:lnTo>
                      <a:pt x="35" y="99"/>
                    </a:lnTo>
                    <a:lnTo>
                      <a:pt x="42" y="96"/>
                    </a:lnTo>
                    <a:lnTo>
                      <a:pt x="46" y="89"/>
                    </a:lnTo>
                    <a:lnTo>
                      <a:pt x="49" y="81"/>
                    </a:lnTo>
                    <a:lnTo>
                      <a:pt x="49" y="74"/>
                    </a:lnTo>
                    <a:lnTo>
                      <a:pt x="46" y="67"/>
                    </a:lnTo>
                    <a:lnTo>
                      <a:pt x="42" y="64"/>
                    </a:lnTo>
                    <a:lnTo>
                      <a:pt x="42" y="60"/>
                    </a:lnTo>
                    <a:lnTo>
                      <a:pt x="39" y="57"/>
                    </a:lnTo>
                    <a:lnTo>
                      <a:pt x="32" y="57"/>
                    </a:lnTo>
                    <a:lnTo>
                      <a:pt x="28" y="53"/>
                    </a:lnTo>
                    <a:lnTo>
                      <a:pt x="21" y="53"/>
                    </a:lnTo>
                    <a:lnTo>
                      <a:pt x="18" y="53"/>
                    </a:lnTo>
                    <a:lnTo>
                      <a:pt x="25" y="50"/>
                    </a:lnTo>
                    <a:lnTo>
                      <a:pt x="32" y="46"/>
                    </a:lnTo>
                    <a:lnTo>
                      <a:pt x="35" y="43"/>
                    </a:lnTo>
                    <a:lnTo>
                      <a:pt x="42" y="39"/>
                    </a:lnTo>
                    <a:lnTo>
                      <a:pt x="42" y="32"/>
                    </a:lnTo>
                    <a:lnTo>
                      <a:pt x="42" y="28"/>
                    </a:lnTo>
                    <a:lnTo>
                      <a:pt x="42" y="21"/>
                    </a:lnTo>
                    <a:lnTo>
                      <a:pt x="39" y="14"/>
                    </a:lnTo>
                    <a:lnTo>
                      <a:pt x="32" y="11"/>
                    </a:lnTo>
                    <a:lnTo>
                      <a:pt x="25" y="11"/>
                    </a:lnTo>
                    <a:lnTo>
                      <a:pt x="18"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3" name="Freeform 294"/>
              <p:cNvSpPr>
                <a:spLocks/>
              </p:cNvSpPr>
              <p:nvPr/>
            </p:nvSpPr>
            <p:spPr bwMode="auto">
              <a:xfrm>
                <a:off x="2544"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1 w 60"/>
                  <a:gd name="T19" fmla="*/ 106 h 106"/>
                  <a:gd name="T20" fmla="*/ 10 w 60"/>
                  <a:gd name="T21" fmla="*/ 106 h 106"/>
                  <a:gd name="T22" fmla="*/ 3 w 60"/>
                  <a:gd name="T23" fmla="*/ 103 h 106"/>
                  <a:gd name="T24" fmla="*/ 0 w 60"/>
                  <a:gd name="T25" fmla="*/ 96 h 106"/>
                  <a:gd name="T26" fmla="*/ 3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9 w 60"/>
                  <a:gd name="T45" fmla="*/ 57 h 106"/>
                  <a:gd name="T46" fmla="*/ 28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3" y="21"/>
                    </a:lnTo>
                    <a:lnTo>
                      <a:pt x="53" y="28"/>
                    </a:lnTo>
                    <a:lnTo>
                      <a:pt x="49" y="35"/>
                    </a:lnTo>
                    <a:lnTo>
                      <a:pt x="39" y="43"/>
                    </a:lnTo>
                    <a:lnTo>
                      <a:pt x="49" y="50"/>
                    </a:lnTo>
                    <a:lnTo>
                      <a:pt x="53" y="53"/>
                    </a:lnTo>
                    <a:lnTo>
                      <a:pt x="56" y="64"/>
                    </a:lnTo>
                    <a:lnTo>
                      <a:pt x="60" y="71"/>
                    </a:lnTo>
                    <a:lnTo>
                      <a:pt x="56" y="81"/>
                    </a:lnTo>
                    <a:lnTo>
                      <a:pt x="49" y="96"/>
                    </a:lnTo>
                    <a:lnTo>
                      <a:pt x="42" y="99"/>
                    </a:lnTo>
                    <a:lnTo>
                      <a:pt x="31" y="106"/>
                    </a:lnTo>
                    <a:lnTo>
                      <a:pt x="17" y="106"/>
                    </a:lnTo>
                    <a:lnTo>
                      <a:pt x="10" y="106"/>
                    </a:lnTo>
                    <a:lnTo>
                      <a:pt x="3" y="103"/>
                    </a:lnTo>
                    <a:lnTo>
                      <a:pt x="0" y="99"/>
                    </a:lnTo>
                    <a:lnTo>
                      <a:pt x="0" y="96"/>
                    </a:lnTo>
                    <a:lnTo>
                      <a:pt x="3"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6" y="74"/>
                    </a:lnTo>
                    <a:lnTo>
                      <a:pt x="46" y="67"/>
                    </a:lnTo>
                    <a:lnTo>
                      <a:pt x="42" y="64"/>
                    </a:lnTo>
                    <a:lnTo>
                      <a:pt x="42" y="60"/>
                    </a:lnTo>
                    <a:lnTo>
                      <a:pt x="39" y="57"/>
                    </a:lnTo>
                    <a:lnTo>
                      <a:pt x="31" y="57"/>
                    </a:lnTo>
                    <a:lnTo>
                      <a:pt x="28" y="53"/>
                    </a:lnTo>
                    <a:lnTo>
                      <a:pt x="21" y="53"/>
                    </a:lnTo>
                    <a:lnTo>
                      <a:pt x="17" y="53"/>
                    </a:lnTo>
                    <a:lnTo>
                      <a:pt x="24" y="50"/>
                    </a:lnTo>
                    <a:lnTo>
                      <a:pt x="31" y="46"/>
                    </a:lnTo>
                    <a:lnTo>
                      <a:pt x="35" y="43"/>
                    </a:lnTo>
                    <a:lnTo>
                      <a:pt x="39" y="39"/>
                    </a:lnTo>
                    <a:lnTo>
                      <a:pt x="42" y="32"/>
                    </a:lnTo>
                    <a:lnTo>
                      <a:pt x="42" y="28"/>
                    </a:lnTo>
                    <a:lnTo>
                      <a:pt x="42" y="21"/>
                    </a:lnTo>
                    <a:lnTo>
                      <a:pt x="39"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4" name="Freeform 295"/>
              <p:cNvSpPr>
                <a:spLocks/>
              </p:cNvSpPr>
              <p:nvPr/>
            </p:nvSpPr>
            <p:spPr bwMode="auto">
              <a:xfrm>
                <a:off x="2632" y="1817"/>
                <a:ext cx="42" cy="106"/>
              </a:xfrm>
              <a:custGeom>
                <a:avLst/>
                <a:gdLst>
                  <a:gd name="T0" fmla="*/ 0 w 42"/>
                  <a:gd name="T1" fmla="*/ 11 h 106"/>
                  <a:gd name="T2" fmla="*/ 25 w 42"/>
                  <a:gd name="T3" fmla="*/ 0 h 106"/>
                  <a:gd name="T4" fmla="*/ 28 w 42"/>
                  <a:gd name="T5" fmla="*/ 0 h 106"/>
                  <a:gd name="T6" fmla="*/ 28 w 42"/>
                  <a:gd name="T7" fmla="*/ 89 h 106"/>
                  <a:gd name="T8" fmla="*/ 28 w 42"/>
                  <a:gd name="T9" fmla="*/ 96 h 106"/>
                  <a:gd name="T10" fmla="*/ 28 w 42"/>
                  <a:gd name="T11" fmla="*/ 99 h 106"/>
                  <a:gd name="T12" fmla="*/ 32 w 42"/>
                  <a:gd name="T13" fmla="*/ 99 h 106"/>
                  <a:gd name="T14" fmla="*/ 32 w 42"/>
                  <a:gd name="T15" fmla="*/ 103 h 106"/>
                  <a:gd name="T16" fmla="*/ 35 w 42"/>
                  <a:gd name="T17" fmla="*/ 103 h 106"/>
                  <a:gd name="T18" fmla="*/ 42 w 42"/>
                  <a:gd name="T19" fmla="*/ 103 h 106"/>
                  <a:gd name="T20" fmla="*/ 42 w 42"/>
                  <a:gd name="T21" fmla="*/ 106 h 106"/>
                  <a:gd name="T22" fmla="*/ 4 w 42"/>
                  <a:gd name="T23" fmla="*/ 106 h 106"/>
                  <a:gd name="T24" fmla="*/ 4 w 42"/>
                  <a:gd name="T25" fmla="*/ 103 h 106"/>
                  <a:gd name="T26" fmla="*/ 11 w 42"/>
                  <a:gd name="T27" fmla="*/ 103 h 106"/>
                  <a:gd name="T28" fmla="*/ 14 w 42"/>
                  <a:gd name="T29" fmla="*/ 103 h 106"/>
                  <a:gd name="T30" fmla="*/ 14 w 42"/>
                  <a:gd name="T31" fmla="*/ 99 h 106"/>
                  <a:gd name="T32" fmla="*/ 14 w 42"/>
                  <a:gd name="T33" fmla="*/ 99 h 106"/>
                  <a:gd name="T34" fmla="*/ 18 w 42"/>
                  <a:gd name="T35" fmla="*/ 96 h 106"/>
                  <a:gd name="T36" fmla="*/ 18 w 42"/>
                  <a:gd name="T37" fmla="*/ 89 h 106"/>
                  <a:gd name="T38" fmla="*/ 18 w 42"/>
                  <a:gd name="T39" fmla="*/ 28 h 106"/>
                  <a:gd name="T40" fmla="*/ 18 w 42"/>
                  <a:gd name="T41" fmla="*/ 21 h 106"/>
                  <a:gd name="T42" fmla="*/ 14 w 42"/>
                  <a:gd name="T43" fmla="*/ 14 h 106"/>
                  <a:gd name="T44" fmla="*/ 14 w 42"/>
                  <a:gd name="T45" fmla="*/ 14 h 106"/>
                  <a:gd name="T46" fmla="*/ 14 w 42"/>
                  <a:gd name="T47" fmla="*/ 11 h 106"/>
                  <a:gd name="T48" fmla="*/ 11 w 42"/>
                  <a:gd name="T49" fmla="*/ 11 h 106"/>
                  <a:gd name="T50" fmla="*/ 11 w 42"/>
                  <a:gd name="T51" fmla="*/ 11 h 106"/>
                  <a:gd name="T52" fmla="*/ 7 w 42"/>
                  <a:gd name="T53" fmla="*/ 11 h 106"/>
                  <a:gd name="T54" fmla="*/ 4 w 42"/>
                  <a:gd name="T55" fmla="*/ 14 h 106"/>
                  <a:gd name="T56" fmla="*/ 0 w 42"/>
                  <a:gd name="T57" fmla="*/ 11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1"/>
                    </a:moveTo>
                    <a:lnTo>
                      <a:pt x="25" y="0"/>
                    </a:lnTo>
                    <a:lnTo>
                      <a:pt x="28" y="0"/>
                    </a:lnTo>
                    <a:lnTo>
                      <a:pt x="28" y="89"/>
                    </a:lnTo>
                    <a:lnTo>
                      <a:pt x="28" y="96"/>
                    </a:lnTo>
                    <a:lnTo>
                      <a:pt x="28" y="99"/>
                    </a:lnTo>
                    <a:lnTo>
                      <a:pt x="32" y="99"/>
                    </a:lnTo>
                    <a:lnTo>
                      <a:pt x="32" y="103"/>
                    </a:lnTo>
                    <a:lnTo>
                      <a:pt x="35" y="103"/>
                    </a:lnTo>
                    <a:lnTo>
                      <a:pt x="42" y="103"/>
                    </a:lnTo>
                    <a:lnTo>
                      <a:pt x="42" y="106"/>
                    </a:lnTo>
                    <a:lnTo>
                      <a:pt x="4" y="106"/>
                    </a:lnTo>
                    <a:lnTo>
                      <a:pt x="4" y="103"/>
                    </a:lnTo>
                    <a:lnTo>
                      <a:pt x="11" y="103"/>
                    </a:lnTo>
                    <a:lnTo>
                      <a:pt x="14" y="103"/>
                    </a:lnTo>
                    <a:lnTo>
                      <a:pt x="14" y="99"/>
                    </a:lnTo>
                    <a:lnTo>
                      <a:pt x="18" y="96"/>
                    </a:lnTo>
                    <a:lnTo>
                      <a:pt x="18" y="89"/>
                    </a:lnTo>
                    <a:lnTo>
                      <a:pt x="18" y="28"/>
                    </a:lnTo>
                    <a:lnTo>
                      <a:pt x="18" y="21"/>
                    </a:lnTo>
                    <a:lnTo>
                      <a:pt x="14" y="14"/>
                    </a:lnTo>
                    <a:lnTo>
                      <a:pt x="14" y="11"/>
                    </a:lnTo>
                    <a:lnTo>
                      <a:pt x="11" y="11"/>
                    </a:lnTo>
                    <a:lnTo>
                      <a:pt x="7" y="11"/>
                    </a:lnTo>
                    <a:lnTo>
                      <a:pt x="4" y="14"/>
                    </a:lnTo>
                    <a:lnTo>
                      <a:pt x="0" y="11"/>
                    </a:lnTo>
                    <a:close/>
                  </a:path>
                </a:pathLst>
              </a:custGeom>
              <a:solidFill>
                <a:srgbClr val="000000"/>
              </a:solidFill>
              <a:ln w="0">
                <a:solidFill>
                  <a:srgbClr val="000000"/>
                </a:solidFill>
                <a:round/>
                <a:headEnd/>
                <a:tailEnd/>
              </a:ln>
            </p:spPr>
            <p:txBody>
              <a:bodyPr/>
              <a:lstStyle/>
              <a:p>
                <a:endParaRPr lang="en-CA"/>
              </a:p>
            </p:txBody>
          </p:sp>
          <p:sp>
            <p:nvSpPr>
              <p:cNvPr id="22695" name="Rectangle 296"/>
              <p:cNvSpPr>
                <a:spLocks noChangeArrowheads="1"/>
              </p:cNvSpPr>
              <p:nvPr/>
            </p:nvSpPr>
            <p:spPr bwMode="auto">
              <a:xfrm>
                <a:off x="272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6" name="Freeform 297"/>
              <p:cNvSpPr>
                <a:spLocks/>
              </p:cNvSpPr>
              <p:nvPr/>
            </p:nvSpPr>
            <p:spPr bwMode="auto">
              <a:xfrm>
                <a:off x="2989" y="1906"/>
                <a:ext cx="18" cy="17"/>
              </a:xfrm>
              <a:custGeom>
                <a:avLst/>
                <a:gdLst>
                  <a:gd name="T0" fmla="*/ 11 w 18"/>
                  <a:gd name="T1" fmla="*/ 0 h 17"/>
                  <a:gd name="T2" fmla="*/ 14 w 18"/>
                  <a:gd name="T3" fmla="*/ 0 h 17"/>
                  <a:gd name="T4" fmla="*/ 14 w 18"/>
                  <a:gd name="T5" fmla="*/ 3 h 17"/>
                  <a:gd name="T6" fmla="*/ 18 w 18"/>
                  <a:gd name="T7" fmla="*/ 7 h 17"/>
                  <a:gd name="T8" fmla="*/ 18 w 18"/>
                  <a:gd name="T9" fmla="*/ 10 h 17"/>
                  <a:gd name="T10" fmla="*/ 18 w 18"/>
                  <a:gd name="T11" fmla="*/ 14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4 h 17"/>
                  <a:gd name="T24" fmla="*/ 0 w 18"/>
                  <a:gd name="T25" fmla="*/ 10 h 17"/>
                  <a:gd name="T26" fmla="*/ 0 w 18"/>
                  <a:gd name="T27" fmla="*/ 7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4" y="3"/>
                    </a:lnTo>
                    <a:lnTo>
                      <a:pt x="18" y="7"/>
                    </a:lnTo>
                    <a:lnTo>
                      <a:pt x="18" y="10"/>
                    </a:lnTo>
                    <a:lnTo>
                      <a:pt x="18" y="14"/>
                    </a:lnTo>
                    <a:lnTo>
                      <a:pt x="14" y="14"/>
                    </a:lnTo>
                    <a:lnTo>
                      <a:pt x="14" y="17"/>
                    </a:lnTo>
                    <a:lnTo>
                      <a:pt x="11" y="17"/>
                    </a:lnTo>
                    <a:lnTo>
                      <a:pt x="7" y="17"/>
                    </a:lnTo>
                    <a:lnTo>
                      <a:pt x="4" y="14"/>
                    </a:lnTo>
                    <a:lnTo>
                      <a:pt x="0" y="14"/>
                    </a:lnTo>
                    <a:lnTo>
                      <a:pt x="0" y="10"/>
                    </a:lnTo>
                    <a:lnTo>
                      <a:pt x="0" y="7"/>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97" name="Freeform 298"/>
              <p:cNvSpPr>
                <a:spLocks noEditPoints="1"/>
              </p:cNvSpPr>
              <p:nvPr/>
            </p:nvSpPr>
            <p:spPr bwMode="auto">
              <a:xfrm>
                <a:off x="3021" y="1817"/>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67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67"/>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698" name="Freeform 299"/>
              <p:cNvSpPr>
                <a:spLocks/>
              </p:cNvSpPr>
              <p:nvPr/>
            </p:nvSpPr>
            <p:spPr bwMode="auto">
              <a:xfrm>
                <a:off x="3099" y="1817"/>
                <a:ext cx="67" cy="106"/>
              </a:xfrm>
              <a:custGeom>
                <a:avLst/>
                <a:gdLst>
                  <a:gd name="T0" fmla="*/ 67 w 67"/>
                  <a:gd name="T1" fmla="*/ 85 h 106"/>
                  <a:gd name="T2" fmla="*/ 60 w 67"/>
                  <a:gd name="T3" fmla="*/ 106 h 106"/>
                  <a:gd name="T4" fmla="*/ 0 w 67"/>
                  <a:gd name="T5" fmla="*/ 106 h 106"/>
                  <a:gd name="T6" fmla="*/ 0 w 67"/>
                  <a:gd name="T7" fmla="*/ 103 h 106"/>
                  <a:gd name="T8" fmla="*/ 14 w 67"/>
                  <a:gd name="T9" fmla="*/ 89 h 106"/>
                  <a:gd name="T10" fmla="*/ 28 w 67"/>
                  <a:gd name="T11" fmla="*/ 74 h 106"/>
                  <a:gd name="T12" fmla="*/ 35 w 67"/>
                  <a:gd name="T13" fmla="*/ 64 h 106"/>
                  <a:gd name="T14" fmla="*/ 46 w 67"/>
                  <a:gd name="T15" fmla="*/ 46 h 106"/>
                  <a:gd name="T16" fmla="*/ 46 w 67"/>
                  <a:gd name="T17" fmla="*/ 35 h 106"/>
                  <a:gd name="T18" fmla="*/ 46 w 67"/>
                  <a:gd name="T19" fmla="*/ 25 h 106"/>
                  <a:gd name="T20" fmla="*/ 42 w 67"/>
                  <a:gd name="T21" fmla="*/ 18 h 106"/>
                  <a:gd name="T22" fmla="*/ 35 w 67"/>
                  <a:gd name="T23" fmla="*/ 14 h 106"/>
                  <a:gd name="T24" fmla="*/ 28 w 67"/>
                  <a:gd name="T25" fmla="*/ 11 h 106"/>
                  <a:gd name="T26" fmla="*/ 17 w 67"/>
                  <a:gd name="T27" fmla="*/ 11 h 106"/>
                  <a:gd name="T28" fmla="*/ 14 w 67"/>
                  <a:gd name="T29" fmla="*/ 14 h 106"/>
                  <a:gd name="T30" fmla="*/ 7 w 67"/>
                  <a:gd name="T31" fmla="*/ 21 h 106"/>
                  <a:gd name="T32" fmla="*/ 3 w 67"/>
                  <a:gd name="T33" fmla="*/ 28 h 106"/>
                  <a:gd name="T34" fmla="*/ 0 w 67"/>
                  <a:gd name="T35" fmla="*/ 28 h 106"/>
                  <a:gd name="T36" fmla="*/ 3 w 67"/>
                  <a:gd name="T37" fmla="*/ 18 h 106"/>
                  <a:gd name="T38" fmla="*/ 10 w 67"/>
                  <a:gd name="T39" fmla="*/ 7 h 106"/>
                  <a:gd name="T40" fmla="*/ 21 w 67"/>
                  <a:gd name="T41" fmla="*/ 4 h 106"/>
                  <a:gd name="T42" fmla="*/ 31 w 67"/>
                  <a:gd name="T43" fmla="*/ 0 h 106"/>
                  <a:gd name="T44" fmla="*/ 42 w 67"/>
                  <a:gd name="T45" fmla="*/ 4 h 106"/>
                  <a:gd name="T46" fmla="*/ 53 w 67"/>
                  <a:gd name="T47" fmla="*/ 7 h 106"/>
                  <a:gd name="T48" fmla="*/ 56 w 67"/>
                  <a:gd name="T49" fmla="*/ 18 h 106"/>
                  <a:gd name="T50" fmla="*/ 60 w 67"/>
                  <a:gd name="T51" fmla="*/ 28 h 106"/>
                  <a:gd name="T52" fmla="*/ 60 w 67"/>
                  <a:gd name="T53" fmla="*/ 35 h 106"/>
                  <a:gd name="T54" fmla="*/ 56 w 67"/>
                  <a:gd name="T55" fmla="*/ 43 h 106"/>
                  <a:gd name="T56" fmla="*/ 49 w 67"/>
                  <a:gd name="T57" fmla="*/ 57 h 106"/>
                  <a:gd name="T58" fmla="*/ 39 w 67"/>
                  <a:gd name="T59" fmla="*/ 67 h 106"/>
                  <a:gd name="T60" fmla="*/ 28 w 67"/>
                  <a:gd name="T61" fmla="*/ 81 h 106"/>
                  <a:gd name="T62" fmla="*/ 17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0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4" y="89"/>
                    </a:lnTo>
                    <a:lnTo>
                      <a:pt x="28" y="74"/>
                    </a:lnTo>
                    <a:lnTo>
                      <a:pt x="35" y="64"/>
                    </a:lnTo>
                    <a:lnTo>
                      <a:pt x="46" y="46"/>
                    </a:lnTo>
                    <a:lnTo>
                      <a:pt x="46" y="35"/>
                    </a:lnTo>
                    <a:lnTo>
                      <a:pt x="46" y="25"/>
                    </a:lnTo>
                    <a:lnTo>
                      <a:pt x="42" y="18"/>
                    </a:lnTo>
                    <a:lnTo>
                      <a:pt x="35" y="14"/>
                    </a:lnTo>
                    <a:lnTo>
                      <a:pt x="28" y="11"/>
                    </a:lnTo>
                    <a:lnTo>
                      <a:pt x="17" y="11"/>
                    </a:lnTo>
                    <a:lnTo>
                      <a:pt x="14" y="14"/>
                    </a:lnTo>
                    <a:lnTo>
                      <a:pt x="7" y="21"/>
                    </a:lnTo>
                    <a:lnTo>
                      <a:pt x="3" y="28"/>
                    </a:lnTo>
                    <a:lnTo>
                      <a:pt x="0" y="28"/>
                    </a:lnTo>
                    <a:lnTo>
                      <a:pt x="3" y="18"/>
                    </a:lnTo>
                    <a:lnTo>
                      <a:pt x="10" y="7"/>
                    </a:lnTo>
                    <a:lnTo>
                      <a:pt x="21" y="4"/>
                    </a:lnTo>
                    <a:lnTo>
                      <a:pt x="31" y="0"/>
                    </a:lnTo>
                    <a:lnTo>
                      <a:pt x="42" y="4"/>
                    </a:lnTo>
                    <a:lnTo>
                      <a:pt x="53" y="7"/>
                    </a:lnTo>
                    <a:lnTo>
                      <a:pt x="56" y="18"/>
                    </a:lnTo>
                    <a:lnTo>
                      <a:pt x="60" y="28"/>
                    </a:lnTo>
                    <a:lnTo>
                      <a:pt x="60" y="35"/>
                    </a:lnTo>
                    <a:lnTo>
                      <a:pt x="56" y="43"/>
                    </a:lnTo>
                    <a:lnTo>
                      <a:pt x="49" y="57"/>
                    </a:lnTo>
                    <a:lnTo>
                      <a:pt x="39" y="67"/>
                    </a:lnTo>
                    <a:lnTo>
                      <a:pt x="28" y="81"/>
                    </a:lnTo>
                    <a:lnTo>
                      <a:pt x="17" y="89"/>
                    </a:lnTo>
                    <a:lnTo>
                      <a:pt x="14" y="92"/>
                    </a:lnTo>
                    <a:lnTo>
                      <a:pt x="42" y="92"/>
                    </a:lnTo>
                    <a:lnTo>
                      <a:pt x="49" y="92"/>
                    </a:lnTo>
                    <a:lnTo>
                      <a:pt x="53" y="92"/>
                    </a:lnTo>
                    <a:lnTo>
                      <a:pt x="56" y="92"/>
                    </a:lnTo>
                    <a:lnTo>
                      <a:pt x="60" y="92"/>
                    </a:lnTo>
                    <a:lnTo>
                      <a:pt x="60"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99" name="Rectangle 300"/>
              <p:cNvSpPr>
                <a:spLocks noChangeArrowheads="1"/>
              </p:cNvSpPr>
              <p:nvPr/>
            </p:nvSpPr>
            <p:spPr bwMode="auto">
              <a:xfrm>
                <a:off x="3247"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0" name="Freeform 301"/>
              <p:cNvSpPr>
                <a:spLocks/>
              </p:cNvSpPr>
              <p:nvPr/>
            </p:nvSpPr>
            <p:spPr bwMode="auto">
              <a:xfrm>
                <a:off x="3502"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2 w 60"/>
                  <a:gd name="T19" fmla="*/ 106 h 106"/>
                  <a:gd name="T20" fmla="*/ 10 w 60"/>
                  <a:gd name="T21" fmla="*/ 106 h 106"/>
                  <a:gd name="T22" fmla="*/ 3 w 60"/>
                  <a:gd name="T23" fmla="*/ 103 h 106"/>
                  <a:gd name="T24" fmla="*/ 0 w 60"/>
                  <a:gd name="T25" fmla="*/ 96 h 106"/>
                  <a:gd name="T26" fmla="*/ 3 w 60"/>
                  <a:gd name="T27" fmla="*/ 96 h 106"/>
                  <a:gd name="T28" fmla="*/ 7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5 w 60"/>
                  <a:gd name="T45" fmla="*/ 57 h 106"/>
                  <a:gd name="T46" fmla="*/ 24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2 w 60"/>
                  <a:gd name="T59" fmla="*/ 11 h 106"/>
                  <a:gd name="T60" fmla="*/ 17 w 60"/>
                  <a:gd name="T61" fmla="*/ 11 h 106"/>
                  <a:gd name="T62" fmla="*/ 3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3" y="21"/>
                    </a:lnTo>
                    <a:lnTo>
                      <a:pt x="53" y="28"/>
                    </a:lnTo>
                    <a:lnTo>
                      <a:pt x="46" y="35"/>
                    </a:lnTo>
                    <a:lnTo>
                      <a:pt x="39" y="43"/>
                    </a:lnTo>
                    <a:lnTo>
                      <a:pt x="49" y="50"/>
                    </a:lnTo>
                    <a:lnTo>
                      <a:pt x="53" y="53"/>
                    </a:lnTo>
                    <a:lnTo>
                      <a:pt x="56" y="64"/>
                    </a:lnTo>
                    <a:lnTo>
                      <a:pt x="60" y="71"/>
                    </a:lnTo>
                    <a:lnTo>
                      <a:pt x="56" y="81"/>
                    </a:lnTo>
                    <a:lnTo>
                      <a:pt x="49" y="96"/>
                    </a:lnTo>
                    <a:lnTo>
                      <a:pt x="42" y="99"/>
                    </a:lnTo>
                    <a:lnTo>
                      <a:pt x="32" y="106"/>
                    </a:lnTo>
                    <a:lnTo>
                      <a:pt x="17" y="106"/>
                    </a:lnTo>
                    <a:lnTo>
                      <a:pt x="10" y="106"/>
                    </a:lnTo>
                    <a:lnTo>
                      <a:pt x="3" y="103"/>
                    </a:lnTo>
                    <a:lnTo>
                      <a:pt x="0" y="99"/>
                    </a:lnTo>
                    <a:lnTo>
                      <a:pt x="0" y="96"/>
                    </a:lnTo>
                    <a:lnTo>
                      <a:pt x="3" y="96"/>
                    </a:lnTo>
                    <a:lnTo>
                      <a:pt x="7" y="92"/>
                    </a:lnTo>
                    <a:lnTo>
                      <a:pt x="10" y="96"/>
                    </a:lnTo>
                    <a:lnTo>
                      <a:pt x="14" y="96"/>
                    </a:lnTo>
                    <a:lnTo>
                      <a:pt x="17" y="96"/>
                    </a:lnTo>
                    <a:lnTo>
                      <a:pt x="21" y="99"/>
                    </a:lnTo>
                    <a:lnTo>
                      <a:pt x="24" y="99"/>
                    </a:lnTo>
                    <a:lnTo>
                      <a:pt x="28" y="99"/>
                    </a:lnTo>
                    <a:lnTo>
                      <a:pt x="35" y="99"/>
                    </a:lnTo>
                    <a:lnTo>
                      <a:pt x="42" y="96"/>
                    </a:lnTo>
                    <a:lnTo>
                      <a:pt x="46" y="89"/>
                    </a:lnTo>
                    <a:lnTo>
                      <a:pt x="46" y="81"/>
                    </a:lnTo>
                    <a:lnTo>
                      <a:pt x="46" y="74"/>
                    </a:lnTo>
                    <a:lnTo>
                      <a:pt x="46" y="67"/>
                    </a:lnTo>
                    <a:lnTo>
                      <a:pt x="42" y="64"/>
                    </a:lnTo>
                    <a:lnTo>
                      <a:pt x="42" y="60"/>
                    </a:lnTo>
                    <a:lnTo>
                      <a:pt x="35" y="57"/>
                    </a:lnTo>
                    <a:lnTo>
                      <a:pt x="32" y="57"/>
                    </a:lnTo>
                    <a:lnTo>
                      <a:pt x="24" y="53"/>
                    </a:lnTo>
                    <a:lnTo>
                      <a:pt x="21" y="53"/>
                    </a:lnTo>
                    <a:lnTo>
                      <a:pt x="17" y="53"/>
                    </a:lnTo>
                    <a:lnTo>
                      <a:pt x="24" y="50"/>
                    </a:lnTo>
                    <a:lnTo>
                      <a:pt x="32" y="46"/>
                    </a:lnTo>
                    <a:lnTo>
                      <a:pt x="35" y="43"/>
                    </a:lnTo>
                    <a:lnTo>
                      <a:pt x="39" y="39"/>
                    </a:lnTo>
                    <a:lnTo>
                      <a:pt x="42" y="32"/>
                    </a:lnTo>
                    <a:lnTo>
                      <a:pt x="42" y="28"/>
                    </a:lnTo>
                    <a:lnTo>
                      <a:pt x="42" y="21"/>
                    </a:lnTo>
                    <a:lnTo>
                      <a:pt x="39" y="14"/>
                    </a:lnTo>
                    <a:lnTo>
                      <a:pt x="32" y="11"/>
                    </a:lnTo>
                    <a:lnTo>
                      <a:pt x="24" y="11"/>
                    </a:lnTo>
                    <a:lnTo>
                      <a:pt x="17" y="11"/>
                    </a:lnTo>
                    <a:lnTo>
                      <a:pt x="10" y="14"/>
                    </a:lnTo>
                    <a:lnTo>
                      <a:pt x="3" y="21"/>
                    </a:lnTo>
                    <a:close/>
                  </a:path>
                </a:pathLst>
              </a:custGeom>
              <a:solidFill>
                <a:srgbClr val="000000"/>
              </a:solidFill>
              <a:ln w="0">
                <a:solidFill>
                  <a:srgbClr val="000000"/>
                </a:solidFill>
                <a:round/>
                <a:headEnd/>
                <a:tailEnd/>
              </a:ln>
            </p:spPr>
            <p:txBody>
              <a:bodyPr/>
              <a:lstStyle/>
              <a:p>
                <a:endParaRPr lang="en-CA"/>
              </a:p>
            </p:txBody>
          </p:sp>
          <p:sp>
            <p:nvSpPr>
              <p:cNvPr id="22701" name="Rectangle 302"/>
              <p:cNvSpPr>
                <a:spLocks noChangeArrowheads="1"/>
              </p:cNvSpPr>
              <p:nvPr/>
            </p:nvSpPr>
            <p:spPr bwMode="auto">
              <a:xfrm>
                <a:off x="402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2" name="Freeform 303"/>
              <p:cNvSpPr>
                <a:spLocks noEditPoints="1"/>
              </p:cNvSpPr>
              <p:nvPr/>
            </p:nvSpPr>
            <p:spPr bwMode="auto">
              <a:xfrm>
                <a:off x="4279" y="1817"/>
                <a:ext cx="71" cy="106"/>
              </a:xfrm>
              <a:custGeom>
                <a:avLst/>
                <a:gdLst>
                  <a:gd name="T0" fmla="*/ 71 w 71"/>
                  <a:gd name="T1" fmla="*/ 67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3 w 71"/>
                  <a:gd name="T25" fmla="*/ 67 h 106"/>
                  <a:gd name="T26" fmla="*/ 43 w 71"/>
                  <a:gd name="T27" fmla="*/ 14 h 106"/>
                  <a:gd name="T28" fmla="*/ 8 w 71"/>
                  <a:gd name="T29" fmla="*/ 67 h 106"/>
                  <a:gd name="T30" fmla="*/ 43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3" y="106"/>
                    </a:lnTo>
                    <a:lnTo>
                      <a:pt x="43" y="78"/>
                    </a:lnTo>
                    <a:lnTo>
                      <a:pt x="0" y="78"/>
                    </a:lnTo>
                    <a:lnTo>
                      <a:pt x="0" y="67"/>
                    </a:lnTo>
                    <a:lnTo>
                      <a:pt x="46" y="0"/>
                    </a:lnTo>
                    <a:lnTo>
                      <a:pt x="53" y="0"/>
                    </a:lnTo>
                    <a:lnTo>
                      <a:pt x="53" y="67"/>
                    </a:lnTo>
                    <a:lnTo>
                      <a:pt x="71" y="67"/>
                    </a:lnTo>
                    <a:close/>
                    <a:moveTo>
                      <a:pt x="43" y="67"/>
                    </a:moveTo>
                    <a:lnTo>
                      <a:pt x="43" y="14"/>
                    </a:lnTo>
                    <a:lnTo>
                      <a:pt x="8" y="67"/>
                    </a:lnTo>
                    <a:lnTo>
                      <a:pt x="43" y="67"/>
                    </a:lnTo>
                    <a:close/>
                  </a:path>
                </a:pathLst>
              </a:custGeom>
              <a:solidFill>
                <a:srgbClr val="000000"/>
              </a:solidFill>
              <a:ln w="0">
                <a:solidFill>
                  <a:srgbClr val="000000"/>
                </a:solidFill>
                <a:round/>
                <a:headEnd/>
                <a:tailEnd/>
              </a:ln>
            </p:spPr>
            <p:txBody>
              <a:bodyPr/>
              <a:lstStyle/>
              <a:p>
                <a:endParaRPr lang="en-CA"/>
              </a:p>
            </p:txBody>
          </p:sp>
          <p:sp>
            <p:nvSpPr>
              <p:cNvPr id="22703" name="Rectangle 304"/>
              <p:cNvSpPr>
                <a:spLocks noChangeArrowheads="1"/>
              </p:cNvSpPr>
              <p:nvPr/>
            </p:nvSpPr>
            <p:spPr bwMode="auto">
              <a:xfrm>
                <a:off x="4591"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4" name="Freeform 305"/>
              <p:cNvSpPr>
                <a:spLocks/>
              </p:cNvSpPr>
              <p:nvPr/>
            </p:nvSpPr>
            <p:spPr bwMode="auto">
              <a:xfrm>
                <a:off x="4849"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8 w 60"/>
                  <a:gd name="T11" fmla="*/ 43 h 106"/>
                  <a:gd name="T12" fmla="*/ 56 w 60"/>
                  <a:gd name="T13" fmla="*/ 53 h 106"/>
                  <a:gd name="T14" fmla="*/ 60 w 60"/>
                  <a:gd name="T15" fmla="*/ 71 h 106"/>
                  <a:gd name="T16" fmla="*/ 53 w 60"/>
                  <a:gd name="T17" fmla="*/ 96 h 106"/>
                  <a:gd name="T18" fmla="*/ 31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9 w 60"/>
                  <a:gd name="T41" fmla="*/ 74 h 106"/>
                  <a:gd name="T42" fmla="*/ 42 w 60"/>
                  <a:gd name="T43" fmla="*/ 64 h 106"/>
                  <a:gd name="T44" fmla="*/ 38 w 60"/>
                  <a:gd name="T45" fmla="*/ 57 h 106"/>
                  <a:gd name="T46" fmla="*/ 28 w 60"/>
                  <a:gd name="T47" fmla="*/ 53 h 106"/>
                  <a:gd name="T48" fmla="*/ 17 w 60"/>
                  <a:gd name="T49" fmla="*/ 53 h 106"/>
                  <a:gd name="T50" fmla="*/ 24 w 60"/>
                  <a:gd name="T51" fmla="*/ 50 h 106"/>
                  <a:gd name="T52" fmla="*/ 38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6" y="21"/>
                    </a:lnTo>
                    <a:lnTo>
                      <a:pt x="53" y="28"/>
                    </a:lnTo>
                    <a:lnTo>
                      <a:pt x="49" y="35"/>
                    </a:lnTo>
                    <a:lnTo>
                      <a:pt x="38" y="43"/>
                    </a:lnTo>
                    <a:lnTo>
                      <a:pt x="49" y="50"/>
                    </a:lnTo>
                    <a:lnTo>
                      <a:pt x="56" y="53"/>
                    </a:lnTo>
                    <a:lnTo>
                      <a:pt x="60" y="64"/>
                    </a:lnTo>
                    <a:lnTo>
                      <a:pt x="60" y="71"/>
                    </a:lnTo>
                    <a:lnTo>
                      <a:pt x="56" y="81"/>
                    </a:lnTo>
                    <a:lnTo>
                      <a:pt x="53" y="96"/>
                    </a:lnTo>
                    <a:lnTo>
                      <a:pt x="42" y="99"/>
                    </a:lnTo>
                    <a:lnTo>
                      <a:pt x="31" y="106"/>
                    </a:lnTo>
                    <a:lnTo>
                      <a:pt x="21" y="106"/>
                    </a:lnTo>
                    <a:lnTo>
                      <a:pt x="10" y="106"/>
                    </a:lnTo>
                    <a:lnTo>
                      <a:pt x="7" y="103"/>
                    </a:lnTo>
                    <a:lnTo>
                      <a:pt x="3" y="103"/>
                    </a:lnTo>
                    <a:lnTo>
                      <a:pt x="0" y="99"/>
                    </a:lnTo>
                    <a:lnTo>
                      <a:pt x="3" y="96"/>
                    </a:lnTo>
                    <a:lnTo>
                      <a:pt x="7"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9" y="74"/>
                    </a:lnTo>
                    <a:lnTo>
                      <a:pt x="46" y="67"/>
                    </a:lnTo>
                    <a:lnTo>
                      <a:pt x="42" y="64"/>
                    </a:lnTo>
                    <a:lnTo>
                      <a:pt x="42" y="60"/>
                    </a:lnTo>
                    <a:lnTo>
                      <a:pt x="38" y="57"/>
                    </a:lnTo>
                    <a:lnTo>
                      <a:pt x="31" y="57"/>
                    </a:lnTo>
                    <a:lnTo>
                      <a:pt x="28" y="53"/>
                    </a:lnTo>
                    <a:lnTo>
                      <a:pt x="21" y="53"/>
                    </a:lnTo>
                    <a:lnTo>
                      <a:pt x="17" y="53"/>
                    </a:lnTo>
                    <a:lnTo>
                      <a:pt x="24" y="50"/>
                    </a:lnTo>
                    <a:lnTo>
                      <a:pt x="31" y="46"/>
                    </a:lnTo>
                    <a:lnTo>
                      <a:pt x="38" y="43"/>
                    </a:lnTo>
                    <a:lnTo>
                      <a:pt x="42" y="39"/>
                    </a:lnTo>
                    <a:lnTo>
                      <a:pt x="42" y="32"/>
                    </a:lnTo>
                    <a:lnTo>
                      <a:pt x="42" y="28"/>
                    </a:lnTo>
                    <a:lnTo>
                      <a:pt x="42" y="21"/>
                    </a:lnTo>
                    <a:lnTo>
                      <a:pt x="38"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705" name="Rectangle 306"/>
              <p:cNvSpPr>
                <a:spLocks noChangeArrowheads="1"/>
              </p:cNvSpPr>
              <p:nvPr/>
            </p:nvSpPr>
            <p:spPr bwMode="auto">
              <a:xfrm>
                <a:off x="5213"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6" name="Rectangle 307"/>
              <p:cNvSpPr>
                <a:spLocks noChangeArrowheads="1"/>
              </p:cNvSpPr>
              <p:nvPr/>
            </p:nvSpPr>
            <p:spPr bwMode="auto">
              <a:xfrm>
                <a:off x="532"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7" name="Freeform 308"/>
              <p:cNvSpPr>
                <a:spLocks/>
              </p:cNvSpPr>
              <p:nvPr/>
            </p:nvSpPr>
            <p:spPr bwMode="auto">
              <a:xfrm>
                <a:off x="589" y="2022"/>
                <a:ext cx="42" cy="92"/>
              </a:xfrm>
              <a:custGeom>
                <a:avLst/>
                <a:gdLst>
                  <a:gd name="T0" fmla="*/ 21 w 42"/>
                  <a:gd name="T1" fmla="*/ 0 h 92"/>
                  <a:gd name="T2" fmla="*/ 21 w 42"/>
                  <a:gd name="T3" fmla="*/ 21 h 92"/>
                  <a:gd name="T4" fmla="*/ 39 w 42"/>
                  <a:gd name="T5" fmla="*/ 21 h 92"/>
                  <a:gd name="T6" fmla="*/ 39 w 42"/>
                  <a:gd name="T7" fmla="*/ 28 h 92"/>
                  <a:gd name="T8" fmla="*/ 21 w 42"/>
                  <a:gd name="T9" fmla="*/ 28 h 92"/>
                  <a:gd name="T10" fmla="*/ 21 w 42"/>
                  <a:gd name="T11" fmla="*/ 71 h 92"/>
                  <a:gd name="T12" fmla="*/ 24 w 42"/>
                  <a:gd name="T13" fmla="*/ 78 h 92"/>
                  <a:gd name="T14" fmla="*/ 24 w 42"/>
                  <a:gd name="T15" fmla="*/ 82 h 92"/>
                  <a:gd name="T16" fmla="*/ 28 w 42"/>
                  <a:gd name="T17" fmla="*/ 82 h 92"/>
                  <a:gd name="T18" fmla="*/ 28 w 42"/>
                  <a:gd name="T19" fmla="*/ 85 h 92"/>
                  <a:gd name="T20" fmla="*/ 32 w 42"/>
                  <a:gd name="T21" fmla="*/ 85 h 92"/>
                  <a:gd name="T22" fmla="*/ 35 w 42"/>
                  <a:gd name="T23" fmla="*/ 82 h 92"/>
                  <a:gd name="T24" fmla="*/ 35 w 42"/>
                  <a:gd name="T25" fmla="*/ 82 h 92"/>
                  <a:gd name="T26" fmla="*/ 39 w 42"/>
                  <a:gd name="T27" fmla="*/ 78 h 92"/>
                  <a:gd name="T28" fmla="*/ 42 w 42"/>
                  <a:gd name="T29" fmla="*/ 78 h 92"/>
                  <a:gd name="T30" fmla="*/ 39 w 42"/>
                  <a:gd name="T31" fmla="*/ 85 h 92"/>
                  <a:gd name="T32" fmla="*/ 35 w 42"/>
                  <a:gd name="T33" fmla="*/ 89 h 92"/>
                  <a:gd name="T34" fmla="*/ 28 w 42"/>
                  <a:gd name="T35" fmla="*/ 92 h 92"/>
                  <a:gd name="T36" fmla="*/ 24 w 42"/>
                  <a:gd name="T37" fmla="*/ 92 h 92"/>
                  <a:gd name="T38" fmla="*/ 21 w 42"/>
                  <a:gd name="T39" fmla="*/ 92 h 92"/>
                  <a:gd name="T40" fmla="*/ 17 w 42"/>
                  <a:gd name="T41" fmla="*/ 92 h 92"/>
                  <a:gd name="T42" fmla="*/ 14 w 42"/>
                  <a:gd name="T43" fmla="*/ 89 h 92"/>
                  <a:gd name="T44" fmla="*/ 10 w 42"/>
                  <a:gd name="T45" fmla="*/ 85 h 92"/>
                  <a:gd name="T46" fmla="*/ 10 w 42"/>
                  <a:gd name="T47" fmla="*/ 82 h 92"/>
                  <a:gd name="T48" fmla="*/ 10 w 42"/>
                  <a:gd name="T49" fmla="*/ 74 h 92"/>
                  <a:gd name="T50" fmla="*/ 10 w 42"/>
                  <a:gd name="T51" fmla="*/ 28 h 92"/>
                  <a:gd name="T52" fmla="*/ 0 w 42"/>
                  <a:gd name="T53" fmla="*/ 28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7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8"/>
                    </a:lnTo>
                    <a:lnTo>
                      <a:pt x="21" y="28"/>
                    </a:lnTo>
                    <a:lnTo>
                      <a:pt x="21" y="71"/>
                    </a:lnTo>
                    <a:lnTo>
                      <a:pt x="24" y="78"/>
                    </a:lnTo>
                    <a:lnTo>
                      <a:pt x="24" y="82"/>
                    </a:lnTo>
                    <a:lnTo>
                      <a:pt x="28" y="82"/>
                    </a:lnTo>
                    <a:lnTo>
                      <a:pt x="28" y="85"/>
                    </a:lnTo>
                    <a:lnTo>
                      <a:pt x="32" y="85"/>
                    </a:lnTo>
                    <a:lnTo>
                      <a:pt x="35" y="82"/>
                    </a:lnTo>
                    <a:lnTo>
                      <a:pt x="39" y="78"/>
                    </a:lnTo>
                    <a:lnTo>
                      <a:pt x="42" y="78"/>
                    </a:lnTo>
                    <a:lnTo>
                      <a:pt x="39" y="85"/>
                    </a:lnTo>
                    <a:lnTo>
                      <a:pt x="35" y="89"/>
                    </a:lnTo>
                    <a:lnTo>
                      <a:pt x="28" y="92"/>
                    </a:lnTo>
                    <a:lnTo>
                      <a:pt x="24" y="92"/>
                    </a:lnTo>
                    <a:lnTo>
                      <a:pt x="21" y="92"/>
                    </a:lnTo>
                    <a:lnTo>
                      <a:pt x="17" y="92"/>
                    </a:lnTo>
                    <a:lnTo>
                      <a:pt x="14" y="89"/>
                    </a:lnTo>
                    <a:lnTo>
                      <a:pt x="10" y="85"/>
                    </a:lnTo>
                    <a:lnTo>
                      <a:pt x="10" y="82"/>
                    </a:lnTo>
                    <a:lnTo>
                      <a:pt x="10" y="74"/>
                    </a:lnTo>
                    <a:lnTo>
                      <a:pt x="10" y="28"/>
                    </a:lnTo>
                    <a:lnTo>
                      <a:pt x="0" y="28"/>
                    </a:lnTo>
                    <a:lnTo>
                      <a:pt x="0" y="25"/>
                    </a:lnTo>
                    <a:lnTo>
                      <a:pt x="3" y="21"/>
                    </a:lnTo>
                    <a:lnTo>
                      <a:pt x="7" y="18"/>
                    </a:lnTo>
                    <a:lnTo>
                      <a:pt x="10" y="14"/>
                    </a:lnTo>
                    <a:lnTo>
                      <a:pt x="14" y="11"/>
                    </a:lnTo>
                    <a:lnTo>
                      <a:pt x="17" y="7"/>
                    </a:lnTo>
                    <a:lnTo>
                      <a:pt x="21" y="0"/>
                    </a:lnTo>
                    <a:close/>
                  </a:path>
                </a:pathLst>
              </a:custGeom>
              <a:solidFill>
                <a:srgbClr val="000000"/>
              </a:solidFill>
              <a:ln w="0">
                <a:solidFill>
                  <a:srgbClr val="000000"/>
                </a:solidFill>
                <a:round/>
                <a:headEnd/>
                <a:tailEnd/>
              </a:ln>
            </p:spPr>
            <p:txBody>
              <a:bodyPr/>
              <a:lstStyle/>
              <a:p>
                <a:endParaRPr lang="en-CA"/>
              </a:p>
            </p:txBody>
          </p:sp>
          <p:sp>
            <p:nvSpPr>
              <p:cNvPr id="22708" name="Freeform 309"/>
              <p:cNvSpPr>
                <a:spLocks noEditPoints="1"/>
              </p:cNvSpPr>
              <p:nvPr/>
            </p:nvSpPr>
            <p:spPr bwMode="auto">
              <a:xfrm>
                <a:off x="635" y="2043"/>
                <a:ext cx="67" cy="71"/>
              </a:xfrm>
              <a:custGeom>
                <a:avLst/>
                <a:gdLst>
                  <a:gd name="T0" fmla="*/ 35 w 67"/>
                  <a:gd name="T1" fmla="*/ 0 h 71"/>
                  <a:gd name="T2" fmla="*/ 42 w 67"/>
                  <a:gd name="T3" fmla="*/ 0 h 71"/>
                  <a:gd name="T4" fmla="*/ 53 w 67"/>
                  <a:gd name="T5" fmla="*/ 4 h 71"/>
                  <a:gd name="T6" fmla="*/ 60 w 67"/>
                  <a:gd name="T7" fmla="*/ 11 h 71"/>
                  <a:gd name="T8" fmla="*/ 63 w 67"/>
                  <a:gd name="T9" fmla="*/ 22 h 71"/>
                  <a:gd name="T10" fmla="*/ 67 w 67"/>
                  <a:gd name="T11" fmla="*/ 36 h 71"/>
                  <a:gd name="T12" fmla="*/ 67 w 67"/>
                  <a:gd name="T13" fmla="*/ 43 h 71"/>
                  <a:gd name="T14" fmla="*/ 63 w 67"/>
                  <a:gd name="T15" fmla="*/ 53 h 71"/>
                  <a:gd name="T16" fmla="*/ 56 w 67"/>
                  <a:gd name="T17" fmla="*/ 61 h 71"/>
                  <a:gd name="T18" fmla="*/ 49 w 67"/>
                  <a:gd name="T19" fmla="*/ 68 h 71"/>
                  <a:gd name="T20" fmla="*/ 42 w 67"/>
                  <a:gd name="T21" fmla="*/ 71 h 71"/>
                  <a:gd name="T22" fmla="*/ 31 w 67"/>
                  <a:gd name="T23" fmla="*/ 71 h 71"/>
                  <a:gd name="T24" fmla="*/ 24 w 67"/>
                  <a:gd name="T25" fmla="*/ 71 h 71"/>
                  <a:gd name="T26" fmla="*/ 14 w 67"/>
                  <a:gd name="T27" fmla="*/ 68 h 71"/>
                  <a:gd name="T28" fmla="*/ 7 w 67"/>
                  <a:gd name="T29" fmla="*/ 61 h 71"/>
                  <a:gd name="T30" fmla="*/ 3 w 67"/>
                  <a:gd name="T31" fmla="*/ 50 h 71"/>
                  <a:gd name="T32" fmla="*/ 0 w 67"/>
                  <a:gd name="T33" fmla="*/ 36 h 71"/>
                  <a:gd name="T34" fmla="*/ 3 w 67"/>
                  <a:gd name="T35" fmla="*/ 29 h 71"/>
                  <a:gd name="T36" fmla="*/ 7 w 67"/>
                  <a:gd name="T37" fmla="*/ 18 h 71"/>
                  <a:gd name="T38" fmla="*/ 10 w 67"/>
                  <a:gd name="T39" fmla="*/ 11 h 71"/>
                  <a:gd name="T40" fmla="*/ 17 w 67"/>
                  <a:gd name="T41" fmla="*/ 4 h 71"/>
                  <a:gd name="T42" fmla="*/ 24 w 67"/>
                  <a:gd name="T43" fmla="*/ 0 h 71"/>
                  <a:gd name="T44" fmla="*/ 35 w 67"/>
                  <a:gd name="T45" fmla="*/ 0 h 71"/>
                  <a:gd name="T46" fmla="*/ 31 w 67"/>
                  <a:gd name="T47" fmla="*/ 4 h 71"/>
                  <a:gd name="T48" fmla="*/ 28 w 67"/>
                  <a:gd name="T49" fmla="*/ 4 h 71"/>
                  <a:gd name="T50" fmla="*/ 24 w 67"/>
                  <a:gd name="T51" fmla="*/ 7 h 71"/>
                  <a:gd name="T52" fmla="*/ 17 w 67"/>
                  <a:gd name="T53" fmla="*/ 11 h 71"/>
                  <a:gd name="T54" fmla="*/ 17 w 67"/>
                  <a:gd name="T55" fmla="*/ 15 h 71"/>
                  <a:gd name="T56" fmla="*/ 14 w 67"/>
                  <a:gd name="T57" fmla="*/ 22 h 71"/>
                  <a:gd name="T58" fmla="*/ 14 w 67"/>
                  <a:gd name="T59" fmla="*/ 32 h 71"/>
                  <a:gd name="T60" fmla="*/ 14 w 67"/>
                  <a:gd name="T61" fmla="*/ 43 h 71"/>
                  <a:gd name="T62" fmla="*/ 21 w 67"/>
                  <a:gd name="T63" fmla="*/ 57 h 71"/>
                  <a:gd name="T64" fmla="*/ 24 w 67"/>
                  <a:gd name="T65" fmla="*/ 64 h 71"/>
                  <a:gd name="T66" fmla="*/ 28 w 67"/>
                  <a:gd name="T67" fmla="*/ 68 h 71"/>
                  <a:gd name="T68" fmla="*/ 35 w 67"/>
                  <a:gd name="T69" fmla="*/ 68 h 71"/>
                  <a:gd name="T70" fmla="*/ 42 w 67"/>
                  <a:gd name="T71" fmla="*/ 68 h 71"/>
                  <a:gd name="T72" fmla="*/ 49 w 67"/>
                  <a:gd name="T73" fmla="*/ 61 h 71"/>
                  <a:gd name="T74" fmla="*/ 53 w 67"/>
                  <a:gd name="T75" fmla="*/ 53 h 71"/>
                  <a:gd name="T76" fmla="*/ 53 w 67"/>
                  <a:gd name="T77" fmla="*/ 39 h 71"/>
                  <a:gd name="T78" fmla="*/ 53 w 67"/>
                  <a:gd name="T79" fmla="*/ 29 h 71"/>
                  <a:gd name="T80" fmla="*/ 49 w 67"/>
                  <a:gd name="T81" fmla="*/ 18 h 71"/>
                  <a:gd name="T82" fmla="*/ 46 w 67"/>
                  <a:gd name="T83" fmla="*/ 11 h 71"/>
                  <a:gd name="T84" fmla="*/ 39 w 67"/>
                  <a:gd name="T85" fmla="*/ 7 h 71"/>
                  <a:gd name="T86" fmla="*/ 31 w 67"/>
                  <a:gd name="T87" fmla="*/ 4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1"/>
                  <a:gd name="T134" fmla="*/ 67 w 6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1">
                    <a:moveTo>
                      <a:pt x="35" y="0"/>
                    </a:moveTo>
                    <a:lnTo>
                      <a:pt x="42" y="0"/>
                    </a:lnTo>
                    <a:lnTo>
                      <a:pt x="53" y="4"/>
                    </a:lnTo>
                    <a:lnTo>
                      <a:pt x="60" y="11"/>
                    </a:lnTo>
                    <a:lnTo>
                      <a:pt x="63" y="22"/>
                    </a:lnTo>
                    <a:lnTo>
                      <a:pt x="67" y="36"/>
                    </a:lnTo>
                    <a:lnTo>
                      <a:pt x="67" y="43"/>
                    </a:lnTo>
                    <a:lnTo>
                      <a:pt x="63" y="53"/>
                    </a:lnTo>
                    <a:lnTo>
                      <a:pt x="56" y="61"/>
                    </a:lnTo>
                    <a:lnTo>
                      <a:pt x="49" y="68"/>
                    </a:lnTo>
                    <a:lnTo>
                      <a:pt x="42" y="71"/>
                    </a:lnTo>
                    <a:lnTo>
                      <a:pt x="31" y="71"/>
                    </a:lnTo>
                    <a:lnTo>
                      <a:pt x="24" y="71"/>
                    </a:lnTo>
                    <a:lnTo>
                      <a:pt x="14" y="68"/>
                    </a:lnTo>
                    <a:lnTo>
                      <a:pt x="7" y="61"/>
                    </a:lnTo>
                    <a:lnTo>
                      <a:pt x="3" y="50"/>
                    </a:lnTo>
                    <a:lnTo>
                      <a:pt x="0" y="36"/>
                    </a:lnTo>
                    <a:lnTo>
                      <a:pt x="3" y="29"/>
                    </a:lnTo>
                    <a:lnTo>
                      <a:pt x="7" y="18"/>
                    </a:lnTo>
                    <a:lnTo>
                      <a:pt x="10" y="11"/>
                    </a:lnTo>
                    <a:lnTo>
                      <a:pt x="17" y="4"/>
                    </a:lnTo>
                    <a:lnTo>
                      <a:pt x="24" y="0"/>
                    </a:lnTo>
                    <a:lnTo>
                      <a:pt x="35" y="0"/>
                    </a:lnTo>
                    <a:close/>
                    <a:moveTo>
                      <a:pt x="31" y="4"/>
                    </a:moveTo>
                    <a:lnTo>
                      <a:pt x="28" y="4"/>
                    </a:lnTo>
                    <a:lnTo>
                      <a:pt x="24" y="7"/>
                    </a:lnTo>
                    <a:lnTo>
                      <a:pt x="17" y="11"/>
                    </a:lnTo>
                    <a:lnTo>
                      <a:pt x="17" y="15"/>
                    </a:lnTo>
                    <a:lnTo>
                      <a:pt x="14" y="22"/>
                    </a:lnTo>
                    <a:lnTo>
                      <a:pt x="14" y="32"/>
                    </a:lnTo>
                    <a:lnTo>
                      <a:pt x="14" y="43"/>
                    </a:lnTo>
                    <a:lnTo>
                      <a:pt x="21" y="57"/>
                    </a:lnTo>
                    <a:lnTo>
                      <a:pt x="24" y="64"/>
                    </a:lnTo>
                    <a:lnTo>
                      <a:pt x="28" y="68"/>
                    </a:lnTo>
                    <a:lnTo>
                      <a:pt x="35" y="68"/>
                    </a:lnTo>
                    <a:lnTo>
                      <a:pt x="42" y="68"/>
                    </a:lnTo>
                    <a:lnTo>
                      <a:pt x="49" y="61"/>
                    </a:lnTo>
                    <a:lnTo>
                      <a:pt x="53" y="53"/>
                    </a:lnTo>
                    <a:lnTo>
                      <a:pt x="53" y="39"/>
                    </a:lnTo>
                    <a:lnTo>
                      <a:pt x="53" y="29"/>
                    </a:lnTo>
                    <a:lnTo>
                      <a:pt x="49" y="18"/>
                    </a:lnTo>
                    <a:lnTo>
                      <a:pt x="46"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22709" name="Rectangle 310"/>
              <p:cNvSpPr>
                <a:spLocks noChangeArrowheads="1"/>
              </p:cNvSpPr>
              <p:nvPr/>
            </p:nvSpPr>
            <p:spPr bwMode="auto">
              <a:xfrm>
                <a:off x="1126"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0" name="Rectangle 311"/>
              <p:cNvSpPr>
                <a:spLocks noChangeArrowheads="1"/>
              </p:cNvSpPr>
              <p:nvPr/>
            </p:nvSpPr>
            <p:spPr bwMode="auto">
              <a:xfrm>
                <a:off x="115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1" name="Freeform 312"/>
              <p:cNvSpPr>
                <a:spLocks/>
              </p:cNvSpPr>
              <p:nvPr/>
            </p:nvSpPr>
            <p:spPr bwMode="auto">
              <a:xfrm>
                <a:off x="1405" y="2008"/>
                <a:ext cx="57" cy="106"/>
              </a:xfrm>
              <a:custGeom>
                <a:avLst/>
                <a:gdLst>
                  <a:gd name="T0" fmla="*/ 7 w 57"/>
                  <a:gd name="T1" fmla="*/ 14 h 106"/>
                  <a:gd name="T2" fmla="*/ 22 w 57"/>
                  <a:gd name="T3" fmla="*/ 4 h 106"/>
                  <a:gd name="T4" fmla="*/ 39 w 57"/>
                  <a:gd name="T5" fmla="*/ 4 h 106"/>
                  <a:gd name="T6" fmla="*/ 53 w 57"/>
                  <a:gd name="T7" fmla="*/ 14 h 106"/>
                  <a:gd name="T8" fmla="*/ 53 w 57"/>
                  <a:gd name="T9" fmla="*/ 28 h 106"/>
                  <a:gd name="T10" fmla="*/ 39 w 57"/>
                  <a:gd name="T11" fmla="*/ 46 h 106"/>
                  <a:gd name="T12" fmla="*/ 53 w 57"/>
                  <a:gd name="T13" fmla="*/ 57 h 106"/>
                  <a:gd name="T14" fmla="*/ 57 w 57"/>
                  <a:gd name="T15" fmla="*/ 71 h 106"/>
                  <a:gd name="T16" fmla="*/ 50 w 57"/>
                  <a:gd name="T17" fmla="*/ 96 h 106"/>
                  <a:gd name="T18" fmla="*/ 32 w 57"/>
                  <a:gd name="T19" fmla="*/ 106 h 106"/>
                  <a:gd name="T20" fmla="*/ 7 w 57"/>
                  <a:gd name="T21" fmla="*/ 106 h 106"/>
                  <a:gd name="T22" fmla="*/ 0 w 57"/>
                  <a:gd name="T23" fmla="*/ 103 h 106"/>
                  <a:gd name="T24" fmla="*/ 0 w 57"/>
                  <a:gd name="T25" fmla="*/ 99 h 106"/>
                  <a:gd name="T26" fmla="*/ 4 w 57"/>
                  <a:gd name="T27" fmla="*/ 96 h 106"/>
                  <a:gd name="T28" fmla="*/ 7 w 57"/>
                  <a:gd name="T29" fmla="*/ 96 h 106"/>
                  <a:gd name="T30" fmla="*/ 11 w 57"/>
                  <a:gd name="T31" fmla="*/ 96 h 106"/>
                  <a:gd name="T32" fmla="*/ 18 w 57"/>
                  <a:gd name="T33" fmla="*/ 99 h 106"/>
                  <a:gd name="T34" fmla="*/ 25 w 57"/>
                  <a:gd name="T35" fmla="*/ 99 h 106"/>
                  <a:gd name="T36" fmla="*/ 36 w 57"/>
                  <a:gd name="T37" fmla="*/ 99 h 106"/>
                  <a:gd name="T38" fmla="*/ 46 w 57"/>
                  <a:gd name="T39" fmla="*/ 88 h 106"/>
                  <a:gd name="T40" fmla="*/ 46 w 57"/>
                  <a:gd name="T41" fmla="*/ 74 h 106"/>
                  <a:gd name="T42" fmla="*/ 43 w 57"/>
                  <a:gd name="T43" fmla="*/ 64 h 106"/>
                  <a:gd name="T44" fmla="*/ 36 w 57"/>
                  <a:gd name="T45" fmla="*/ 60 h 106"/>
                  <a:gd name="T46" fmla="*/ 25 w 57"/>
                  <a:gd name="T47" fmla="*/ 53 h 106"/>
                  <a:gd name="T48" fmla="*/ 18 w 57"/>
                  <a:gd name="T49" fmla="*/ 53 h 106"/>
                  <a:gd name="T50" fmla="*/ 25 w 57"/>
                  <a:gd name="T51" fmla="*/ 50 h 106"/>
                  <a:gd name="T52" fmla="*/ 36 w 57"/>
                  <a:gd name="T53" fmla="*/ 42 h 106"/>
                  <a:gd name="T54" fmla="*/ 43 w 57"/>
                  <a:gd name="T55" fmla="*/ 35 h 106"/>
                  <a:gd name="T56" fmla="*/ 39 w 57"/>
                  <a:gd name="T57" fmla="*/ 21 h 106"/>
                  <a:gd name="T58" fmla="*/ 32 w 57"/>
                  <a:gd name="T59" fmla="*/ 11 h 106"/>
                  <a:gd name="T60" fmla="*/ 18 w 57"/>
                  <a:gd name="T61" fmla="*/ 11 h 106"/>
                  <a:gd name="T62" fmla="*/ 4 w 57"/>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06"/>
                  <a:gd name="T98" fmla="*/ 57 w 57"/>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06">
                    <a:moveTo>
                      <a:pt x="0" y="21"/>
                    </a:moveTo>
                    <a:lnTo>
                      <a:pt x="7" y="14"/>
                    </a:lnTo>
                    <a:lnTo>
                      <a:pt x="14" y="7"/>
                    </a:lnTo>
                    <a:lnTo>
                      <a:pt x="22" y="4"/>
                    </a:lnTo>
                    <a:lnTo>
                      <a:pt x="29" y="0"/>
                    </a:lnTo>
                    <a:lnTo>
                      <a:pt x="39" y="4"/>
                    </a:lnTo>
                    <a:lnTo>
                      <a:pt x="50" y="7"/>
                    </a:lnTo>
                    <a:lnTo>
                      <a:pt x="53" y="14"/>
                    </a:lnTo>
                    <a:lnTo>
                      <a:pt x="53" y="21"/>
                    </a:lnTo>
                    <a:lnTo>
                      <a:pt x="53" y="28"/>
                    </a:lnTo>
                    <a:lnTo>
                      <a:pt x="46" y="35"/>
                    </a:lnTo>
                    <a:lnTo>
                      <a:pt x="39" y="46"/>
                    </a:lnTo>
                    <a:lnTo>
                      <a:pt x="46" y="50"/>
                    </a:lnTo>
                    <a:lnTo>
                      <a:pt x="53" y="57"/>
                    </a:lnTo>
                    <a:lnTo>
                      <a:pt x="57" y="64"/>
                    </a:lnTo>
                    <a:lnTo>
                      <a:pt x="57" y="71"/>
                    </a:lnTo>
                    <a:lnTo>
                      <a:pt x="57" y="85"/>
                    </a:lnTo>
                    <a:lnTo>
                      <a:pt x="50" y="96"/>
                    </a:lnTo>
                    <a:lnTo>
                      <a:pt x="43" y="103"/>
                    </a:lnTo>
                    <a:lnTo>
                      <a:pt x="32" y="106"/>
                    </a:lnTo>
                    <a:lnTo>
                      <a:pt x="18" y="106"/>
                    </a:lnTo>
                    <a:lnTo>
                      <a:pt x="7" y="106"/>
                    </a:lnTo>
                    <a:lnTo>
                      <a:pt x="4" y="106"/>
                    </a:lnTo>
                    <a:lnTo>
                      <a:pt x="0" y="103"/>
                    </a:lnTo>
                    <a:lnTo>
                      <a:pt x="0" y="99"/>
                    </a:lnTo>
                    <a:lnTo>
                      <a:pt x="0" y="96"/>
                    </a:lnTo>
                    <a:lnTo>
                      <a:pt x="4" y="96"/>
                    </a:lnTo>
                    <a:lnTo>
                      <a:pt x="7" y="96"/>
                    </a:lnTo>
                    <a:lnTo>
                      <a:pt x="11" y="96"/>
                    </a:lnTo>
                    <a:lnTo>
                      <a:pt x="14" y="99"/>
                    </a:lnTo>
                    <a:lnTo>
                      <a:pt x="18" y="99"/>
                    </a:lnTo>
                    <a:lnTo>
                      <a:pt x="22" y="99"/>
                    </a:lnTo>
                    <a:lnTo>
                      <a:pt x="25" y="99"/>
                    </a:lnTo>
                    <a:lnTo>
                      <a:pt x="29" y="103"/>
                    </a:lnTo>
                    <a:lnTo>
                      <a:pt x="36" y="99"/>
                    </a:lnTo>
                    <a:lnTo>
                      <a:pt x="43" y="96"/>
                    </a:lnTo>
                    <a:lnTo>
                      <a:pt x="46" y="88"/>
                    </a:lnTo>
                    <a:lnTo>
                      <a:pt x="46" y="81"/>
                    </a:lnTo>
                    <a:lnTo>
                      <a:pt x="46" y="74"/>
                    </a:lnTo>
                    <a:lnTo>
                      <a:pt x="43" y="67"/>
                    </a:lnTo>
                    <a:lnTo>
                      <a:pt x="43" y="64"/>
                    </a:lnTo>
                    <a:lnTo>
                      <a:pt x="39" y="64"/>
                    </a:lnTo>
                    <a:lnTo>
                      <a:pt x="36" y="60"/>
                    </a:lnTo>
                    <a:lnTo>
                      <a:pt x="32" y="57"/>
                    </a:lnTo>
                    <a:lnTo>
                      <a:pt x="25" y="53"/>
                    </a:lnTo>
                    <a:lnTo>
                      <a:pt x="22" y="53"/>
                    </a:lnTo>
                    <a:lnTo>
                      <a:pt x="18" y="53"/>
                    </a:lnTo>
                    <a:lnTo>
                      <a:pt x="25" y="50"/>
                    </a:lnTo>
                    <a:lnTo>
                      <a:pt x="29" y="50"/>
                    </a:lnTo>
                    <a:lnTo>
                      <a:pt x="36" y="42"/>
                    </a:lnTo>
                    <a:lnTo>
                      <a:pt x="39" y="39"/>
                    </a:lnTo>
                    <a:lnTo>
                      <a:pt x="43" y="35"/>
                    </a:lnTo>
                    <a:lnTo>
                      <a:pt x="43" y="28"/>
                    </a:lnTo>
                    <a:lnTo>
                      <a:pt x="39" y="21"/>
                    </a:lnTo>
                    <a:lnTo>
                      <a:pt x="36" y="14"/>
                    </a:lnTo>
                    <a:lnTo>
                      <a:pt x="32" y="11"/>
                    </a:lnTo>
                    <a:lnTo>
                      <a:pt x="25" y="11"/>
                    </a:lnTo>
                    <a:lnTo>
                      <a:pt x="18" y="11"/>
                    </a:lnTo>
                    <a:lnTo>
                      <a:pt x="11" y="18"/>
                    </a:lnTo>
                    <a:lnTo>
                      <a:pt x="4" y="21"/>
                    </a:lnTo>
                    <a:lnTo>
                      <a:pt x="0" y="21"/>
                    </a:lnTo>
                    <a:close/>
                  </a:path>
                </a:pathLst>
              </a:custGeom>
              <a:solidFill>
                <a:srgbClr val="000000"/>
              </a:solidFill>
              <a:ln w="0">
                <a:solidFill>
                  <a:srgbClr val="000000"/>
                </a:solidFill>
                <a:round/>
                <a:headEnd/>
                <a:tailEnd/>
              </a:ln>
            </p:spPr>
            <p:txBody>
              <a:bodyPr/>
              <a:lstStyle/>
              <a:p>
                <a:endParaRPr lang="en-CA"/>
              </a:p>
            </p:txBody>
          </p:sp>
          <p:sp>
            <p:nvSpPr>
              <p:cNvPr id="22712" name="Rectangle 313"/>
              <p:cNvSpPr>
                <a:spLocks noChangeArrowheads="1"/>
              </p:cNvSpPr>
              <p:nvPr/>
            </p:nvSpPr>
            <p:spPr bwMode="auto">
              <a:xfrm>
                <a:off x="163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3" name="Freeform 314"/>
              <p:cNvSpPr>
                <a:spLocks/>
              </p:cNvSpPr>
              <p:nvPr/>
            </p:nvSpPr>
            <p:spPr bwMode="auto">
              <a:xfrm>
                <a:off x="1886" y="2096"/>
                <a:ext cx="18" cy="18"/>
              </a:xfrm>
              <a:custGeom>
                <a:avLst/>
                <a:gdLst>
                  <a:gd name="T0" fmla="*/ 11 w 18"/>
                  <a:gd name="T1" fmla="*/ 0 h 18"/>
                  <a:gd name="T2" fmla="*/ 14 w 18"/>
                  <a:gd name="T3" fmla="*/ 4 h 18"/>
                  <a:gd name="T4" fmla="*/ 18 w 18"/>
                  <a:gd name="T5" fmla="*/ 4 h 18"/>
                  <a:gd name="T6" fmla="*/ 18 w 18"/>
                  <a:gd name="T7" fmla="*/ 8 h 18"/>
                  <a:gd name="T8" fmla="*/ 18 w 18"/>
                  <a:gd name="T9" fmla="*/ 11 h 18"/>
                  <a:gd name="T10" fmla="*/ 18 w 18"/>
                  <a:gd name="T11" fmla="*/ 15 h 18"/>
                  <a:gd name="T12" fmla="*/ 18 w 18"/>
                  <a:gd name="T13" fmla="*/ 18 h 18"/>
                  <a:gd name="T14" fmla="*/ 14 w 18"/>
                  <a:gd name="T15" fmla="*/ 18 h 18"/>
                  <a:gd name="T16" fmla="*/ 11 w 18"/>
                  <a:gd name="T17" fmla="*/ 18 h 18"/>
                  <a:gd name="T18" fmla="*/ 7 w 18"/>
                  <a:gd name="T19" fmla="*/ 18 h 18"/>
                  <a:gd name="T20" fmla="*/ 4 w 18"/>
                  <a:gd name="T21" fmla="*/ 18 h 18"/>
                  <a:gd name="T22" fmla="*/ 4 w 18"/>
                  <a:gd name="T23" fmla="*/ 15 h 18"/>
                  <a:gd name="T24" fmla="*/ 0 w 18"/>
                  <a:gd name="T25" fmla="*/ 11 h 18"/>
                  <a:gd name="T26" fmla="*/ 4 w 18"/>
                  <a:gd name="T27" fmla="*/ 8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4"/>
                    </a:lnTo>
                    <a:lnTo>
                      <a:pt x="18" y="4"/>
                    </a:lnTo>
                    <a:lnTo>
                      <a:pt x="18" y="8"/>
                    </a:lnTo>
                    <a:lnTo>
                      <a:pt x="18" y="11"/>
                    </a:lnTo>
                    <a:lnTo>
                      <a:pt x="18" y="15"/>
                    </a:lnTo>
                    <a:lnTo>
                      <a:pt x="18" y="18"/>
                    </a:lnTo>
                    <a:lnTo>
                      <a:pt x="14" y="18"/>
                    </a:lnTo>
                    <a:lnTo>
                      <a:pt x="11" y="18"/>
                    </a:lnTo>
                    <a:lnTo>
                      <a:pt x="7" y="18"/>
                    </a:lnTo>
                    <a:lnTo>
                      <a:pt x="4" y="18"/>
                    </a:lnTo>
                    <a:lnTo>
                      <a:pt x="4" y="15"/>
                    </a:lnTo>
                    <a:lnTo>
                      <a:pt x="0" y="11"/>
                    </a:lnTo>
                    <a:lnTo>
                      <a:pt x="4" y="8"/>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14" name="Freeform 315"/>
              <p:cNvSpPr>
                <a:spLocks noEditPoints="1"/>
              </p:cNvSpPr>
              <p:nvPr/>
            </p:nvSpPr>
            <p:spPr bwMode="auto">
              <a:xfrm>
                <a:off x="1921" y="2008"/>
                <a:ext cx="64" cy="106"/>
              </a:xfrm>
              <a:custGeom>
                <a:avLst/>
                <a:gdLst>
                  <a:gd name="T0" fmla="*/ 64 w 64"/>
                  <a:gd name="T1" fmla="*/ 0 h 106"/>
                  <a:gd name="T2" fmla="*/ 64 w 64"/>
                  <a:gd name="T3" fmla="*/ 4 h 106"/>
                  <a:gd name="T4" fmla="*/ 53 w 64"/>
                  <a:gd name="T5" fmla="*/ 7 h 106"/>
                  <a:gd name="T6" fmla="*/ 46 w 64"/>
                  <a:gd name="T7" fmla="*/ 7 h 106"/>
                  <a:gd name="T8" fmla="*/ 39 w 64"/>
                  <a:gd name="T9" fmla="*/ 11 h 106"/>
                  <a:gd name="T10" fmla="*/ 36 w 64"/>
                  <a:gd name="T11" fmla="*/ 18 h 106"/>
                  <a:gd name="T12" fmla="*/ 29 w 64"/>
                  <a:gd name="T13" fmla="*/ 25 h 106"/>
                  <a:gd name="T14" fmla="*/ 25 w 64"/>
                  <a:gd name="T15" fmla="*/ 32 h 106"/>
                  <a:gd name="T16" fmla="*/ 22 w 64"/>
                  <a:gd name="T17" fmla="*/ 39 h 106"/>
                  <a:gd name="T18" fmla="*/ 18 w 64"/>
                  <a:gd name="T19" fmla="*/ 50 h 106"/>
                  <a:gd name="T20" fmla="*/ 29 w 64"/>
                  <a:gd name="T21" fmla="*/ 42 h 106"/>
                  <a:gd name="T22" fmla="*/ 39 w 64"/>
                  <a:gd name="T23" fmla="*/ 42 h 106"/>
                  <a:gd name="T24" fmla="*/ 50 w 64"/>
                  <a:gd name="T25" fmla="*/ 42 h 106"/>
                  <a:gd name="T26" fmla="*/ 57 w 64"/>
                  <a:gd name="T27" fmla="*/ 50 h 106"/>
                  <a:gd name="T28" fmla="*/ 64 w 64"/>
                  <a:gd name="T29" fmla="*/ 60 h 106"/>
                  <a:gd name="T30" fmla="*/ 64 w 64"/>
                  <a:gd name="T31" fmla="*/ 71 h 106"/>
                  <a:gd name="T32" fmla="*/ 64 w 64"/>
                  <a:gd name="T33" fmla="*/ 85 h 106"/>
                  <a:gd name="T34" fmla="*/ 57 w 64"/>
                  <a:gd name="T35" fmla="*/ 96 h 106"/>
                  <a:gd name="T36" fmla="*/ 50 w 64"/>
                  <a:gd name="T37" fmla="*/ 103 h 106"/>
                  <a:gd name="T38" fmla="*/ 43 w 64"/>
                  <a:gd name="T39" fmla="*/ 106 h 106"/>
                  <a:gd name="T40" fmla="*/ 32 w 64"/>
                  <a:gd name="T41" fmla="*/ 106 h 106"/>
                  <a:gd name="T42" fmla="*/ 22 w 64"/>
                  <a:gd name="T43" fmla="*/ 106 h 106"/>
                  <a:gd name="T44" fmla="*/ 15 w 64"/>
                  <a:gd name="T45" fmla="*/ 99 h 106"/>
                  <a:gd name="T46" fmla="*/ 8 w 64"/>
                  <a:gd name="T47" fmla="*/ 92 h 106"/>
                  <a:gd name="T48" fmla="*/ 4 w 64"/>
                  <a:gd name="T49" fmla="*/ 78 h 106"/>
                  <a:gd name="T50" fmla="*/ 0 w 64"/>
                  <a:gd name="T51" fmla="*/ 64 h 106"/>
                  <a:gd name="T52" fmla="*/ 0 w 64"/>
                  <a:gd name="T53" fmla="*/ 53 h 106"/>
                  <a:gd name="T54" fmla="*/ 8 w 64"/>
                  <a:gd name="T55" fmla="*/ 39 h 106"/>
                  <a:gd name="T56" fmla="*/ 15 w 64"/>
                  <a:gd name="T57" fmla="*/ 28 h 106"/>
                  <a:gd name="T58" fmla="*/ 22 w 64"/>
                  <a:gd name="T59" fmla="*/ 18 h 106"/>
                  <a:gd name="T60" fmla="*/ 32 w 64"/>
                  <a:gd name="T61" fmla="*/ 11 h 106"/>
                  <a:gd name="T62" fmla="*/ 43 w 64"/>
                  <a:gd name="T63" fmla="*/ 4 h 106"/>
                  <a:gd name="T64" fmla="*/ 50 w 64"/>
                  <a:gd name="T65" fmla="*/ 0 h 106"/>
                  <a:gd name="T66" fmla="*/ 61 w 64"/>
                  <a:gd name="T67" fmla="*/ 0 h 106"/>
                  <a:gd name="T68" fmla="*/ 64 w 64"/>
                  <a:gd name="T69" fmla="*/ 0 h 106"/>
                  <a:gd name="T70" fmla="*/ 18 w 64"/>
                  <a:gd name="T71" fmla="*/ 53 h 106"/>
                  <a:gd name="T72" fmla="*/ 15 w 64"/>
                  <a:gd name="T73" fmla="*/ 64 h 106"/>
                  <a:gd name="T74" fmla="*/ 15 w 64"/>
                  <a:gd name="T75" fmla="*/ 71 h 106"/>
                  <a:gd name="T76" fmla="*/ 15 w 64"/>
                  <a:gd name="T77" fmla="*/ 78 h 106"/>
                  <a:gd name="T78" fmla="*/ 18 w 64"/>
                  <a:gd name="T79" fmla="*/ 85 h 106"/>
                  <a:gd name="T80" fmla="*/ 22 w 64"/>
                  <a:gd name="T81" fmla="*/ 92 h 106"/>
                  <a:gd name="T82" fmla="*/ 25 w 64"/>
                  <a:gd name="T83" fmla="*/ 99 h 106"/>
                  <a:gd name="T84" fmla="*/ 29 w 64"/>
                  <a:gd name="T85" fmla="*/ 103 h 106"/>
                  <a:gd name="T86" fmla="*/ 36 w 64"/>
                  <a:gd name="T87" fmla="*/ 103 h 106"/>
                  <a:gd name="T88" fmla="*/ 39 w 64"/>
                  <a:gd name="T89" fmla="*/ 103 h 106"/>
                  <a:gd name="T90" fmla="*/ 46 w 64"/>
                  <a:gd name="T91" fmla="*/ 96 h 106"/>
                  <a:gd name="T92" fmla="*/ 50 w 64"/>
                  <a:gd name="T93" fmla="*/ 88 h 106"/>
                  <a:gd name="T94" fmla="*/ 50 w 64"/>
                  <a:gd name="T95" fmla="*/ 78 h 106"/>
                  <a:gd name="T96" fmla="*/ 50 w 64"/>
                  <a:gd name="T97" fmla="*/ 67 h 106"/>
                  <a:gd name="T98" fmla="*/ 46 w 64"/>
                  <a:gd name="T99" fmla="*/ 57 h 106"/>
                  <a:gd name="T100" fmla="*/ 39 w 64"/>
                  <a:gd name="T101" fmla="*/ 50 h 106"/>
                  <a:gd name="T102" fmla="*/ 32 w 64"/>
                  <a:gd name="T103" fmla="*/ 46 h 106"/>
                  <a:gd name="T104" fmla="*/ 29 w 64"/>
                  <a:gd name="T105" fmla="*/ 50 h 106"/>
                  <a:gd name="T106" fmla="*/ 25 w 64"/>
                  <a:gd name="T107" fmla="*/ 50 h 106"/>
                  <a:gd name="T108" fmla="*/ 22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7"/>
                    </a:lnTo>
                    <a:lnTo>
                      <a:pt x="46" y="7"/>
                    </a:lnTo>
                    <a:lnTo>
                      <a:pt x="39" y="11"/>
                    </a:lnTo>
                    <a:lnTo>
                      <a:pt x="36" y="18"/>
                    </a:lnTo>
                    <a:lnTo>
                      <a:pt x="29" y="25"/>
                    </a:lnTo>
                    <a:lnTo>
                      <a:pt x="25" y="32"/>
                    </a:lnTo>
                    <a:lnTo>
                      <a:pt x="22" y="39"/>
                    </a:lnTo>
                    <a:lnTo>
                      <a:pt x="18" y="50"/>
                    </a:lnTo>
                    <a:lnTo>
                      <a:pt x="29" y="42"/>
                    </a:lnTo>
                    <a:lnTo>
                      <a:pt x="39" y="42"/>
                    </a:lnTo>
                    <a:lnTo>
                      <a:pt x="50" y="42"/>
                    </a:lnTo>
                    <a:lnTo>
                      <a:pt x="57" y="50"/>
                    </a:lnTo>
                    <a:lnTo>
                      <a:pt x="64" y="60"/>
                    </a:lnTo>
                    <a:lnTo>
                      <a:pt x="64" y="71"/>
                    </a:lnTo>
                    <a:lnTo>
                      <a:pt x="64" y="85"/>
                    </a:lnTo>
                    <a:lnTo>
                      <a:pt x="57" y="96"/>
                    </a:lnTo>
                    <a:lnTo>
                      <a:pt x="50" y="103"/>
                    </a:lnTo>
                    <a:lnTo>
                      <a:pt x="43" y="106"/>
                    </a:lnTo>
                    <a:lnTo>
                      <a:pt x="32" y="106"/>
                    </a:lnTo>
                    <a:lnTo>
                      <a:pt x="22" y="106"/>
                    </a:lnTo>
                    <a:lnTo>
                      <a:pt x="15" y="99"/>
                    </a:lnTo>
                    <a:lnTo>
                      <a:pt x="8" y="92"/>
                    </a:lnTo>
                    <a:lnTo>
                      <a:pt x="4" y="78"/>
                    </a:lnTo>
                    <a:lnTo>
                      <a:pt x="0" y="64"/>
                    </a:lnTo>
                    <a:lnTo>
                      <a:pt x="0" y="53"/>
                    </a:lnTo>
                    <a:lnTo>
                      <a:pt x="8" y="39"/>
                    </a:lnTo>
                    <a:lnTo>
                      <a:pt x="15" y="28"/>
                    </a:lnTo>
                    <a:lnTo>
                      <a:pt x="22" y="18"/>
                    </a:lnTo>
                    <a:lnTo>
                      <a:pt x="32" y="11"/>
                    </a:lnTo>
                    <a:lnTo>
                      <a:pt x="43" y="4"/>
                    </a:lnTo>
                    <a:lnTo>
                      <a:pt x="50" y="0"/>
                    </a:lnTo>
                    <a:lnTo>
                      <a:pt x="61" y="0"/>
                    </a:lnTo>
                    <a:lnTo>
                      <a:pt x="64" y="0"/>
                    </a:lnTo>
                    <a:close/>
                    <a:moveTo>
                      <a:pt x="18" y="53"/>
                    </a:moveTo>
                    <a:lnTo>
                      <a:pt x="15" y="64"/>
                    </a:lnTo>
                    <a:lnTo>
                      <a:pt x="15" y="71"/>
                    </a:lnTo>
                    <a:lnTo>
                      <a:pt x="15" y="78"/>
                    </a:lnTo>
                    <a:lnTo>
                      <a:pt x="18" y="85"/>
                    </a:lnTo>
                    <a:lnTo>
                      <a:pt x="22" y="92"/>
                    </a:lnTo>
                    <a:lnTo>
                      <a:pt x="25" y="99"/>
                    </a:lnTo>
                    <a:lnTo>
                      <a:pt x="29" y="103"/>
                    </a:lnTo>
                    <a:lnTo>
                      <a:pt x="36" y="103"/>
                    </a:lnTo>
                    <a:lnTo>
                      <a:pt x="39" y="103"/>
                    </a:lnTo>
                    <a:lnTo>
                      <a:pt x="46" y="96"/>
                    </a:lnTo>
                    <a:lnTo>
                      <a:pt x="50" y="88"/>
                    </a:lnTo>
                    <a:lnTo>
                      <a:pt x="50" y="78"/>
                    </a:lnTo>
                    <a:lnTo>
                      <a:pt x="50" y="67"/>
                    </a:lnTo>
                    <a:lnTo>
                      <a:pt x="46" y="57"/>
                    </a:lnTo>
                    <a:lnTo>
                      <a:pt x="39" y="50"/>
                    </a:lnTo>
                    <a:lnTo>
                      <a:pt x="32" y="46"/>
                    </a:lnTo>
                    <a:lnTo>
                      <a:pt x="29" y="50"/>
                    </a:lnTo>
                    <a:lnTo>
                      <a:pt x="25" y="50"/>
                    </a:lnTo>
                    <a:lnTo>
                      <a:pt x="22" y="50"/>
                    </a:lnTo>
                    <a:lnTo>
                      <a:pt x="18" y="53"/>
                    </a:lnTo>
                    <a:close/>
                  </a:path>
                </a:pathLst>
              </a:custGeom>
              <a:solidFill>
                <a:srgbClr val="000000"/>
              </a:solidFill>
              <a:ln w="0">
                <a:solidFill>
                  <a:srgbClr val="000000"/>
                </a:solidFill>
                <a:round/>
                <a:headEnd/>
                <a:tailEnd/>
              </a:ln>
            </p:spPr>
            <p:txBody>
              <a:bodyPr/>
              <a:lstStyle/>
              <a:p>
                <a:endParaRPr lang="en-CA"/>
              </a:p>
            </p:txBody>
          </p:sp>
          <p:sp>
            <p:nvSpPr>
              <p:cNvPr id="22715" name="Freeform 316"/>
              <p:cNvSpPr>
                <a:spLocks noEditPoints="1"/>
              </p:cNvSpPr>
              <p:nvPr/>
            </p:nvSpPr>
            <p:spPr bwMode="auto">
              <a:xfrm>
                <a:off x="1999" y="2008"/>
                <a:ext cx="64" cy="106"/>
              </a:xfrm>
              <a:custGeom>
                <a:avLst/>
                <a:gdLst>
                  <a:gd name="T0" fmla="*/ 0 w 64"/>
                  <a:gd name="T1" fmla="*/ 106 h 106"/>
                  <a:gd name="T2" fmla="*/ 0 w 64"/>
                  <a:gd name="T3" fmla="*/ 106 h 106"/>
                  <a:gd name="T4" fmla="*/ 11 w 64"/>
                  <a:gd name="T5" fmla="*/ 106 h 106"/>
                  <a:gd name="T6" fmla="*/ 21 w 64"/>
                  <a:gd name="T7" fmla="*/ 103 h 106"/>
                  <a:gd name="T8" fmla="*/ 29 w 64"/>
                  <a:gd name="T9" fmla="*/ 96 h 106"/>
                  <a:gd name="T10" fmla="*/ 36 w 64"/>
                  <a:gd name="T11" fmla="*/ 85 h 106"/>
                  <a:gd name="T12" fmla="*/ 43 w 64"/>
                  <a:gd name="T13" fmla="*/ 71 h 106"/>
                  <a:gd name="T14" fmla="*/ 46 w 64"/>
                  <a:gd name="T15" fmla="*/ 60 h 106"/>
                  <a:gd name="T16" fmla="*/ 36 w 64"/>
                  <a:gd name="T17" fmla="*/ 64 h 106"/>
                  <a:gd name="T18" fmla="*/ 25 w 64"/>
                  <a:gd name="T19" fmla="*/ 67 h 106"/>
                  <a:gd name="T20" fmla="*/ 14 w 64"/>
                  <a:gd name="T21" fmla="*/ 64 h 106"/>
                  <a:gd name="T22" fmla="*/ 7 w 64"/>
                  <a:gd name="T23" fmla="*/ 60 h 106"/>
                  <a:gd name="T24" fmla="*/ 0 w 64"/>
                  <a:gd name="T25" fmla="*/ 50 h 106"/>
                  <a:gd name="T26" fmla="*/ 0 w 64"/>
                  <a:gd name="T27" fmla="*/ 35 h 106"/>
                  <a:gd name="T28" fmla="*/ 0 w 64"/>
                  <a:gd name="T29" fmla="*/ 25 h 106"/>
                  <a:gd name="T30" fmla="*/ 7 w 64"/>
                  <a:gd name="T31" fmla="*/ 14 h 106"/>
                  <a:gd name="T32" fmla="*/ 14 w 64"/>
                  <a:gd name="T33" fmla="*/ 7 h 106"/>
                  <a:gd name="T34" fmla="*/ 21 w 64"/>
                  <a:gd name="T35" fmla="*/ 4 h 106"/>
                  <a:gd name="T36" fmla="*/ 32 w 64"/>
                  <a:gd name="T37" fmla="*/ 0 h 106"/>
                  <a:gd name="T38" fmla="*/ 43 w 64"/>
                  <a:gd name="T39" fmla="*/ 4 h 106"/>
                  <a:gd name="T40" fmla="*/ 53 w 64"/>
                  <a:gd name="T41" fmla="*/ 11 h 106"/>
                  <a:gd name="T42" fmla="*/ 60 w 64"/>
                  <a:gd name="T43" fmla="*/ 21 h 106"/>
                  <a:gd name="T44" fmla="*/ 64 w 64"/>
                  <a:gd name="T45" fmla="*/ 32 h 106"/>
                  <a:gd name="T46" fmla="*/ 64 w 64"/>
                  <a:gd name="T47" fmla="*/ 42 h 106"/>
                  <a:gd name="T48" fmla="*/ 64 w 64"/>
                  <a:gd name="T49" fmla="*/ 60 h 106"/>
                  <a:gd name="T50" fmla="*/ 57 w 64"/>
                  <a:gd name="T51" fmla="*/ 74 h 106"/>
                  <a:gd name="T52" fmla="*/ 46 w 64"/>
                  <a:gd name="T53" fmla="*/ 88 h 106"/>
                  <a:gd name="T54" fmla="*/ 32 w 64"/>
                  <a:gd name="T55" fmla="*/ 99 h 106"/>
                  <a:gd name="T56" fmla="*/ 21 w 64"/>
                  <a:gd name="T57" fmla="*/ 106 h 106"/>
                  <a:gd name="T58" fmla="*/ 7 w 64"/>
                  <a:gd name="T59" fmla="*/ 106 h 106"/>
                  <a:gd name="T60" fmla="*/ 0 w 64"/>
                  <a:gd name="T61" fmla="*/ 106 h 106"/>
                  <a:gd name="T62" fmla="*/ 50 w 64"/>
                  <a:gd name="T63" fmla="*/ 53 h 106"/>
                  <a:gd name="T64" fmla="*/ 50 w 64"/>
                  <a:gd name="T65" fmla="*/ 46 h 106"/>
                  <a:gd name="T66" fmla="*/ 50 w 64"/>
                  <a:gd name="T67" fmla="*/ 39 h 106"/>
                  <a:gd name="T68" fmla="*/ 50 w 64"/>
                  <a:gd name="T69" fmla="*/ 32 h 106"/>
                  <a:gd name="T70" fmla="*/ 46 w 64"/>
                  <a:gd name="T71" fmla="*/ 25 h 106"/>
                  <a:gd name="T72" fmla="*/ 46 w 64"/>
                  <a:gd name="T73" fmla="*/ 14 h 106"/>
                  <a:gd name="T74" fmla="*/ 39 w 64"/>
                  <a:gd name="T75" fmla="*/ 11 h 106"/>
                  <a:gd name="T76" fmla="*/ 36 w 64"/>
                  <a:gd name="T77" fmla="*/ 7 h 106"/>
                  <a:gd name="T78" fmla="*/ 32 w 64"/>
                  <a:gd name="T79" fmla="*/ 7 h 106"/>
                  <a:gd name="T80" fmla="*/ 25 w 64"/>
                  <a:gd name="T81" fmla="*/ 7 h 106"/>
                  <a:gd name="T82" fmla="*/ 18 w 64"/>
                  <a:gd name="T83" fmla="*/ 11 h 106"/>
                  <a:gd name="T84" fmla="*/ 14 w 64"/>
                  <a:gd name="T85" fmla="*/ 18 h 106"/>
                  <a:gd name="T86" fmla="*/ 14 w 64"/>
                  <a:gd name="T87" fmla="*/ 28 h 106"/>
                  <a:gd name="T88" fmla="*/ 18 w 64"/>
                  <a:gd name="T89" fmla="*/ 42 h 106"/>
                  <a:gd name="T90" fmla="*/ 21 w 64"/>
                  <a:gd name="T91" fmla="*/ 53 h 106"/>
                  <a:gd name="T92" fmla="*/ 25 w 64"/>
                  <a:gd name="T93" fmla="*/ 60 h 106"/>
                  <a:gd name="T94" fmla="*/ 32 w 64"/>
                  <a:gd name="T95" fmla="*/ 60 h 106"/>
                  <a:gd name="T96" fmla="*/ 36 w 64"/>
                  <a:gd name="T97" fmla="*/ 60 h 106"/>
                  <a:gd name="T98" fmla="*/ 39 w 64"/>
                  <a:gd name="T99" fmla="*/ 60 h 106"/>
                  <a:gd name="T100" fmla="*/ 46 w 64"/>
                  <a:gd name="T101" fmla="*/ 57 h 106"/>
                  <a:gd name="T102" fmla="*/ 50 w 64"/>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6"/>
                  <a:gd name="T158" fmla="*/ 64 w 64"/>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6">
                    <a:moveTo>
                      <a:pt x="0" y="106"/>
                    </a:moveTo>
                    <a:lnTo>
                      <a:pt x="0" y="106"/>
                    </a:lnTo>
                    <a:lnTo>
                      <a:pt x="11" y="106"/>
                    </a:lnTo>
                    <a:lnTo>
                      <a:pt x="21" y="103"/>
                    </a:lnTo>
                    <a:lnTo>
                      <a:pt x="29" y="96"/>
                    </a:lnTo>
                    <a:lnTo>
                      <a:pt x="36" y="85"/>
                    </a:lnTo>
                    <a:lnTo>
                      <a:pt x="43" y="71"/>
                    </a:lnTo>
                    <a:lnTo>
                      <a:pt x="46" y="60"/>
                    </a:lnTo>
                    <a:lnTo>
                      <a:pt x="36" y="64"/>
                    </a:lnTo>
                    <a:lnTo>
                      <a:pt x="25" y="67"/>
                    </a:lnTo>
                    <a:lnTo>
                      <a:pt x="14" y="64"/>
                    </a:lnTo>
                    <a:lnTo>
                      <a:pt x="7" y="60"/>
                    </a:lnTo>
                    <a:lnTo>
                      <a:pt x="0" y="50"/>
                    </a:lnTo>
                    <a:lnTo>
                      <a:pt x="0" y="35"/>
                    </a:lnTo>
                    <a:lnTo>
                      <a:pt x="0" y="25"/>
                    </a:lnTo>
                    <a:lnTo>
                      <a:pt x="7" y="14"/>
                    </a:lnTo>
                    <a:lnTo>
                      <a:pt x="14" y="7"/>
                    </a:lnTo>
                    <a:lnTo>
                      <a:pt x="21" y="4"/>
                    </a:lnTo>
                    <a:lnTo>
                      <a:pt x="32" y="0"/>
                    </a:lnTo>
                    <a:lnTo>
                      <a:pt x="43" y="4"/>
                    </a:lnTo>
                    <a:lnTo>
                      <a:pt x="53" y="11"/>
                    </a:lnTo>
                    <a:lnTo>
                      <a:pt x="60" y="21"/>
                    </a:lnTo>
                    <a:lnTo>
                      <a:pt x="64" y="32"/>
                    </a:lnTo>
                    <a:lnTo>
                      <a:pt x="64" y="42"/>
                    </a:lnTo>
                    <a:lnTo>
                      <a:pt x="64" y="60"/>
                    </a:lnTo>
                    <a:lnTo>
                      <a:pt x="57" y="74"/>
                    </a:lnTo>
                    <a:lnTo>
                      <a:pt x="46" y="88"/>
                    </a:lnTo>
                    <a:lnTo>
                      <a:pt x="32" y="99"/>
                    </a:lnTo>
                    <a:lnTo>
                      <a:pt x="21" y="106"/>
                    </a:lnTo>
                    <a:lnTo>
                      <a:pt x="7" y="106"/>
                    </a:lnTo>
                    <a:lnTo>
                      <a:pt x="0" y="106"/>
                    </a:lnTo>
                    <a:close/>
                    <a:moveTo>
                      <a:pt x="50" y="53"/>
                    </a:moveTo>
                    <a:lnTo>
                      <a:pt x="50" y="46"/>
                    </a:lnTo>
                    <a:lnTo>
                      <a:pt x="50" y="39"/>
                    </a:lnTo>
                    <a:lnTo>
                      <a:pt x="50" y="32"/>
                    </a:lnTo>
                    <a:lnTo>
                      <a:pt x="46" y="25"/>
                    </a:lnTo>
                    <a:lnTo>
                      <a:pt x="46" y="14"/>
                    </a:lnTo>
                    <a:lnTo>
                      <a:pt x="39" y="11"/>
                    </a:lnTo>
                    <a:lnTo>
                      <a:pt x="36" y="7"/>
                    </a:lnTo>
                    <a:lnTo>
                      <a:pt x="32" y="7"/>
                    </a:lnTo>
                    <a:lnTo>
                      <a:pt x="25" y="7"/>
                    </a:lnTo>
                    <a:lnTo>
                      <a:pt x="18" y="11"/>
                    </a:lnTo>
                    <a:lnTo>
                      <a:pt x="14" y="18"/>
                    </a:lnTo>
                    <a:lnTo>
                      <a:pt x="14" y="28"/>
                    </a:lnTo>
                    <a:lnTo>
                      <a:pt x="18" y="42"/>
                    </a:lnTo>
                    <a:lnTo>
                      <a:pt x="21" y="53"/>
                    </a:lnTo>
                    <a:lnTo>
                      <a:pt x="25" y="60"/>
                    </a:lnTo>
                    <a:lnTo>
                      <a:pt x="32" y="60"/>
                    </a:lnTo>
                    <a:lnTo>
                      <a:pt x="36" y="60"/>
                    </a:lnTo>
                    <a:lnTo>
                      <a:pt x="39" y="60"/>
                    </a:lnTo>
                    <a:lnTo>
                      <a:pt x="46" y="57"/>
                    </a:lnTo>
                    <a:lnTo>
                      <a:pt x="50" y="53"/>
                    </a:lnTo>
                    <a:close/>
                  </a:path>
                </a:pathLst>
              </a:custGeom>
              <a:solidFill>
                <a:srgbClr val="000000"/>
              </a:solidFill>
              <a:ln w="0">
                <a:solidFill>
                  <a:srgbClr val="000000"/>
                </a:solidFill>
                <a:round/>
                <a:headEnd/>
                <a:tailEnd/>
              </a:ln>
            </p:spPr>
            <p:txBody>
              <a:bodyPr/>
              <a:lstStyle/>
              <a:p>
                <a:endParaRPr lang="en-CA"/>
              </a:p>
            </p:txBody>
          </p:sp>
          <p:sp>
            <p:nvSpPr>
              <p:cNvPr id="22716" name="Rectangle 317"/>
              <p:cNvSpPr>
                <a:spLocks noChangeArrowheads="1"/>
              </p:cNvSpPr>
              <p:nvPr/>
            </p:nvSpPr>
            <p:spPr bwMode="auto">
              <a:xfrm>
                <a:off x="221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7" name="Freeform 318"/>
              <p:cNvSpPr>
                <a:spLocks noEditPoints="1"/>
              </p:cNvSpPr>
              <p:nvPr/>
            </p:nvSpPr>
            <p:spPr bwMode="auto">
              <a:xfrm>
                <a:off x="2469" y="2008"/>
                <a:ext cx="61" cy="106"/>
              </a:xfrm>
              <a:custGeom>
                <a:avLst/>
                <a:gdLst>
                  <a:gd name="T0" fmla="*/ 11 w 61"/>
                  <a:gd name="T1" fmla="*/ 46 h 106"/>
                  <a:gd name="T2" fmla="*/ 4 w 61"/>
                  <a:gd name="T3" fmla="*/ 32 h 106"/>
                  <a:gd name="T4" fmla="*/ 4 w 61"/>
                  <a:gd name="T5" fmla="*/ 18 h 106"/>
                  <a:gd name="T6" fmla="*/ 18 w 61"/>
                  <a:gd name="T7" fmla="*/ 4 h 106"/>
                  <a:gd name="T8" fmla="*/ 43 w 61"/>
                  <a:gd name="T9" fmla="*/ 4 h 106"/>
                  <a:gd name="T10" fmla="*/ 57 w 61"/>
                  <a:gd name="T11" fmla="*/ 14 h 106"/>
                  <a:gd name="T12" fmla="*/ 57 w 61"/>
                  <a:gd name="T13" fmla="*/ 28 h 106"/>
                  <a:gd name="T14" fmla="*/ 50 w 61"/>
                  <a:gd name="T15" fmla="*/ 42 h 106"/>
                  <a:gd name="T16" fmla="*/ 50 w 61"/>
                  <a:gd name="T17" fmla="*/ 57 h 106"/>
                  <a:gd name="T18" fmla="*/ 61 w 61"/>
                  <a:gd name="T19" fmla="*/ 74 h 106"/>
                  <a:gd name="T20" fmla="*/ 57 w 61"/>
                  <a:gd name="T21" fmla="*/ 92 h 106"/>
                  <a:gd name="T22" fmla="*/ 43 w 61"/>
                  <a:gd name="T23" fmla="*/ 106 h 106"/>
                  <a:gd name="T24" fmla="*/ 22 w 61"/>
                  <a:gd name="T25" fmla="*/ 106 h 106"/>
                  <a:gd name="T26" fmla="*/ 7 w 61"/>
                  <a:gd name="T27" fmla="*/ 99 h 106"/>
                  <a:gd name="T28" fmla="*/ 0 w 61"/>
                  <a:gd name="T29" fmla="*/ 81 h 106"/>
                  <a:gd name="T30" fmla="*/ 4 w 61"/>
                  <a:gd name="T31" fmla="*/ 67 h 106"/>
                  <a:gd name="T32" fmla="*/ 22 w 61"/>
                  <a:gd name="T33" fmla="*/ 53 h 106"/>
                  <a:gd name="T34" fmla="*/ 39 w 61"/>
                  <a:gd name="T35" fmla="*/ 39 h 106"/>
                  <a:gd name="T36" fmla="*/ 43 w 61"/>
                  <a:gd name="T37" fmla="*/ 28 h 106"/>
                  <a:gd name="T38" fmla="*/ 43 w 61"/>
                  <a:gd name="T39" fmla="*/ 14 h 106"/>
                  <a:gd name="T40" fmla="*/ 36 w 61"/>
                  <a:gd name="T41" fmla="*/ 7 h 106"/>
                  <a:gd name="T42" fmla="*/ 25 w 61"/>
                  <a:gd name="T43" fmla="*/ 7 h 106"/>
                  <a:gd name="T44" fmla="*/ 18 w 61"/>
                  <a:gd name="T45" fmla="*/ 14 h 106"/>
                  <a:gd name="T46" fmla="*/ 18 w 61"/>
                  <a:gd name="T47" fmla="*/ 25 h 106"/>
                  <a:gd name="T48" fmla="*/ 22 w 61"/>
                  <a:gd name="T49" fmla="*/ 32 h 106"/>
                  <a:gd name="T50" fmla="*/ 32 w 61"/>
                  <a:gd name="T51" fmla="*/ 46 h 106"/>
                  <a:gd name="T52" fmla="*/ 22 w 61"/>
                  <a:gd name="T53" fmla="*/ 64 h 106"/>
                  <a:gd name="T54" fmla="*/ 15 w 61"/>
                  <a:gd name="T55" fmla="*/ 74 h 106"/>
                  <a:gd name="T56" fmla="*/ 18 w 61"/>
                  <a:gd name="T57" fmla="*/ 88 h 106"/>
                  <a:gd name="T58" fmla="*/ 25 w 61"/>
                  <a:gd name="T59" fmla="*/ 103 h 106"/>
                  <a:gd name="T60" fmla="*/ 36 w 61"/>
                  <a:gd name="T61" fmla="*/ 103 h 106"/>
                  <a:gd name="T62" fmla="*/ 46 w 61"/>
                  <a:gd name="T63" fmla="*/ 92 h 106"/>
                  <a:gd name="T64" fmla="*/ 46 w 61"/>
                  <a:gd name="T65" fmla="*/ 81 h 106"/>
                  <a:gd name="T66" fmla="*/ 39 w 61"/>
                  <a:gd name="T67" fmla="*/ 71 h 106"/>
                  <a:gd name="T68" fmla="*/ 25 w 61"/>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
                  <a:gd name="T106" fmla="*/ 0 h 106"/>
                  <a:gd name="T107" fmla="*/ 61 w 61"/>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 h="106">
                    <a:moveTo>
                      <a:pt x="22" y="53"/>
                    </a:moveTo>
                    <a:lnTo>
                      <a:pt x="11" y="46"/>
                    </a:lnTo>
                    <a:lnTo>
                      <a:pt x="7" y="39"/>
                    </a:lnTo>
                    <a:lnTo>
                      <a:pt x="4" y="32"/>
                    </a:lnTo>
                    <a:lnTo>
                      <a:pt x="4" y="25"/>
                    </a:lnTo>
                    <a:lnTo>
                      <a:pt x="4" y="18"/>
                    </a:lnTo>
                    <a:lnTo>
                      <a:pt x="11" y="7"/>
                    </a:lnTo>
                    <a:lnTo>
                      <a:pt x="18" y="4"/>
                    </a:lnTo>
                    <a:lnTo>
                      <a:pt x="32" y="0"/>
                    </a:lnTo>
                    <a:lnTo>
                      <a:pt x="43" y="4"/>
                    </a:lnTo>
                    <a:lnTo>
                      <a:pt x="50" y="7"/>
                    </a:lnTo>
                    <a:lnTo>
                      <a:pt x="57" y="14"/>
                    </a:lnTo>
                    <a:lnTo>
                      <a:pt x="61" y="21"/>
                    </a:lnTo>
                    <a:lnTo>
                      <a:pt x="57" y="28"/>
                    </a:lnTo>
                    <a:lnTo>
                      <a:pt x="53" y="35"/>
                    </a:lnTo>
                    <a:lnTo>
                      <a:pt x="50" y="42"/>
                    </a:lnTo>
                    <a:lnTo>
                      <a:pt x="36" y="50"/>
                    </a:lnTo>
                    <a:lnTo>
                      <a:pt x="50" y="57"/>
                    </a:lnTo>
                    <a:lnTo>
                      <a:pt x="53" y="64"/>
                    </a:lnTo>
                    <a:lnTo>
                      <a:pt x="61" y="74"/>
                    </a:lnTo>
                    <a:lnTo>
                      <a:pt x="61" y="81"/>
                    </a:lnTo>
                    <a:lnTo>
                      <a:pt x="57" y="92"/>
                    </a:lnTo>
                    <a:lnTo>
                      <a:pt x="53" y="99"/>
                    </a:lnTo>
                    <a:lnTo>
                      <a:pt x="43" y="106"/>
                    </a:lnTo>
                    <a:lnTo>
                      <a:pt x="32" y="106"/>
                    </a:lnTo>
                    <a:lnTo>
                      <a:pt x="22" y="106"/>
                    </a:lnTo>
                    <a:lnTo>
                      <a:pt x="15" y="103"/>
                    </a:lnTo>
                    <a:lnTo>
                      <a:pt x="7" y="99"/>
                    </a:lnTo>
                    <a:lnTo>
                      <a:pt x="4" y="92"/>
                    </a:lnTo>
                    <a:lnTo>
                      <a:pt x="0" y="81"/>
                    </a:lnTo>
                    <a:lnTo>
                      <a:pt x="0" y="74"/>
                    </a:lnTo>
                    <a:lnTo>
                      <a:pt x="4" y="67"/>
                    </a:lnTo>
                    <a:lnTo>
                      <a:pt x="11" y="60"/>
                    </a:lnTo>
                    <a:lnTo>
                      <a:pt x="22" y="53"/>
                    </a:lnTo>
                    <a:close/>
                    <a:moveTo>
                      <a:pt x="32" y="46"/>
                    </a:moveTo>
                    <a:lnTo>
                      <a:pt x="39" y="39"/>
                    </a:lnTo>
                    <a:lnTo>
                      <a:pt x="43" y="32"/>
                    </a:lnTo>
                    <a:lnTo>
                      <a:pt x="43" y="28"/>
                    </a:lnTo>
                    <a:lnTo>
                      <a:pt x="43" y="21"/>
                    </a:lnTo>
                    <a:lnTo>
                      <a:pt x="43" y="14"/>
                    </a:lnTo>
                    <a:lnTo>
                      <a:pt x="39" y="11"/>
                    </a:lnTo>
                    <a:lnTo>
                      <a:pt x="36" y="7"/>
                    </a:lnTo>
                    <a:lnTo>
                      <a:pt x="32" y="7"/>
                    </a:lnTo>
                    <a:lnTo>
                      <a:pt x="25" y="7"/>
                    </a:lnTo>
                    <a:lnTo>
                      <a:pt x="22" y="11"/>
                    </a:lnTo>
                    <a:lnTo>
                      <a:pt x="18" y="14"/>
                    </a:lnTo>
                    <a:lnTo>
                      <a:pt x="18" y="21"/>
                    </a:lnTo>
                    <a:lnTo>
                      <a:pt x="18" y="25"/>
                    </a:lnTo>
                    <a:lnTo>
                      <a:pt x="18" y="28"/>
                    </a:lnTo>
                    <a:lnTo>
                      <a:pt x="22" y="32"/>
                    </a:lnTo>
                    <a:lnTo>
                      <a:pt x="25" y="35"/>
                    </a:lnTo>
                    <a:lnTo>
                      <a:pt x="32" y="46"/>
                    </a:lnTo>
                    <a:close/>
                    <a:moveTo>
                      <a:pt x="25" y="57"/>
                    </a:moveTo>
                    <a:lnTo>
                      <a:pt x="22" y="64"/>
                    </a:lnTo>
                    <a:lnTo>
                      <a:pt x="18" y="67"/>
                    </a:lnTo>
                    <a:lnTo>
                      <a:pt x="15" y="74"/>
                    </a:lnTo>
                    <a:lnTo>
                      <a:pt x="15" y="81"/>
                    </a:lnTo>
                    <a:lnTo>
                      <a:pt x="18" y="88"/>
                    </a:lnTo>
                    <a:lnTo>
                      <a:pt x="22" y="96"/>
                    </a:lnTo>
                    <a:lnTo>
                      <a:pt x="25" y="103"/>
                    </a:lnTo>
                    <a:lnTo>
                      <a:pt x="32" y="103"/>
                    </a:lnTo>
                    <a:lnTo>
                      <a:pt x="36" y="103"/>
                    </a:lnTo>
                    <a:lnTo>
                      <a:pt x="43" y="99"/>
                    </a:lnTo>
                    <a:lnTo>
                      <a:pt x="46" y="92"/>
                    </a:lnTo>
                    <a:lnTo>
                      <a:pt x="46" y="88"/>
                    </a:lnTo>
                    <a:lnTo>
                      <a:pt x="46" y="81"/>
                    </a:lnTo>
                    <a:lnTo>
                      <a:pt x="43" y="78"/>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718" name="Rectangle 319"/>
              <p:cNvSpPr>
                <a:spLocks noChangeArrowheads="1"/>
              </p:cNvSpPr>
              <p:nvPr/>
            </p:nvSpPr>
            <p:spPr bwMode="auto">
              <a:xfrm>
                <a:off x="272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9" name="Freeform 320"/>
              <p:cNvSpPr>
                <a:spLocks/>
              </p:cNvSpPr>
              <p:nvPr/>
            </p:nvSpPr>
            <p:spPr bwMode="auto">
              <a:xfrm>
                <a:off x="2982" y="2012"/>
                <a:ext cx="60" cy="102"/>
              </a:xfrm>
              <a:custGeom>
                <a:avLst/>
                <a:gdLst>
                  <a:gd name="T0" fmla="*/ 60 w 60"/>
                  <a:gd name="T1" fmla="*/ 0 h 102"/>
                  <a:gd name="T2" fmla="*/ 53 w 60"/>
                  <a:gd name="T3" fmla="*/ 10 h 102"/>
                  <a:gd name="T4" fmla="*/ 21 w 60"/>
                  <a:gd name="T5" fmla="*/ 10 h 102"/>
                  <a:gd name="T6" fmla="*/ 18 w 60"/>
                  <a:gd name="T7" fmla="*/ 24 h 102"/>
                  <a:gd name="T8" fmla="*/ 28 w 60"/>
                  <a:gd name="T9" fmla="*/ 28 h 102"/>
                  <a:gd name="T10" fmla="*/ 39 w 60"/>
                  <a:gd name="T11" fmla="*/ 35 h 102"/>
                  <a:gd name="T12" fmla="*/ 50 w 60"/>
                  <a:gd name="T13" fmla="*/ 42 h 102"/>
                  <a:gd name="T14" fmla="*/ 57 w 60"/>
                  <a:gd name="T15" fmla="*/ 53 h 102"/>
                  <a:gd name="T16" fmla="*/ 57 w 60"/>
                  <a:gd name="T17" fmla="*/ 63 h 102"/>
                  <a:gd name="T18" fmla="*/ 57 w 60"/>
                  <a:gd name="T19" fmla="*/ 74 h 102"/>
                  <a:gd name="T20" fmla="*/ 57 w 60"/>
                  <a:gd name="T21" fmla="*/ 81 h 102"/>
                  <a:gd name="T22" fmla="*/ 50 w 60"/>
                  <a:gd name="T23" fmla="*/ 84 h 102"/>
                  <a:gd name="T24" fmla="*/ 46 w 60"/>
                  <a:gd name="T25" fmla="*/ 92 h 102"/>
                  <a:gd name="T26" fmla="*/ 42 w 60"/>
                  <a:gd name="T27" fmla="*/ 95 h 102"/>
                  <a:gd name="T28" fmla="*/ 35 w 60"/>
                  <a:gd name="T29" fmla="*/ 99 h 102"/>
                  <a:gd name="T30" fmla="*/ 28 w 60"/>
                  <a:gd name="T31" fmla="*/ 102 h 102"/>
                  <a:gd name="T32" fmla="*/ 18 w 60"/>
                  <a:gd name="T33" fmla="*/ 102 h 102"/>
                  <a:gd name="T34" fmla="*/ 11 w 60"/>
                  <a:gd name="T35" fmla="*/ 102 h 102"/>
                  <a:gd name="T36" fmla="*/ 7 w 60"/>
                  <a:gd name="T37" fmla="*/ 99 h 102"/>
                  <a:gd name="T38" fmla="*/ 4 w 60"/>
                  <a:gd name="T39" fmla="*/ 99 h 102"/>
                  <a:gd name="T40" fmla="*/ 0 w 60"/>
                  <a:gd name="T41" fmla="*/ 95 h 102"/>
                  <a:gd name="T42" fmla="*/ 4 w 60"/>
                  <a:gd name="T43" fmla="*/ 92 h 102"/>
                  <a:gd name="T44" fmla="*/ 4 w 60"/>
                  <a:gd name="T45" fmla="*/ 88 h 102"/>
                  <a:gd name="T46" fmla="*/ 4 w 60"/>
                  <a:gd name="T47" fmla="*/ 88 h 102"/>
                  <a:gd name="T48" fmla="*/ 7 w 60"/>
                  <a:gd name="T49" fmla="*/ 88 h 102"/>
                  <a:gd name="T50" fmla="*/ 11 w 60"/>
                  <a:gd name="T51" fmla="*/ 88 h 102"/>
                  <a:gd name="T52" fmla="*/ 11 w 60"/>
                  <a:gd name="T53" fmla="*/ 88 h 102"/>
                  <a:gd name="T54" fmla="*/ 14 w 60"/>
                  <a:gd name="T55" fmla="*/ 88 h 102"/>
                  <a:gd name="T56" fmla="*/ 18 w 60"/>
                  <a:gd name="T57" fmla="*/ 92 h 102"/>
                  <a:gd name="T58" fmla="*/ 21 w 60"/>
                  <a:gd name="T59" fmla="*/ 95 h 102"/>
                  <a:gd name="T60" fmla="*/ 28 w 60"/>
                  <a:gd name="T61" fmla="*/ 95 h 102"/>
                  <a:gd name="T62" fmla="*/ 35 w 60"/>
                  <a:gd name="T63" fmla="*/ 95 h 102"/>
                  <a:gd name="T64" fmla="*/ 42 w 60"/>
                  <a:gd name="T65" fmla="*/ 88 h 102"/>
                  <a:gd name="T66" fmla="*/ 46 w 60"/>
                  <a:gd name="T67" fmla="*/ 81 h 102"/>
                  <a:gd name="T68" fmla="*/ 50 w 60"/>
                  <a:gd name="T69" fmla="*/ 74 h 102"/>
                  <a:gd name="T70" fmla="*/ 46 w 60"/>
                  <a:gd name="T71" fmla="*/ 63 h 102"/>
                  <a:gd name="T72" fmla="*/ 42 w 60"/>
                  <a:gd name="T73" fmla="*/ 56 h 102"/>
                  <a:gd name="T74" fmla="*/ 35 w 60"/>
                  <a:gd name="T75" fmla="*/ 49 h 102"/>
                  <a:gd name="T76" fmla="*/ 25 w 60"/>
                  <a:gd name="T77" fmla="*/ 42 h 102"/>
                  <a:gd name="T78" fmla="*/ 18 w 60"/>
                  <a:gd name="T79" fmla="*/ 38 h 102"/>
                  <a:gd name="T80" fmla="*/ 4 w 60"/>
                  <a:gd name="T81" fmla="*/ 38 h 102"/>
                  <a:gd name="T82" fmla="*/ 25 w 60"/>
                  <a:gd name="T83" fmla="*/ 0 h 102"/>
                  <a:gd name="T84" fmla="*/ 60 w 60"/>
                  <a:gd name="T85" fmla="*/ 0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0"/>
                  <a:gd name="T130" fmla="*/ 0 h 102"/>
                  <a:gd name="T131" fmla="*/ 60 w 60"/>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0" h="102">
                    <a:moveTo>
                      <a:pt x="60" y="0"/>
                    </a:moveTo>
                    <a:lnTo>
                      <a:pt x="53" y="10"/>
                    </a:lnTo>
                    <a:lnTo>
                      <a:pt x="21" y="10"/>
                    </a:lnTo>
                    <a:lnTo>
                      <a:pt x="18" y="24"/>
                    </a:lnTo>
                    <a:lnTo>
                      <a:pt x="28" y="28"/>
                    </a:lnTo>
                    <a:lnTo>
                      <a:pt x="39" y="35"/>
                    </a:lnTo>
                    <a:lnTo>
                      <a:pt x="50" y="42"/>
                    </a:lnTo>
                    <a:lnTo>
                      <a:pt x="57" y="53"/>
                    </a:lnTo>
                    <a:lnTo>
                      <a:pt x="57" y="63"/>
                    </a:lnTo>
                    <a:lnTo>
                      <a:pt x="57" y="74"/>
                    </a:lnTo>
                    <a:lnTo>
                      <a:pt x="57" y="81"/>
                    </a:lnTo>
                    <a:lnTo>
                      <a:pt x="50" y="84"/>
                    </a:lnTo>
                    <a:lnTo>
                      <a:pt x="46" y="92"/>
                    </a:lnTo>
                    <a:lnTo>
                      <a:pt x="42" y="95"/>
                    </a:lnTo>
                    <a:lnTo>
                      <a:pt x="35" y="99"/>
                    </a:lnTo>
                    <a:lnTo>
                      <a:pt x="28" y="102"/>
                    </a:lnTo>
                    <a:lnTo>
                      <a:pt x="18" y="102"/>
                    </a:lnTo>
                    <a:lnTo>
                      <a:pt x="11" y="102"/>
                    </a:lnTo>
                    <a:lnTo>
                      <a:pt x="7" y="99"/>
                    </a:lnTo>
                    <a:lnTo>
                      <a:pt x="4" y="99"/>
                    </a:lnTo>
                    <a:lnTo>
                      <a:pt x="0" y="95"/>
                    </a:lnTo>
                    <a:lnTo>
                      <a:pt x="4" y="92"/>
                    </a:lnTo>
                    <a:lnTo>
                      <a:pt x="4" y="88"/>
                    </a:lnTo>
                    <a:lnTo>
                      <a:pt x="7" y="88"/>
                    </a:lnTo>
                    <a:lnTo>
                      <a:pt x="11" y="88"/>
                    </a:lnTo>
                    <a:lnTo>
                      <a:pt x="14" y="88"/>
                    </a:lnTo>
                    <a:lnTo>
                      <a:pt x="18" y="92"/>
                    </a:lnTo>
                    <a:lnTo>
                      <a:pt x="21" y="95"/>
                    </a:lnTo>
                    <a:lnTo>
                      <a:pt x="28" y="95"/>
                    </a:lnTo>
                    <a:lnTo>
                      <a:pt x="35" y="95"/>
                    </a:lnTo>
                    <a:lnTo>
                      <a:pt x="42" y="88"/>
                    </a:lnTo>
                    <a:lnTo>
                      <a:pt x="46" y="81"/>
                    </a:lnTo>
                    <a:lnTo>
                      <a:pt x="50" y="74"/>
                    </a:lnTo>
                    <a:lnTo>
                      <a:pt x="46" y="63"/>
                    </a:lnTo>
                    <a:lnTo>
                      <a:pt x="42" y="56"/>
                    </a:lnTo>
                    <a:lnTo>
                      <a:pt x="35" y="49"/>
                    </a:lnTo>
                    <a:lnTo>
                      <a:pt x="25" y="42"/>
                    </a:lnTo>
                    <a:lnTo>
                      <a:pt x="18" y="38"/>
                    </a:lnTo>
                    <a:lnTo>
                      <a:pt x="4" y="38"/>
                    </a:lnTo>
                    <a:lnTo>
                      <a:pt x="25" y="0"/>
                    </a:lnTo>
                    <a:lnTo>
                      <a:pt x="60" y="0"/>
                    </a:lnTo>
                    <a:close/>
                  </a:path>
                </a:pathLst>
              </a:custGeom>
              <a:solidFill>
                <a:srgbClr val="000000"/>
              </a:solidFill>
              <a:ln w="0">
                <a:solidFill>
                  <a:srgbClr val="000000"/>
                </a:solidFill>
                <a:round/>
                <a:headEnd/>
                <a:tailEnd/>
              </a:ln>
            </p:spPr>
            <p:txBody>
              <a:bodyPr/>
              <a:lstStyle/>
              <a:p>
                <a:endParaRPr lang="en-CA"/>
              </a:p>
            </p:txBody>
          </p:sp>
          <p:sp>
            <p:nvSpPr>
              <p:cNvPr id="22720" name="Freeform 321"/>
              <p:cNvSpPr>
                <a:spLocks noEditPoints="1"/>
              </p:cNvSpPr>
              <p:nvPr/>
            </p:nvSpPr>
            <p:spPr bwMode="auto">
              <a:xfrm>
                <a:off x="3060" y="2008"/>
                <a:ext cx="63" cy="106"/>
              </a:xfrm>
              <a:custGeom>
                <a:avLst/>
                <a:gdLst>
                  <a:gd name="T0" fmla="*/ 0 w 63"/>
                  <a:gd name="T1" fmla="*/ 106 h 106"/>
                  <a:gd name="T2" fmla="*/ 0 w 63"/>
                  <a:gd name="T3" fmla="*/ 106 h 106"/>
                  <a:gd name="T4" fmla="*/ 10 w 63"/>
                  <a:gd name="T5" fmla="*/ 106 h 106"/>
                  <a:gd name="T6" fmla="*/ 21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5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2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3 w 63"/>
                  <a:gd name="T49" fmla="*/ 60 h 106"/>
                  <a:gd name="T50" fmla="*/ 56 w 63"/>
                  <a:gd name="T51" fmla="*/ 74 h 106"/>
                  <a:gd name="T52" fmla="*/ 46 w 63"/>
                  <a:gd name="T53" fmla="*/ 88 h 106"/>
                  <a:gd name="T54" fmla="*/ 32 w 63"/>
                  <a:gd name="T55" fmla="*/ 99 h 106"/>
                  <a:gd name="T56" fmla="*/ 21 w 63"/>
                  <a:gd name="T57" fmla="*/ 106 h 106"/>
                  <a:gd name="T58" fmla="*/ 7 w 63"/>
                  <a:gd name="T59" fmla="*/ 106 h 106"/>
                  <a:gd name="T60" fmla="*/ 0 w 63"/>
                  <a:gd name="T61" fmla="*/ 106 h 106"/>
                  <a:gd name="T62" fmla="*/ 49 w 63"/>
                  <a:gd name="T63" fmla="*/ 53 h 106"/>
                  <a:gd name="T64" fmla="*/ 49 w 63"/>
                  <a:gd name="T65" fmla="*/ 46 h 106"/>
                  <a:gd name="T66" fmla="*/ 49 w 63"/>
                  <a:gd name="T67" fmla="*/ 39 h 106"/>
                  <a:gd name="T68" fmla="*/ 49 w 63"/>
                  <a:gd name="T69" fmla="*/ 32 h 106"/>
                  <a:gd name="T70" fmla="*/ 46 w 63"/>
                  <a:gd name="T71" fmla="*/ 25 h 106"/>
                  <a:gd name="T72" fmla="*/ 46 w 63"/>
                  <a:gd name="T73" fmla="*/ 14 h 106"/>
                  <a:gd name="T74" fmla="*/ 39 w 63"/>
                  <a:gd name="T75" fmla="*/ 11 h 106"/>
                  <a:gd name="T76" fmla="*/ 35 w 63"/>
                  <a:gd name="T77" fmla="*/ 7 h 106"/>
                  <a:gd name="T78" fmla="*/ 32 w 63"/>
                  <a:gd name="T79" fmla="*/ 7 h 106"/>
                  <a:gd name="T80" fmla="*/ 25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5 w 63"/>
                  <a:gd name="T93" fmla="*/ 60 h 106"/>
                  <a:gd name="T94" fmla="*/ 32 w 63"/>
                  <a:gd name="T95" fmla="*/ 60 h 106"/>
                  <a:gd name="T96" fmla="*/ 35 w 63"/>
                  <a:gd name="T97" fmla="*/ 60 h 106"/>
                  <a:gd name="T98" fmla="*/ 39 w 63"/>
                  <a:gd name="T99" fmla="*/ 60 h 106"/>
                  <a:gd name="T100" fmla="*/ 46 w 63"/>
                  <a:gd name="T101" fmla="*/ 57 h 106"/>
                  <a:gd name="T102" fmla="*/ 49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21" y="103"/>
                    </a:lnTo>
                    <a:lnTo>
                      <a:pt x="28" y="96"/>
                    </a:lnTo>
                    <a:lnTo>
                      <a:pt x="35" y="85"/>
                    </a:lnTo>
                    <a:lnTo>
                      <a:pt x="42" y="71"/>
                    </a:lnTo>
                    <a:lnTo>
                      <a:pt x="46" y="60"/>
                    </a:lnTo>
                    <a:lnTo>
                      <a:pt x="35" y="64"/>
                    </a:lnTo>
                    <a:lnTo>
                      <a:pt x="25" y="67"/>
                    </a:lnTo>
                    <a:lnTo>
                      <a:pt x="14" y="64"/>
                    </a:lnTo>
                    <a:lnTo>
                      <a:pt x="7" y="60"/>
                    </a:lnTo>
                    <a:lnTo>
                      <a:pt x="0" y="50"/>
                    </a:lnTo>
                    <a:lnTo>
                      <a:pt x="0" y="35"/>
                    </a:lnTo>
                    <a:lnTo>
                      <a:pt x="0" y="25"/>
                    </a:lnTo>
                    <a:lnTo>
                      <a:pt x="7" y="14"/>
                    </a:lnTo>
                    <a:lnTo>
                      <a:pt x="14" y="7"/>
                    </a:lnTo>
                    <a:lnTo>
                      <a:pt x="21" y="4"/>
                    </a:lnTo>
                    <a:lnTo>
                      <a:pt x="32" y="0"/>
                    </a:lnTo>
                    <a:lnTo>
                      <a:pt x="42" y="4"/>
                    </a:lnTo>
                    <a:lnTo>
                      <a:pt x="53" y="11"/>
                    </a:lnTo>
                    <a:lnTo>
                      <a:pt x="60" y="21"/>
                    </a:lnTo>
                    <a:lnTo>
                      <a:pt x="63" y="32"/>
                    </a:lnTo>
                    <a:lnTo>
                      <a:pt x="63" y="42"/>
                    </a:lnTo>
                    <a:lnTo>
                      <a:pt x="63" y="60"/>
                    </a:lnTo>
                    <a:lnTo>
                      <a:pt x="56" y="74"/>
                    </a:lnTo>
                    <a:lnTo>
                      <a:pt x="46" y="88"/>
                    </a:lnTo>
                    <a:lnTo>
                      <a:pt x="32" y="99"/>
                    </a:lnTo>
                    <a:lnTo>
                      <a:pt x="21" y="106"/>
                    </a:lnTo>
                    <a:lnTo>
                      <a:pt x="7" y="106"/>
                    </a:lnTo>
                    <a:lnTo>
                      <a:pt x="0" y="106"/>
                    </a:lnTo>
                    <a:close/>
                    <a:moveTo>
                      <a:pt x="49" y="53"/>
                    </a:moveTo>
                    <a:lnTo>
                      <a:pt x="49" y="46"/>
                    </a:lnTo>
                    <a:lnTo>
                      <a:pt x="49" y="39"/>
                    </a:lnTo>
                    <a:lnTo>
                      <a:pt x="49" y="32"/>
                    </a:lnTo>
                    <a:lnTo>
                      <a:pt x="46" y="25"/>
                    </a:lnTo>
                    <a:lnTo>
                      <a:pt x="46" y="14"/>
                    </a:lnTo>
                    <a:lnTo>
                      <a:pt x="39" y="11"/>
                    </a:lnTo>
                    <a:lnTo>
                      <a:pt x="35" y="7"/>
                    </a:lnTo>
                    <a:lnTo>
                      <a:pt x="32" y="7"/>
                    </a:lnTo>
                    <a:lnTo>
                      <a:pt x="25" y="7"/>
                    </a:lnTo>
                    <a:lnTo>
                      <a:pt x="17" y="11"/>
                    </a:lnTo>
                    <a:lnTo>
                      <a:pt x="14" y="18"/>
                    </a:lnTo>
                    <a:lnTo>
                      <a:pt x="14" y="28"/>
                    </a:lnTo>
                    <a:lnTo>
                      <a:pt x="14" y="42"/>
                    </a:lnTo>
                    <a:lnTo>
                      <a:pt x="21" y="53"/>
                    </a:lnTo>
                    <a:lnTo>
                      <a:pt x="25" y="60"/>
                    </a:lnTo>
                    <a:lnTo>
                      <a:pt x="32" y="60"/>
                    </a:lnTo>
                    <a:lnTo>
                      <a:pt x="35" y="60"/>
                    </a:lnTo>
                    <a:lnTo>
                      <a:pt x="39"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21" name="Freeform 322"/>
              <p:cNvSpPr>
                <a:spLocks noEditPoints="1"/>
              </p:cNvSpPr>
              <p:nvPr/>
            </p:nvSpPr>
            <p:spPr bwMode="auto">
              <a:xfrm>
                <a:off x="3134" y="2008"/>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6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6"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22" name="Rectangle 323"/>
              <p:cNvSpPr>
                <a:spLocks noChangeArrowheads="1"/>
              </p:cNvSpPr>
              <p:nvPr/>
            </p:nvSpPr>
            <p:spPr bwMode="auto">
              <a:xfrm>
                <a:off x="3247"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3" name="Freeform 324"/>
              <p:cNvSpPr>
                <a:spLocks/>
              </p:cNvSpPr>
              <p:nvPr/>
            </p:nvSpPr>
            <p:spPr bwMode="auto">
              <a:xfrm>
                <a:off x="3502" y="2008"/>
                <a:ext cx="56" cy="106"/>
              </a:xfrm>
              <a:custGeom>
                <a:avLst/>
                <a:gdLst>
                  <a:gd name="T0" fmla="*/ 7 w 56"/>
                  <a:gd name="T1" fmla="*/ 14 h 106"/>
                  <a:gd name="T2" fmla="*/ 21 w 56"/>
                  <a:gd name="T3" fmla="*/ 4 h 106"/>
                  <a:gd name="T4" fmla="*/ 39 w 56"/>
                  <a:gd name="T5" fmla="*/ 4 h 106"/>
                  <a:gd name="T6" fmla="*/ 53 w 56"/>
                  <a:gd name="T7" fmla="*/ 14 h 106"/>
                  <a:gd name="T8" fmla="*/ 49 w 56"/>
                  <a:gd name="T9" fmla="*/ 28 h 106"/>
                  <a:gd name="T10" fmla="*/ 39 w 56"/>
                  <a:gd name="T11" fmla="*/ 46 h 106"/>
                  <a:gd name="T12" fmla="*/ 53 w 56"/>
                  <a:gd name="T13" fmla="*/ 57 h 106"/>
                  <a:gd name="T14" fmla="*/ 56 w 56"/>
                  <a:gd name="T15" fmla="*/ 71 h 106"/>
                  <a:gd name="T16" fmla="*/ 49 w 56"/>
                  <a:gd name="T17" fmla="*/ 96 h 106"/>
                  <a:gd name="T18" fmla="*/ 28 w 56"/>
                  <a:gd name="T19" fmla="*/ 106 h 106"/>
                  <a:gd name="T20" fmla="*/ 7 w 56"/>
                  <a:gd name="T21" fmla="*/ 106 h 106"/>
                  <a:gd name="T22" fmla="*/ 0 w 56"/>
                  <a:gd name="T23" fmla="*/ 103 h 106"/>
                  <a:gd name="T24" fmla="*/ 0 w 56"/>
                  <a:gd name="T25" fmla="*/ 99 h 106"/>
                  <a:gd name="T26" fmla="*/ 3 w 56"/>
                  <a:gd name="T27" fmla="*/ 96 h 106"/>
                  <a:gd name="T28" fmla="*/ 7 w 56"/>
                  <a:gd name="T29" fmla="*/ 96 h 106"/>
                  <a:gd name="T30" fmla="*/ 10 w 56"/>
                  <a:gd name="T31" fmla="*/ 96 h 106"/>
                  <a:gd name="T32" fmla="*/ 17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50 h 106"/>
                  <a:gd name="T52" fmla="*/ 35 w 56"/>
                  <a:gd name="T53" fmla="*/ 42 h 106"/>
                  <a:gd name="T54" fmla="*/ 39 w 56"/>
                  <a:gd name="T55" fmla="*/ 35 h 106"/>
                  <a:gd name="T56" fmla="*/ 39 w 56"/>
                  <a:gd name="T57" fmla="*/ 21 h 106"/>
                  <a:gd name="T58" fmla="*/ 32 w 56"/>
                  <a:gd name="T59" fmla="*/ 11 h 106"/>
                  <a:gd name="T60" fmla="*/ 17 w 56"/>
                  <a:gd name="T61" fmla="*/ 11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0" y="7"/>
                    </a:lnTo>
                    <a:lnTo>
                      <a:pt x="21" y="4"/>
                    </a:lnTo>
                    <a:lnTo>
                      <a:pt x="28" y="0"/>
                    </a:lnTo>
                    <a:lnTo>
                      <a:pt x="39" y="4"/>
                    </a:lnTo>
                    <a:lnTo>
                      <a:pt x="46" y="7"/>
                    </a:lnTo>
                    <a:lnTo>
                      <a:pt x="53" y="14"/>
                    </a:lnTo>
                    <a:lnTo>
                      <a:pt x="53" y="21"/>
                    </a:lnTo>
                    <a:lnTo>
                      <a:pt x="49" y="28"/>
                    </a:lnTo>
                    <a:lnTo>
                      <a:pt x="46" y="35"/>
                    </a:lnTo>
                    <a:lnTo>
                      <a:pt x="39" y="46"/>
                    </a:lnTo>
                    <a:lnTo>
                      <a:pt x="46" y="50"/>
                    </a:lnTo>
                    <a:lnTo>
                      <a:pt x="53" y="57"/>
                    </a:lnTo>
                    <a:lnTo>
                      <a:pt x="56" y="64"/>
                    </a:lnTo>
                    <a:lnTo>
                      <a:pt x="56" y="71"/>
                    </a:lnTo>
                    <a:lnTo>
                      <a:pt x="56" y="85"/>
                    </a:lnTo>
                    <a:lnTo>
                      <a:pt x="49" y="96"/>
                    </a:lnTo>
                    <a:lnTo>
                      <a:pt x="39" y="103"/>
                    </a:lnTo>
                    <a:lnTo>
                      <a:pt x="28" y="106"/>
                    </a:lnTo>
                    <a:lnTo>
                      <a:pt x="17" y="106"/>
                    </a:lnTo>
                    <a:lnTo>
                      <a:pt x="7" y="106"/>
                    </a:lnTo>
                    <a:lnTo>
                      <a:pt x="3" y="106"/>
                    </a:lnTo>
                    <a:lnTo>
                      <a:pt x="0" y="103"/>
                    </a:lnTo>
                    <a:lnTo>
                      <a:pt x="0" y="99"/>
                    </a:lnTo>
                    <a:lnTo>
                      <a:pt x="0" y="96"/>
                    </a:lnTo>
                    <a:lnTo>
                      <a:pt x="3" y="96"/>
                    </a:lnTo>
                    <a:lnTo>
                      <a:pt x="7" y="96"/>
                    </a:lnTo>
                    <a:lnTo>
                      <a:pt x="10" y="96"/>
                    </a:lnTo>
                    <a:lnTo>
                      <a:pt x="14" y="99"/>
                    </a:lnTo>
                    <a:lnTo>
                      <a:pt x="17" y="99"/>
                    </a:lnTo>
                    <a:lnTo>
                      <a:pt x="21" y="99"/>
                    </a:lnTo>
                    <a:lnTo>
                      <a:pt x="24" y="99"/>
                    </a:lnTo>
                    <a:lnTo>
                      <a:pt x="28" y="103"/>
                    </a:lnTo>
                    <a:lnTo>
                      <a:pt x="35" y="99"/>
                    </a:lnTo>
                    <a:lnTo>
                      <a:pt x="39" y="96"/>
                    </a:lnTo>
                    <a:lnTo>
                      <a:pt x="46" y="88"/>
                    </a:lnTo>
                    <a:lnTo>
                      <a:pt x="46" y="81"/>
                    </a:lnTo>
                    <a:lnTo>
                      <a:pt x="46" y="74"/>
                    </a:lnTo>
                    <a:lnTo>
                      <a:pt x="42" y="67"/>
                    </a:lnTo>
                    <a:lnTo>
                      <a:pt x="42" y="64"/>
                    </a:lnTo>
                    <a:lnTo>
                      <a:pt x="39" y="64"/>
                    </a:lnTo>
                    <a:lnTo>
                      <a:pt x="35" y="60"/>
                    </a:lnTo>
                    <a:lnTo>
                      <a:pt x="32" y="57"/>
                    </a:lnTo>
                    <a:lnTo>
                      <a:pt x="24" y="53"/>
                    </a:lnTo>
                    <a:lnTo>
                      <a:pt x="17" y="53"/>
                    </a:lnTo>
                    <a:lnTo>
                      <a:pt x="24" y="50"/>
                    </a:lnTo>
                    <a:lnTo>
                      <a:pt x="28" y="50"/>
                    </a:lnTo>
                    <a:lnTo>
                      <a:pt x="35" y="42"/>
                    </a:lnTo>
                    <a:lnTo>
                      <a:pt x="39" y="39"/>
                    </a:lnTo>
                    <a:lnTo>
                      <a:pt x="39" y="35"/>
                    </a:lnTo>
                    <a:lnTo>
                      <a:pt x="42" y="28"/>
                    </a:lnTo>
                    <a:lnTo>
                      <a:pt x="39" y="21"/>
                    </a:lnTo>
                    <a:lnTo>
                      <a:pt x="35" y="14"/>
                    </a:lnTo>
                    <a:lnTo>
                      <a:pt x="32" y="11"/>
                    </a:lnTo>
                    <a:lnTo>
                      <a:pt x="24" y="11"/>
                    </a:lnTo>
                    <a:lnTo>
                      <a:pt x="17" y="11"/>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24" name="Rectangle 325"/>
              <p:cNvSpPr>
                <a:spLocks noChangeArrowheads="1"/>
              </p:cNvSpPr>
              <p:nvPr/>
            </p:nvSpPr>
            <p:spPr bwMode="auto">
              <a:xfrm>
                <a:off x="402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5" name="Freeform 326"/>
              <p:cNvSpPr>
                <a:spLocks/>
              </p:cNvSpPr>
              <p:nvPr/>
            </p:nvSpPr>
            <p:spPr bwMode="auto">
              <a:xfrm>
                <a:off x="4287" y="2096"/>
                <a:ext cx="17" cy="18"/>
              </a:xfrm>
              <a:custGeom>
                <a:avLst/>
                <a:gdLst>
                  <a:gd name="T0" fmla="*/ 10 w 17"/>
                  <a:gd name="T1" fmla="*/ 0 h 18"/>
                  <a:gd name="T2" fmla="*/ 14 w 17"/>
                  <a:gd name="T3" fmla="*/ 0 h 18"/>
                  <a:gd name="T4" fmla="*/ 17 w 17"/>
                  <a:gd name="T5" fmla="*/ 4 h 18"/>
                  <a:gd name="T6" fmla="*/ 17 w 17"/>
                  <a:gd name="T7" fmla="*/ 8 h 18"/>
                  <a:gd name="T8" fmla="*/ 17 w 17"/>
                  <a:gd name="T9" fmla="*/ 11 h 18"/>
                  <a:gd name="T10" fmla="*/ 17 w 17"/>
                  <a:gd name="T11" fmla="*/ 15 h 18"/>
                  <a:gd name="T12" fmla="*/ 17 w 17"/>
                  <a:gd name="T13" fmla="*/ 18 h 18"/>
                  <a:gd name="T14" fmla="*/ 14 w 17"/>
                  <a:gd name="T15" fmla="*/ 18 h 18"/>
                  <a:gd name="T16" fmla="*/ 10 w 17"/>
                  <a:gd name="T17" fmla="*/ 18 h 18"/>
                  <a:gd name="T18" fmla="*/ 7 w 17"/>
                  <a:gd name="T19" fmla="*/ 18 h 18"/>
                  <a:gd name="T20" fmla="*/ 3 w 17"/>
                  <a:gd name="T21" fmla="*/ 18 h 18"/>
                  <a:gd name="T22" fmla="*/ 0 w 17"/>
                  <a:gd name="T23" fmla="*/ 15 h 18"/>
                  <a:gd name="T24" fmla="*/ 0 w 17"/>
                  <a:gd name="T25" fmla="*/ 11 h 18"/>
                  <a:gd name="T26" fmla="*/ 0 w 17"/>
                  <a:gd name="T27" fmla="*/ 8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8"/>
                    </a:lnTo>
                    <a:lnTo>
                      <a:pt x="17" y="11"/>
                    </a:lnTo>
                    <a:lnTo>
                      <a:pt x="17" y="15"/>
                    </a:lnTo>
                    <a:lnTo>
                      <a:pt x="17" y="18"/>
                    </a:lnTo>
                    <a:lnTo>
                      <a:pt x="14" y="18"/>
                    </a:lnTo>
                    <a:lnTo>
                      <a:pt x="10" y="18"/>
                    </a:lnTo>
                    <a:lnTo>
                      <a:pt x="7" y="18"/>
                    </a:lnTo>
                    <a:lnTo>
                      <a:pt x="3" y="18"/>
                    </a:lnTo>
                    <a:lnTo>
                      <a:pt x="0" y="15"/>
                    </a:lnTo>
                    <a:lnTo>
                      <a:pt x="0" y="11"/>
                    </a:lnTo>
                    <a:lnTo>
                      <a:pt x="0" y="8"/>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26" name="Freeform 327"/>
              <p:cNvSpPr>
                <a:spLocks noEditPoints="1"/>
              </p:cNvSpPr>
              <p:nvPr/>
            </p:nvSpPr>
            <p:spPr bwMode="auto">
              <a:xfrm>
                <a:off x="4322" y="2008"/>
                <a:ext cx="63" cy="106"/>
              </a:xfrm>
              <a:custGeom>
                <a:avLst/>
                <a:gdLst>
                  <a:gd name="T0" fmla="*/ 63 w 63"/>
                  <a:gd name="T1" fmla="*/ 0 h 106"/>
                  <a:gd name="T2" fmla="*/ 63 w 63"/>
                  <a:gd name="T3" fmla="*/ 4 h 106"/>
                  <a:gd name="T4" fmla="*/ 53 w 63"/>
                  <a:gd name="T5" fmla="*/ 7 h 106"/>
                  <a:gd name="T6" fmla="*/ 46 w 63"/>
                  <a:gd name="T7" fmla="*/ 7 h 106"/>
                  <a:gd name="T8" fmla="*/ 39 w 63"/>
                  <a:gd name="T9" fmla="*/ 11 h 106"/>
                  <a:gd name="T10" fmla="*/ 35 w 63"/>
                  <a:gd name="T11" fmla="*/ 18 h 106"/>
                  <a:gd name="T12" fmla="*/ 28 w 63"/>
                  <a:gd name="T13" fmla="*/ 25 h 106"/>
                  <a:gd name="T14" fmla="*/ 25 w 63"/>
                  <a:gd name="T15" fmla="*/ 32 h 106"/>
                  <a:gd name="T16" fmla="*/ 21 w 63"/>
                  <a:gd name="T17" fmla="*/ 39 h 106"/>
                  <a:gd name="T18" fmla="*/ 18 w 63"/>
                  <a:gd name="T19" fmla="*/ 50 h 106"/>
                  <a:gd name="T20" fmla="*/ 28 w 63"/>
                  <a:gd name="T21" fmla="*/ 42 h 106"/>
                  <a:gd name="T22" fmla="*/ 39 w 63"/>
                  <a:gd name="T23" fmla="*/ 42 h 106"/>
                  <a:gd name="T24" fmla="*/ 49 w 63"/>
                  <a:gd name="T25" fmla="*/ 42 h 106"/>
                  <a:gd name="T26" fmla="*/ 56 w 63"/>
                  <a:gd name="T27" fmla="*/ 50 h 106"/>
                  <a:gd name="T28" fmla="*/ 63 w 63"/>
                  <a:gd name="T29" fmla="*/ 60 h 106"/>
                  <a:gd name="T30" fmla="*/ 63 w 63"/>
                  <a:gd name="T31" fmla="*/ 71 h 106"/>
                  <a:gd name="T32" fmla="*/ 63 w 63"/>
                  <a:gd name="T33" fmla="*/ 85 h 106"/>
                  <a:gd name="T34" fmla="*/ 56 w 63"/>
                  <a:gd name="T35" fmla="*/ 96 h 106"/>
                  <a:gd name="T36" fmla="*/ 49 w 63"/>
                  <a:gd name="T37" fmla="*/ 103 h 106"/>
                  <a:gd name="T38" fmla="*/ 42 w 63"/>
                  <a:gd name="T39" fmla="*/ 106 h 106"/>
                  <a:gd name="T40" fmla="*/ 32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2 w 63"/>
                  <a:gd name="T61" fmla="*/ 11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8 w 63"/>
                  <a:gd name="T79" fmla="*/ 85 h 106"/>
                  <a:gd name="T80" fmla="*/ 21 w 63"/>
                  <a:gd name="T81" fmla="*/ 92 h 106"/>
                  <a:gd name="T82" fmla="*/ 25 w 63"/>
                  <a:gd name="T83" fmla="*/ 99 h 106"/>
                  <a:gd name="T84" fmla="*/ 28 w 63"/>
                  <a:gd name="T85" fmla="*/ 103 h 106"/>
                  <a:gd name="T86" fmla="*/ 32 w 63"/>
                  <a:gd name="T87" fmla="*/ 103 h 106"/>
                  <a:gd name="T88" fmla="*/ 39 w 63"/>
                  <a:gd name="T89" fmla="*/ 103 h 106"/>
                  <a:gd name="T90" fmla="*/ 46 w 63"/>
                  <a:gd name="T91" fmla="*/ 96 h 106"/>
                  <a:gd name="T92" fmla="*/ 49 w 63"/>
                  <a:gd name="T93" fmla="*/ 88 h 106"/>
                  <a:gd name="T94" fmla="*/ 49 w 63"/>
                  <a:gd name="T95" fmla="*/ 78 h 106"/>
                  <a:gd name="T96" fmla="*/ 49 w 63"/>
                  <a:gd name="T97" fmla="*/ 67 h 106"/>
                  <a:gd name="T98" fmla="*/ 46 w 63"/>
                  <a:gd name="T99" fmla="*/ 57 h 106"/>
                  <a:gd name="T100" fmla="*/ 39 w 63"/>
                  <a:gd name="T101" fmla="*/ 50 h 106"/>
                  <a:gd name="T102" fmla="*/ 32 w 63"/>
                  <a:gd name="T103" fmla="*/ 46 h 106"/>
                  <a:gd name="T104" fmla="*/ 28 w 63"/>
                  <a:gd name="T105" fmla="*/ 50 h 106"/>
                  <a:gd name="T106" fmla="*/ 25 w 63"/>
                  <a:gd name="T107" fmla="*/ 50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7"/>
                    </a:lnTo>
                    <a:lnTo>
                      <a:pt x="46" y="7"/>
                    </a:lnTo>
                    <a:lnTo>
                      <a:pt x="39" y="11"/>
                    </a:lnTo>
                    <a:lnTo>
                      <a:pt x="35" y="18"/>
                    </a:lnTo>
                    <a:lnTo>
                      <a:pt x="28" y="25"/>
                    </a:lnTo>
                    <a:lnTo>
                      <a:pt x="25" y="32"/>
                    </a:lnTo>
                    <a:lnTo>
                      <a:pt x="21" y="39"/>
                    </a:lnTo>
                    <a:lnTo>
                      <a:pt x="18" y="50"/>
                    </a:lnTo>
                    <a:lnTo>
                      <a:pt x="28" y="42"/>
                    </a:lnTo>
                    <a:lnTo>
                      <a:pt x="39" y="42"/>
                    </a:lnTo>
                    <a:lnTo>
                      <a:pt x="49" y="42"/>
                    </a:lnTo>
                    <a:lnTo>
                      <a:pt x="56" y="50"/>
                    </a:lnTo>
                    <a:lnTo>
                      <a:pt x="63" y="60"/>
                    </a:lnTo>
                    <a:lnTo>
                      <a:pt x="63" y="71"/>
                    </a:lnTo>
                    <a:lnTo>
                      <a:pt x="63" y="85"/>
                    </a:lnTo>
                    <a:lnTo>
                      <a:pt x="56" y="96"/>
                    </a:lnTo>
                    <a:lnTo>
                      <a:pt x="49" y="103"/>
                    </a:lnTo>
                    <a:lnTo>
                      <a:pt x="42" y="106"/>
                    </a:lnTo>
                    <a:lnTo>
                      <a:pt x="32" y="106"/>
                    </a:lnTo>
                    <a:lnTo>
                      <a:pt x="21" y="106"/>
                    </a:lnTo>
                    <a:lnTo>
                      <a:pt x="14" y="99"/>
                    </a:lnTo>
                    <a:lnTo>
                      <a:pt x="7" y="92"/>
                    </a:lnTo>
                    <a:lnTo>
                      <a:pt x="0" y="78"/>
                    </a:lnTo>
                    <a:lnTo>
                      <a:pt x="0" y="64"/>
                    </a:lnTo>
                    <a:lnTo>
                      <a:pt x="0" y="53"/>
                    </a:lnTo>
                    <a:lnTo>
                      <a:pt x="3" y="39"/>
                    </a:lnTo>
                    <a:lnTo>
                      <a:pt x="10" y="28"/>
                    </a:lnTo>
                    <a:lnTo>
                      <a:pt x="21" y="18"/>
                    </a:lnTo>
                    <a:lnTo>
                      <a:pt x="32" y="11"/>
                    </a:lnTo>
                    <a:lnTo>
                      <a:pt x="39" y="4"/>
                    </a:lnTo>
                    <a:lnTo>
                      <a:pt x="49" y="0"/>
                    </a:lnTo>
                    <a:lnTo>
                      <a:pt x="56" y="0"/>
                    </a:lnTo>
                    <a:lnTo>
                      <a:pt x="63" y="0"/>
                    </a:lnTo>
                    <a:close/>
                    <a:moveTo>
                      <a:pt x="14" y="53"/>
                    </a:moveTo>
                    <a:lnTo>
                      <a:pt x="14" y="64"/>
                    </a:lnTo>
                    <a:lnTo>
                      <a:pt x="14" y="71"/>
                    </a:lnTo>
                    <a:lnTo>
                      <a:pt x="14" y="78"/>
                    </a:lnTo>
                    <a:lnTo>
                      <a:pt x="18" y="85"/>
                    </a:lnTo>
                    <a:lnTo>
                      <a:pt x="21" y="92"/>
                    </a:lnTo>
                    <a:lnTo>
                      <a:pt x="25" y="99"/>
                    </a:lnTo>
                    <a:lnTo>
                      <a:pt x="28" y="103"/>
                    </a:lnTo>
                    <a:lnTo>
                      <a:pt x="32" y="103"/>
                    </a:lnTo>
                    <a:lnTo>
                      <a:pt x="39" y="103"/>
                    </a:lnTo>
                    <a:lnTo>
                      <a:pt x="46" y="96"/>
                    </a:lnTo>
                    <a:lnTo>
                      <a:pt x="49" y="88"/>
                    </a:lnTo>
                    <a:lnTo>
                      <a:pt x="49" y="78"/>
                    </a:lnTo>
                    <a:lnTo>
                      <a:pt x="49" y="67"/>
                    </a:lnTo>
                    <a:lnTo>
                      <a:pt x="46" y="57"/>
                    </a:lnTo>
                    <a:lnTo>
                      <a:pt x="39" y="50"/>
                    </a:lnTo>
                    <a:lnTo>
                      <a:pt x="32" y="46"/>
                    </a:lnTo>
                    <a:lnTo>
                      <a:pt x="28" y="50"/>
                    </a:lnTo>
                    <a:lnTo>
                      <a:pt x="25" y="50"/>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727" name="Freeform 328"/>
              <p:cNvSpPr>
                <a:spLocks noEditPoints="1"/>
              </p:cNvSpPr>
              <p:nvPr/>
            </p:nvSpPr>
            <p:spPr bwMode="auto">
              <a:xfrm>
                <a:off x="4400" y="2008"/>
                <a:ext cx="63" cy="106"/>
              </a:xfrm>
              <a:custGeom>
                <a:avLst/>
                <a:gdLst>
                  <a:gd name="T0" fmla="*/ 0 w 63"/>
                  <a:gd name="T1" fmla="*/ 106 h 106"/>
                  <a:gd name="T2" fmla="*/ 0 w 63"/>
                  <a:gd name="T3" fmla="*/ 106 h 106"/>
                  <a:gd name="T4" fmla="*/ 10 w 63"/>
                  <a:gd name="T5" fmla="*/ 106 h 106"/>
                  <a:gd name="T6" fmla="*/ 17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4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1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0 w 63"/>
                  <a:gd name="T49" fmla="*/ 60 h 106"/>
                  <a:gd name="T50" fmla="*/ 56 w 63"/>
                  <a:gd name="T51" fmla="*/ 74 h 106"/>
                  <a:gd name="T52" fmla="*/ 46 w 63"/>
                  <a:gd name="T53" fmla="*/ 88 h 106"/>
                  <a:gd name="T54" fmla="*/ 31 w 63"/>
                  <a:gd name="T55" fmla="*/ 99 h 106"/>
                  <a:gd name="T56" fmla="*/ 17 w 63"/>
                  <a:gd name="T57" fmla="*/ 106 h 106"/>
                  <a:gd name="T58" fmla="*/ 3 w 63"/>
                  <a:gd name="T59" fmla="*/ 106 h 106"/>
                  <a:gd name="T60" fmla="*/ 0 w 63"/>
                  <a:gd name="T61" fmla="*/ 106 h 106"/>
                  <a:gd name="T62" fmla="*/ 46 w 63"/>
                  <a:gd name="T63" fmla="*/ 53 h 106"/>
                  <a:gd name="T64" fmla="*/ 49 w 63"/>
                  <a:gd name="T65" fmla="*/ 46 h 106"/>
                  <a:gd name="T66" fmla="*/ 49 w 63"/>
                  <a:gd name="T67" fmla="*/ 39 h 106"/>
                  <a:gd name="T68" fmla="*/ 49 w 63"/>
                  <a:gd name="T69" fmla="*/ 32 h 106"/>
                  <a:gd name="T70" fmla="*/ 46 w 63"/>
                  <a:gd name="T71" fmla="*/ 25 h 106"/>
                  <a:gd name="T72" fmla="*/ 42 w 63"/>
                  <a:gd name="T73" fmla="*/ 14 h 106"/>
                  <a:gd name="T74" fmla="*/ 39 w 63"/>
                  <a:gd name="T75" fmla="*/ 11 h 106"/>
                  <a:gd name="T76" fmla="*/ 35 w 63"/>
                  <a:gd name="T77" fmla="*/ 7 h 106"/>
                  <a:gd name="T78" fmla="*/ 28 w 63"/>
                  <a:gd name="T79" fmla="*/ 7 h 106"/>
                  <a:gd name="T80" fmla="*/ 24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4 w 63"/>
                  <a:gd name="T93" fmla="*/ 60 h 106"/>
                  <a:gd name="T94" fmla="*/ 31 w 63"/>
                  <a:gd name="T95" fmla="*/ 60 h 106"/>
                  <a:gd name="T96" fmla="*/ 35 w 63"/>
                  <a:gd name="T97" fmla="*/ 60 h 106"/>
                  <a:gd name="T98" fmla="*/ 39 w 63"/>
                  <a:gd name="T99" fmla="*/ 60 h 106"/>
                  <a:gd name="T100" fmla="*/ 42 w 63"/>
                  <a:gd name="T101" fmla="*/ 57 h 106"/>
                  <a:gd name="T102" fmla="*/ 46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17" y="103"/>
                    </a:lnTo>
                    <a:lnTo>
                      <a:pt x="28" y="96"/>
                    </a:lnTo>
                    <a:lnTo>
                      <a:pt x="35" y="85"/>
                    </a:lnTo>
                    <a:lnTo>
                      <a:pt x="42" y="71"/>
                    </a:lnTo>
                    <a:lnTo>
                      <a:pt x="46" y="60"/>
                    </a:lnTo>
                    <a:lnTo>
                      <a:pt x="35" y="64"/>
                    </a:lnTo>
                    <a:lnTo>
                      <a:pt x="24" y="67"/>
                    </a:lnTo>
                    <a:lnTo>
                      <a:pt x="14" y="64"/>
                    </a:lnTo>
                    <a:lnTo>
                      <a:pt x="7" y="60"/>
                    </a:lnTo>
                    <a:lnTo>
                      <a:pt x="0" y="50"/>
                    </a:lnTo>
                    <a:lnTo>
                      <a:pt x="0" y="35"/>
                    </a:lnTo>
                    <a:lnTo>
                      <a:pt x="0" y="25"/>
                    </a:lnTo>
                    <a:lnTo>
                      <a:pt x="7" y="14"/>
                    </a:lnTo>
                    <a:lnTo>
                      <a:pt x="14" y="7"/>
                    </a:lnTo>
                    <a:lnTo>
                      <a:pt x="21" y="4"/>
                    </a:lnTo>
                    <a:lnTo>
                      <a:pt x="31" y="0"/>
                    </a:lnTo>
                    <a:lnTo>
                      <a:pt x="42" y="4"/>
                    </a:lnTo>
                    <a:lnTo>
                      <a:pt x="53" y="11"/>
                    </a:lnTo>
                    <a:lnTo>
                      <a:pt x="60" y="21"/>
                    </a:lnTo>
                    <a:lnTo>
                      <a:pt x="63" y="32"/>
                    </a:lnTo>
                    <a:lnTo>
                      <a:pt x="63" y="42"/>
                    </a:lnTo>
                    <a:lnTo>
                      <a:pt x="60" y="60"/>
                    </a:lnTo>
                    <a:lnTo>
                      <a:pt x="56" y="74"/>
                    </a:lnTo>
                    <a:lnTo>
                      <a:pt x="46" y="88"/>
                    </a:lnTo>
                    <a:lnTo>
                      <a:pt x="31" y="99"/>
                    </a:lnTo>
                    <a:lnTo>
                      <a:pt x="17" y="106"/>
                    </a:lnTo>
                    <a:lnTo>
                      <a:pt x="3" y="106"/>
                    </a:lnTo>
                    <a:lnTo>
                      <a:pt x="0" y="106"/>
                    </a:lnTo>
                    <a:close/>
                    <a:moveTo>
                      <a:pt x="46" y="53"/>
                    </a:moveTo>
                    <a:lnTo>
                      <a:pt x="49" y="46"/>
                    </a:lnTo>
                    <a:lnTo>
                      <a:pt x="49" y="39"/>
                    </a:lnTo>
                    <a:lnTo>
                      <a:pt x="49" y="32"/>
                    </a:lnTo>
                    <a:lnTo>
                      <a:pt x="46" y="25"/>
                    </a:lnTo>
                    <a:lnTo>
                      <a:pt x="42" y="14"/>
                    </a:lnTo>
                    <a:lnTo>
                      <a:pt x="39" y="11"/>
                    </a:lnTo>
                    <a:lnTo>
                      <a:pt x="35" y="7"/>
                    </a:lnTo>
                    <a:lnTo>
                      <a:pt x="28" y="7"/>
                    </a:lnTo>
                    <a:lnTo>
                      <a:pt x="24" y="7"/>
                    </a:lnTo>
                    <a:lnTo>
                      <a:pt x="17" y="11"/>
                    </a:lnTo>
                    <a:lnTo>
                      <a:pt x="14" y="18"/>
                    </a:lnTo>
                    <a:lnTo>
                      <a:pt x="14" y="28"/>
                    </a:lnTo>
                    <a:lnTo>
                      <a:pt x="14" y="42"/>
                    </a:lnTo>
                    <a:lnTo>
                      <a:pt x="21" y="53"/>
                    </a:lnTo>
                    <a:lnTo>
                      <a:pt x="24" y="60"/>
                    </a:lnTo>
                    <a:lnTo>
                      <a:pt x="31" y="60"/>
                    </a:lnTo>
                    <a:lnTo>
                      <a:pt x="35" y="60"/>
                    </a:lnTo>
                    <a:lnTo>
                      <a:pt x="39" y="60"/>
                    </a:lnTo>
                    <a:lnTo>
                      <a:pt x="42" y="57"/>
                    </a:lnTo>
                    <a:lnTo>
                      <a:pt x="46" y="53"/>
                    </a:lnTo>
                    <a:close/>
                  </a:path>
                </a:pathLst>
              </a:custGeom>
              <a:solidFill>
                <a:srgbClr val="000000"/>
              </a:solidFill>
              <a:ln w="0">
                <a:solidFill>
                  <a:srgbClr val="000000"/>
                </a:solidFill>
                <a:round/>
                <a:headEnd/>
                <a:tailEnd/>
              </a:ln>
            </p:spPr>
            <p:txBody>
              <a:bodyPr/>
              <a:lstStyle/>
              <a:p>
                <a:endParaRPr lang="en-CA"/>
              </a:p>
            </p:txBody>
          </p:sp>
          <p:sp>
            <p:nvSpPr>
              <p:cNvPr id="22728" name="Rectangle 329"/>
              <p:cNvSpPr>
                <a:spLocks noChangeArrowheads="1"/>
              </p:cNvSpPr>
              <p:nvPr/>
            </p:nvSpPr>
            <p:spPr bwMode="auto">
              <a:xfrm>
                <a:off x="4591"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9" name="Freeform 330"/>
              <p:cNvSpPr>
                <a:spLocks noEditPoints="1"/>
              </p:cNvSpPr>
              <p:nvPr/>
            </p:nvSpPr>
            <p:spPr bwMode="auto">
              <a:xfrm>
                <a:off x="4849" y="2008"/>
                <a:ext cx="67" cy="106"/>
              </a:xfrm>
              <a:custGeom>
                <a:avLst/>
                <a:gdLst>
                  <a:gd name="T0" fmla="*/ 3 w 67"/>
                  <a:gd name="T1" fmla="*/ 106 h 106"/>
                  <a:gd name="T2" fmla="*/ 3 w 67"/>
                  <a:gd name="T3" fmla="*/ 106 h 106"/>
                  <a:gd name="T4" fmla="*/ 10 w 67"/>
                  <a:gd name="T5" fmla="*/ 106 h 106"/>
                  <a:gd name="T6" fmla="*/ 21 w 67"/>
                  <a:gd name="T7" fmla="*/ 103 h 106"/>
                  <a:gd name="T8" fmla="*/ 28 w 67"/>
                  <a:gd name="T9" fmla="*/ 96 h 106"/>
                  <a:gd name="T10" fmla="*/ 38 w 67"/>
                  <a:gd name="T11" fmla="*/ 85 h 106"/>
                  <a:gd name="T12" fmla="*/ 42 w 67"/>
                  <a:gd name="T13" fmla="*/ 71 h 106"/>
                  <a:gd name="T14" fmla="*/ 49 w 67"/>
                  <a:gd name="T15" fmla="*/ 60 h 106"/>
                  <a:gd name="T16" fmla="*/ 35 w 67"/>
                  <a:gd name="T17" fmla="*/ 64 h 106"/>
                  <a:gd name="T18" fmla="*/ 28 w 67"/>
                  <a:gd name="T19" fmla="*/ 67 h 106"/>
                  <a:gd name="T20" fmla="*/ 17 w 67"/>
                  <a:gd name="T21" fmla="*/ 64 h 106"/>
                  <a:gd name="T22" fmla="*/ 7 w 67"/>
                  <a:gd name="T23" fmla="*/ 60 h 106"/>
                  <a:gd name="T24" fmla="*/ 3 w 67"/>
                  <a:gd name="T25" fmla="*/ 50 h 106"/>
                  <a:gd name="T26" fmla="*/ 0 w 67"/>
                  <a:gd name="T27" fmla="*/ 35 h 106"/>
                  <a:gd name="T28" fmla="*/ 3 w 67"/>
                  <a:gd name="T29" fmla="*/ 25 h 106"/>
                  <a:gd name="T30" fmla="*/ 7 w 67"/>
                  <a:gd name="T31" fmla="*/ 14 h 106"/>
                  <a:gd name="T32" fmla="*/ 14 w 67"/>
                  <a:gd name="T33" fmla="*/ 7 h 106"/>
                  <a:gd name="T34" fmla="*/ 24 w 67"/>
                  <a:gd name="T35" fmla="*/ 4 h 106"/>
                  <a:gd name="T36" fmla="*/ 31 w 67"/>
                  <a:gd name="T37" fmla="*/ 0 h 106"/>
                  <a:gd name="T38" fmla="*/ 46 w 67"/>
                  <a:gd name="T39" fmla="*/ 4 h 106"/>
                  <a:gd name="T40" fmla="*/ 53 w 67"/>
                  <a:gd name="T41" fmla="*/ 11 h 106"/>
                  <a:gd name="T42" fmla="*/ 60 w 67"/>
                  <a:gd name="T43" fmla="*/ 21 h 106"/>
                  <a:gd name="T44" fmla="*/ 63 w 67"/>
                  <a:gd name="T45" fmla="*/ 32 h 106"/>
                  <a:gd name="T46" fmla="*/ 67 w 67"/>
                  <a:gd name="T47" fmla="*/ 42 h 106"/>
                  <a:gd name="T48" fmla="*/ 63 w 67"/>
                  <a:gd name="T49" fmla="*/ 60 h 106"/>
                  <a:gd name="T50" fmla="*/ 56 w 67"/>
                  <a:gd name="T51" fmla="*/ 74 h 106"/>
                  <a:gd name="T52" fmla="*/ 46 w 67"/>
                  <a:gd name="T53" fmla="*/ 88 h 106"/>
                  <a:gd name="T54" fmla="*/ 31 w 67"/>
                  <a:gd name="T55" fmla="*/ 99 h 106"/>
                  <a:gd name="T56" fmla="*/ 21 w 67"/>
                  <a:gd name="T57" fmla="*/ 106 h 106"/>
                  <a:gd name="T58" fmla="*/ 7 w 67"/>
                  <a:gd name="T59" fmla="*/ 106 h 106"/>
                  <a:gd name="T60" fmla="*/ 3 w 67"/>
                  <a:gd name="T61" fmla="*/ 106 h 106"/>
                  <a:gd name="T62" fmla="*/ 49 w 67"/>
                  <a:gd name="T63" fmla="*/ 53 h 106"/>
                  <a:gd name="T64" fmla="*/ 49 w 67"/>
                  <a:gd name="T65" fmla="*/ 46 h 106"/>
                  <a:gd name="T66" fmla="*/ 49 w 67"/>
                  <a:gd name="T67" fmla="*/ 39 h 106"/>
                  <a:gd name="T68" fmla="*/ 49 w 67"/>
                  <a:gd name="T69" fmla="*/ 32 h 106"/>
                  <a:gd name="T70" fmla="*/ 49 w 67"/>
                  <a:gd name="T71" fmla="*/ 25 h 106"/>
                  <a:gd name="T72" fmla="*/ 46 w 67"/>
                  <a:gd name="T73" fmla="*/ 14 h 106"/>
                  <a:gd name="T74" fmla="*/ 42 w 67"/>
                  <a:gd name="T75" fmla="*/ 11 h 106"/>
                  <a:gd name="T76" fmla="*/ 35 w 67"/>
                  <a:gd name="T77" fmla="*/ 7 h 106"/>
                  <a:gd name="T78" fmla="*/ 31 w 67"/>
                  <a:gd name="T79" fmla="*/ 7 h 106"/>
                  <a:gd name="T80" fmla="*/ 24 w 67"/>
                  <a:gd name="T81" fmla="*/ 7 h 106"/>
                  <a:gd name="T82" fmla="*/ 21 w 67"/>
                  <a:gd name="T83" fmla="*/ 11 h 106"/>
                  <a:gd name="T84" fmla="*/ 17 w 67"/>
                  <a:gd name="T85" fmla="*/ 18 h 106"/>
                  <a:gd name="T86" fmla="*/ 14 w 67"/>
                  <a:gd name="T87" fmla="*/ 28 h 106"/>
                  <a:gd name="T88" fmla="*/ 17 w 67"/>
                  <a:gd name="T89" fmla="*/ 42 h 106"/>
                  <a:gd name="T90" fmla="*/ 21 w 67"/>
                  <a:gd name="T91" fmla="*/ 53 h 106"/>
                  <a:gd name="T92" fmla="*/ 28 w 67"/>
                  <a:gd name="T93" fmla="*/ 60 h 106"/>
                  <a:gd name="T94" fmla="*/ 31 w 67"/>
                  <a:gd name="T95" fmla="*/ 60 h 106"/>
                  <a:gd name="T96" fmla="*/ 35 w 67"/>
                  <a:gd name="T97" fmla="*/ 60 h 106"/>
                  <a:gd name="T98" fmla="*/ 42 w 67"/>
                  <a:gd name="T99" fmla="*/ 60 h 106"/>
                  <a:gd name="T100" fmla="*/ 46 w 67"/>
                  <a:gd name="T101" fmla="*/ 57 h 106"/>
                  <a:gd name="T102" fmla="*/ 49 w 67"/>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 y="106"/>
                    </a:moveTo>
                    <a:lnTo>
                      <a:pt x="3" y="106"/>
                    </a:lnTo>
                    <a:lnTo>
                      <a:pt x="10" y="106"/>
                    </a:lnTo>
                    <a:lnTo>
                      <a:pt x="21" y="103"/>
                    </a:lnTo>
                    <a:lnTo>
                      <a:pt x="28" y="96"/>
                    </a:lnTo>
                    <a:lnTo>
                      <a:pt x="38" y="85"/>
                    </a:lnTo>
                    <a:lnTo>
                      <a:pt x="42" y="71"/>
                    </a:lnTo>
                    <a:lnTo>
                      <a:pt x="49" y="60"/>
                    </a:lnTo>
                    <a:lnTo>
                      <a:pt x="35" y="64"/>
                    </a:lnTo>
                    <a:lnTo>
                      <a:pt x="28" y="67"/>
                    </a:lnTo>
                    <a:lnTo>
                      <a:pt x="17" y="64"/>
                    </a:lnTo>
                    <a:lnTo>
                      <a:pt x="7" y="60"/>
                    </a:lnTo>
                    <a:lnTo>
                      <a:pt x="3" y="50"/>
                    </a:lnTo>
                    <a:lnTo>
                      <a:pt x="0" y="35"/>
                    </a:lnTo>
                    <a:lnTo>
                      <a:pt x="3" y="25"/>
                    </a:lnTo>
                    <a:lnTo>
                      <a:pt x="7" y="14"/>
                    </a:lnTo>
                    <a:lnTo>
                      <a:pt x="14" y="7"/>
                    </a:lnTo>
                    <a:lnTo>
                      <a:pt x="24" y="4"/>
                    </a:lnTo>
                    <a:lnTo>
                      <a:pt x="31" y="0"/>
                    </a:lnTo>
                    <a:lnTo>
                      <a:pt x="46" y="4"/>
                    </a:lnTo>
                    <a:lnTo>
                      <a:pt x="53" y="11"/>
                    </a:lnTo>
                    <a:lnTo>
                      <a:pt x="60" y="21"/>
                    </a:lnTo>
                    <a:lnTo>
                      <a:pt x="63" y="32"/>
                    </a:lnTo>
                    <a:lnTo>
                      <a:pt x="67" y="42"/>
                    </a:lnTo>
                    <a:lnTo>
                      <a:pt x="63" y="60"/>
                    </a:lnTo>
                    <a:lnTo>
                      <a:pt x="56" y="74"/>
                    </a:lnTo>
                    <a:lnTo>
                      <a:pt x="46" y="88"/>
                    </a:lnTo>
                    <a:lnTo>
                      <a:pt x="31" y="99"/>
                    </a:lnTo>
                    <a:lnTo>
                      <a:pt x="21" y="106"/>
                    </a:lnTo>
                    <a:lnTo>
                      <a:pt x="7" y="106"/>
                    </a:lnTo>
                    <a:lnTo>
                      <a:pt x="3" y="106"/>
                    </a:lnTo>
                    <a:close/>
                    <a:moveTo>
                      <a:pt x="49" y="53"/>
                    </a:moveTo>
                    <a:lnTo>
                      <a:pt x="49" y="46"/>
                    </a:lnTo>
                    <a:lnTo>
                      <a:pt x="49" y="39"/>
                    </a:lnTo>
                    <a:lnTo>
                      <a:pt x="49" y="32"/>
                    </a:lnTo>
                    <a:lnTo>
                      <a:pt x="49" y="25"/>
                    </a:lnTo>
                    <a:lnTo>
                      <a:pt x="46" y="14"/>
                    </a:lnTo>
                    <a:lnTo>
                      <a:pt x="42" y="11"/>
                    </a:lnTo>
                    <a:lnTo>
                      <a:pt x="35" y="7"/>
                    </a:lnTo>
                    <a:lnTo>
                      <a:pt x="31" y="7"/>
                    </a:lnTo>
                    <a:lnTo>
                      <a:pt x="24" y="7"/>
                    </a:lnTo>
                    <a:lnTo>
                      <a:pt x="21" y="11"/>
                    </a:lnTo>
                    <a:lnTo>
                      <a:pt x="17" y="18"/>
                    </a:lnTo>
                    <a:lnTo>
                      <a:pt x="14" y="28"/>
                    </a:lnTo>
                    <a:lnTo>
                      <a:pt x="17" y="42"/>
                    </a:lnTo>
                    <a:lnTo>
                      <a:pt x="21" y="53"/>
                    </a:lnTo>
                    <a:lnTo>
                      <a:pt x="28" y="60"/>
                    </a:lnTo>
                    <a:lnTo>
                      <a:pt x="31" y="60"/>
                    </a:lnTo>
                    <a:lnTo>
                      <a:pt x="35" y="60"/>
                    </a:lnTo>
                    <a:lnTo>
                      <a:pt x="42"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30" name="Rectangle 331"/>
              <p:cNvSpPr>
                <a:spLocks noChangeArrowheads="1"/>
              </p:cNvSpPr>
              <p:nvPr/>
            </p:nvSpPr>
            <p:spPr bwMode="auto">
              <a:xfrm>
                <a:off x="5213"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1" name="Rectangle 332"/>
              <p:cNvSpPr>
                <a:spLocks noChangeArrowheads="1"/>
              </p:cNvSpPr>
              <p:nvPr/>
            </p:nvSpPr>
            <p:spPr bwMode="auto">
              <a:xfrm>
                <a:off x="532"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2" name="Freeform 333"/>
              <p:cNvSpPr>
                <a:spLocks noEditPoints="1"/>
              </p:cNvSpPr>
              <p:nvPr/>
            </p:nvSpPr>
            <p:spPr bwMode="auto">
              <a:xfrm>
                <a:off x="592" y="2234"/>
                <a:ext cx="57" cy="75"/>
              </a:xfrm>
              <a:custGeom>
                <a:avLst/>
                <a:gdLst>
                  <a:gd name="T0" fmla="*/ 11 w 57"/>
                  <a:gd name="T1" fmla="*/ 29 h 75"/>
                  <a:gd name="T2" fmla="*/ 14 w 57"/>
                  <a:gd name="T3" fmla="*/ 43 h 75"/>
                  <a:gd name="T4" fmla="*/ 18 w 57"/>
                  <a:gd name="T5" fmla="*/ 50 h 75"/>
                  <a:gd name="T6" fmla="*/ 25 w 57"/>
                  <a:gd name="T7" fmla="*/ 57 h 75"/>
                  <a:gd name="T8" fmla="*/ 36 w 57"/>
                  <a:gd name="T9" fmla="*/ 60 h 75"/>
                  <a:gd name="T10" fmla="*/ 43 w 57"/>
                  <a:gd name="T11" fmla="*/ 60 h 75"/>
                  <a:gd name="T12" fmla="*/ 46 w 57"/>
                  <a:gd name="T13" fmla="*/ 57 h 75"/>
                  <a:gd name="T14" fmla="*/ 53 w 57"/>
                  <a:gd name="T15" fmla="*/ 53 h 75"/>
                  <a:gd name="T16" fmla="*/ 57 w 57"/>
                  <a:gd name="T17" fmla="*/ 43 h 75"/>
                  <a:gd name="T18" fmla="*/ 57 w 57"/>
                  <a:gd name="T19" fmla="*/ 46 h 75"/>
                  <a:gd name="T20" fmla="*/ 53 w 57"/>
                  <a:gd name="T21" fmla="*/ 57 h 75"/>
                  <a:gd name="T22" fmla="*/ 50 w 57"/>
                  <a:gd name="T23" fmla="*/ 64 h 75"/>
                  <a:gd name="T24" fmla="*/ 39 w 57"/>
                  <a:gd name="T25" fmla="*/ 71 h 75"/>
                  <a:gd name="T26" fmla="*/ 29 w 57"/>
                  <a:gd name="T27" fmla="*/ 75 h 75"/>
                  <a:gd name="T28" fmla="*/ 18 w 57"/>
                  <a:gd name="T29" fmla="*/ 71 h 75"/>
                  <a:gd name="T30" fmla="*/ 7 w 57"/>
                  <a:gd name="T31" fmla="*/ 64 h 75"/>
                  <a:gd name="T32" fmla="*/ 4 w 57"/>
                  <a:gd name="T33" fmla="*/ 57 h 75"/>
                  <a:gd name="T34" fmla="*/ 0 w 57"/>
                  <a:gd name="T35" fmla="*/ 46 h 75"/>
                  <a:gd name="T36" fmla="*/ 0 w 57"/>
                  <a:gd name="T37" fmla="*/ 39 h 75"/>
                  <a:gd name="T38" fmla="*/ 0 w 57"/>
                  <a:gd name="T39" fmla="*/ 25 h 75"/>
                  <a:gd name="T40" fmla="*/ 4 w 57"/>
                  <a:gd name="T41" fmla="*/ 18 h 75"/>
                  <a:gd name="T42" fmla="*/ 7 w 57"/>
                  <a:gd name="T43" fmla="*/ 11 h 75"/>
                  <a:gd name="T44" fmla="*/ 14 w 57"/>
                  <a:gd name="T45" fmla="*/ 4 h 75"/>
                  <a:gd name="T46" fmla="*/ 21 w 57"/>
                  <a:gd name="T47" fmla="*/ 0 h 75"/>
                  <a:gd name="T48" fmla="*/ 32 w 57"/>
                  <a:gd name="T49" fmla="*/ 0 h 75"/>
                  <a:gd name="T50" fmla="*/ 43 w 57"/>
                  <a:gd name="T51" fmla="*/ 4 h 75"/>
                  <a:gd name="T52" fmla="*/ 50 w 57"/>
                  <a:gd name="T53" fmla="*/ 7 h 75"/>
                  <a:gd name="T54" fmla="*/ 57 w 57"/>
                  <a:gd name="T55" fmla="*/ 18 h 75"/>
                  <a:gd name="T56" fmla="*/ 57 w 57"/>
                  <a:gd name="T57" fmla="*/ 29 h 75"/>
                  <a:gd name="T58" fmla="*/ 11 w 57"/>
                  <a:gd name="T59" fmla="*/ 29 h 75"/>
                  <a:gd name="T60" fmla="*/ 11 w 57"/>
                  <a:gd name="T61" fmla="*/ 22 h 75"/>
                  <a:gd name="T62" fmla="*/ 43 w 57"/>
                  <a:gd name="T63" fmla="*/ 22 h 75"/>
                  <a:gd name="T64" fmla="*/ 43 w 57"/>
                  <a:gd name="T65" fmla="*/ 18 h 75"/>
                  <a:gd name="T66" fmla="*/ 39 w 57"/>
                  <a:gd name="T67" fmla="*/ 14 h 75"/>
                  <a:gd name="T68" fmla="*/ 39 w 57"/>
                  <a:gd name="T69" fmla="*/ 11 h 75"/>
                  <a:gd name="T70" fmla="*/ 36 w 57"/>
                  <a:gd name="T71" fmla="*/ 7 h 75"/>
                  <a:gd name="T72" fmla="*/ 32 w 57"/>
                  <a:gd name="T73" fmla="*/ 7 h 75"/>
                  <a:gd name="T74" fmla="*/ 29 w 57"/>
                  <a:gd name="T75" fmla="*/ 4 h 75"/>
                  <a:gd name="T76" fmla="*/ 21 w 57"/>
                  <a:gd name="T77" fmla="*/ 7 h 75"/>
                  <a:gd name="T78" fmla="*/ 18 w 57"/>
                  <a:gd name="T79" fmla="*/ 11 h 75"/>
                  <a:gd name="T80" fmla="*/ 14 w 57"/>
                  <a:gd name="T81" fmla="*/ 14 h 75"/>
                  <a:gd name="T82" fmla="*/ 11 w 57"/>
                  <a:gd name="T83" fmla="*/ 22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5"/>
                  <a:gd name="T128" fmla="*/ 57 w 57"/>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5">
                    <a:moveTo>
                      <a:pt x="11" y="29"/>
                    </a:moveTo>
                    <a:lnTo>
                      <a:pt x="14" y="43"/>
                    </a:lnTo>
                    <a:lnTo>
                      <a:pt x="18" y="50"/>
                    </a:lnTo>
                    <a:lnTo>
                      <a:pt x="25" y="57"/>
                    </a:lnTo>
                    <a:lnTo>
                      <a:pt x="36" y="60"/>
                    </a:lnTo>
                    <a:lnTo>
                      <a:pt x="43" y="60"/>
                    </a:lnTo>
                    <a:lnTo>
                      <a:pt x="46" y="57"/>
                    </a:lnTo>
                    <a:lnTo>
                      <a:pt x="53" y="53"/>
                    </a:lnTo>
                    <a:lnTo>
                      <a:pt x="57" y="43"/>
                    </a:lnTo>
                    <a:lnTo>
                      <a:pt x="57" y="46"/>
                    </a:lnTo>
                    <a:lnTo>
                      <a:pt x="53" y="57"/>
                    </a:lnTo>
                    <a:lnTo>
                      <a:pt x="50" y="64"/>
                    </a:lnTo>
                    <a:lnTo>
                      <a:pt x="39" y="71"/>
                    </a:lnTo>
                    <a:lnTo>
                      <a:pt x="29" y="75"/>
                    </a:lnTo>
                    <a:lnTo>
                      <a:pt x="18" y="71"/>
                    </a:lnTo>
                    <a:lnTo>
                      <a:pt x="7" y="64"/>
                    </a:lnTo>
                    <a:lnTo>
                      <a:pt x="4" y="57"/>
                    </a:lnTo>
                    <a:lnTo>
                      <a:pt x="0" y="46"/>
                    </a:lnTo>
                    <a:lnTo>
                      <a:pt x="0" y="39"/>
                    </a:lnTo>
                    <a:lnTo>
                      <a:pt x="0" y="25"/>
                    </a:lnTo>
                    <a:lnTo>
                      <a:pt x="4" y="18"/>
                    </a:lnTo>
                    <a:lnTo>
                      <a:pt x="7" y="11"/>
                    </a:lnTo>
                    <a:lnTo>
                      <a:pt x="14" y="4"/>
                    </a:lnTo>
                    <a:lnTo>
                      <a:pt x="21" y="0"/>
                    </a:lnTo>
                    <a:lnTo>
                      <a:pt x="32" y="0"/>
                    </a:lnTo>
                    <a:lnTo>
                      <a:pt x="43" y="4"/>
                    </a:lnTo>
                    <a:lnTo>
                      <a:pt x="50" y="7"/>
                    </a:lnTo>
                    <a:lnTo>
                      <a:pt x="57" y="18"/>
                    </a:lnTo>
                    <a:lnTo>
                      <a:pt x="57" y="29"/>
                    </a:lnTo>
                    <a:lnTo>
                      <a:pt x="11" y="29"/>
                    </a:lnTo>
                    <a:close/>
                    <a:moveTo>
                      <a:pt x="11" y="22"/>
                    </a:moveTo>
                    <a:lnTo>
                      <a:pt x="43" y="22"/>
                    </a:lnTo>
                    <a:lnTo>
                      <a:pt x="43" y="18"/>
                    </a:lnTo>
                    <a:lnTo>
                      <a:pt x="39" y="14"/>
                    </a:lnTo>
                    <a:lnTo>
                      <a:pt x="39" y="11"/>
                    </a:lnTo>
                    <a:lnTo>
                      <a:pt x="36" y="7"/>
                    </a:lnTo>
                    <a:lnTo>
                      <a:pt x="32" y="7"/>
                    </a:lnTo>
                    <a:lnTo>
                      <a:pt x="29" y="4"/>
                    </a:lnTo>
                    <a:lnTo>
                      <a:pt x="21" y="7"/>
                    </a:lnTo>
                    <a:lnTo>
                      <a:pt x="18" y="11"/>
                    </a:lnTo>
                    <a:lnTo>
                      <a:pt x="14" y="14"/>
                    </a:lnTo>
                    <a:lnTo>
                      <a:pt x="11" y="22"/>
                    </a:lnTo>
                    <a:close/>
                  </a:path>
                </a:pathLst>
              </a:custGeom>
              <a:solidFill>
                <a:srgbClr val="000000"/>
              </a:solidFill>
              <a:ln w="0">
                <a:solidFill>
                  <a:srgbClr val="000000"/>
                </a:solidFill>
                <a:round/>
                <a:headEnd/>
                <a:tailEnd/>
              </a:ln>
            </p:spPr>
            <p:txBody>
              <a:bodyPr/>
              <a:lstStyle/>
              <a:p>
                <a:endParaRPr lang="en-CA"/>
              </a:p>
            </p:txBody>
          </p:sp>
          <p:sp>
            <p:nvSpPr>
              <p:cNvPr id="22733" name="Freeform 334"/>
              <p:cNvSpPr>
                <a:spLocks noEditPoints="1"/>
              </p:cNvSpPr>
              <p:nvPr/>
            </p:nvSpPr>
            <p:spPr bwMode="auto">
              <a:xfrm>
                <a:off x="663" y="2234"/>
                <a:ext cx="60" cy="75"/>
              </a:xfrm>
              <a:custGeom>
                <a:avLst/>
                <a:gdLst>
                  <a:gd name="T0" fmla="*/ 32 w 60"/>
                  <a:gd name="T1" fmla="*/ 67 h 75"/>
                  <a:gd name="T2" fmla="*/ 25 w 60"/>
                  <a:gd name="T3" fmla="*/ 71 h 75"/>
                  <a:gd name="T4" fmla="*/ 14 w 60"/>
                  <a:gd name="T5" fmla="*/ 75 h 75"/>
                  <a:gd name="T6" fmla="*/ 3 w 60"/>
                  <a:gd name="T7" fmla="*/ 67 h 75"/>
                  <a:gd name="T8" fmla="*/ 0 w 60"/>
                  <a:gd name="T9" fmla="*/ 57 h 75"/>
                  <a:gd name="T10" fmla="*/ 0 w 60"/>
                  <a:gd name="T11" fmla="*/ 46 h 75"/>
                  <a:gd name="T12" fmla="*/ 11 w 60"/>
                  <a:gd name="T13" fmla="*/ 36 h 75"/>
                  <a:gd name="T14" fmla="*/ 35 w 60"/>
                  <a:gd name="T15" fmla="*/ 25 h 75"/>
                  <a:gd name="T16" fmla="*/ 35 w 60"/>
                  <a:gd name="T17" fmla="*/ 14 h 75"/>
                  <a:gd name="T18" fmla="*/ 28 w 60"/>
                  <a:gd name="T19" fmla="*/ 7 h 75"/>
                  <a:gd name="T20" fmla="*/ 21 w 60"/>
                  <a:gd name="T21" fmla="*/ 7 h 75"/>
                  <a:gd name="T22" fmla="*/ 14 w 60"/>
                  <a:gd name="T23" fmla="*/ 11 h 75"/>
                  <a:gd name="T24" fmla="*/ 14 w 60"/>
                  <a:gd name="T25" fmla="*/ 18 h 75"/>
                  <a:gd name="T26" fmla="*/ 14 w 60"/>
                  <a:gd name="T27" fmla="*/ 25 h 75"/>
                  <a:gd name="T28" fmla="*/ 7 w 60"/>
                  <a:gd name="T29" fmla="*/ 25 h 75"/>
                  <a:gd name="T30" fmla="*/ 3 w 60"/>
                  <a:gd name="T31" fmla="*/ 25 h 75"/>
                  <a:gd name="T32" fmla="*/ 0 w 60"/>
                  <a:gd name="T33" fmla="*/ 18 h 75"/>
                  <a:gd name="T34" fmla="*/ 7 w 60"/>
                  <a:gd name="T35" fmla="*/ 7 h 75"/>
                  <a:gd name="T36" fmla="*/ 28 w 60"/>
                  <a:gd name="T37" fmla="*/ 0 h 75"/>
                  <a:gd name="T38" fmla="*/ 42 w 60"/>
                  <a:gd name="T39" fmla="*/ 4 h 75"/>
                  <a:gd name="T40" fmla="*/ 49 w 60"/>
                  <a:gd name="T41" fmla="*/ 11 h 75"/>
                  <a:gd name="T42" fmla="*/ 49 w 60"/>
                  <a:gd name="T43" fmla="*/ 25 h 75"/>
                  <a:gd name="T44" fmla="*/ 49 w 60"/>
                  <a:gd name="T45" fmla="*/ 57 h 75"/>
                  <a:gd name="T46" fmla="*/ 49 w 60"/>
                  <a:gd name="T47" fmla="*/ 60 h 75"/>
                  <a:gd name="T48" fmla="*/ 53 w 60"/>
                  <a:gd name="T49" fmla="*/ 64 h 75"/>
                  <a:gd name="T50" fmla="*/ 53 w 60"/>
                  <a:gd name="T51" fmla="*/ 64 h 75"/>
                  <a:gd name="T52" fmla="*/ 57 w 60"/>
                  <a:gd name="T53" fmla="*/ 60 h 75"/>
                  <a:gd name="T54" fmla="*/ 60 w 60"/>
                  <a:gd name="T55" fmla="*/ 60 h 75"/>
                  <a:gd name="T56" fmla="*/ 46 w 60"/>
                  <a:gd name="T57" fmla="*/ 75 h 75"/>
                  <a:gd name="T58" fmla="*/ 39 w 60"/>
                  <a:gd name="T59" fmla="*/ 71 h 75"/>
                  <a:gd name="T60" fmla="*/ 35 w 60"/>
                  <a:gd name="T61" fmla="*/ 60 h 75"/>
                  <a:gd name="T62" fmla="*/ 35 w 60"/>
                  <a:gd name="T63" fmla="*/ 32 h 75"/>
                  <a:gd name="T64" fmla="*/ 21 w 60"/>
                  <a:gd name="T65" fmla="*/ 36 h 75"/>
                  <a:gd name="T66" fmla="*/ 14 w 60"/>
                  <a:gd name="T67" fmla="*/ 43 h 75"/>
                  <a:gd name="T68" fmla="*/ 11 w 60"/>
                  <a:gd name="T69" fmla="*/ 50 h 75"/>
                  <a:gd name="T70" fmla="*/ 14 w 60"/>
                  <a:gd name="T71" fmla="*/ 60 h 75"/>
                  <a:gd name="T72" fmla="*/ 21 w 60"/>
                  <a:gd name="T73" fmla="*/ 64 h 75"/>
                  <a:gd name="T74" fmla="*/ 35 w 60"/>
                  <a:gd name="T75" fmla="*/ 57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5"/>
                  <a:gd name="T116" fmla="*/ 60 w 60"/>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5">
                    <a:moveTo>
                      <a:pt x="35" y="60"/>
                    </a:moveTo>
                    <a:lnTo>
                      <a:pt x="32" y="67"/>
                    </a:lnTo>
                    <a:lnTo>
                      <a:pt x="25" y="71"/>
                    </a:lnTo>
                    <a:lnTo>
                      <a:pt x="18" y="71"/>
                    </a:lnTo>
                    <a:lnTo>
                      <a:pt x="14" y="75"/>
                    </a:lnTo>
                    <a:lnTo>
                      <a:pt x="7" y="71"/>
                    </a:lnTo>
                    <a:lnTo>
                      <a:pt x="3" y="67"/>
                    </a:lnTo>
                    <a:lnTo>
                      <a:pt x="0" y="64"/>
                    </a:lnTo>
                    <a:lnTo>
                      <a:pt x="0" y="57"/>
                    </a:lnTo>
                    <a:lnTo>
                      <a:pt x="0" y="50"/>
                    </a:lnTo>
                    <a:lnTo>
                      <a:pt x="0" y="46"/>
                    </a:lnTo>
                    <a:lnTo>
                      <a:pt x="3" y="43"/>
                    </a:lnTo>
                    <a:lnTo>
                      <a:pt x="11" y="36"/>
                    </a:lnTo>
                    <a:lnTo>
                      <a:pt x="21" y="32"/>
                    </a:lnTo>
                    <a:lnTo>
                      <a:pt x="35" y="25"/>
                    </a:lnTo>
                    <a:lnTo>
                      <a:pt x="35" y="14"/>
                    </a:lnTo>
                    <a:lnTo>
                      <a:pt x="35" y="11"/>
                    </a:lnTo>
                    <a:lnTo>
                      <a:pt x="28" y="7"/>
                    </a:lnTo>
                    <a:lnTo>
                      <a:pt x="25" y="4"/>
                    </a:lnTo>
                    <a:lnTo>
                      <a:pt x="21" y="7"/>
                    </a:lnTo>
                    <a:lnTo>
                      <a:pt x="18" y="7"/>
                    </a:lnTo>
                    <a:lnTo>
                      <a:pt x="14" y="11"/>
                    </a:lnTo>
                    <a:lnTo>
                      <a:pt x="14" y="14"/>
                    </a:lnTo>
                    <a:lnTo>
                      <a:pt x="14" y="18"/>
                    </a:lnTo>
                    <a:lnTo>
                      <a:pt x="14" y="22"/>
                    </a:lnTo>
                    <a:lnTo>
                      <a:pt x="14" y="25"/>
                    </a:lnTo>
                    <a:lnTo>
                      <a:pt x="11" y="25"/>
                    </a:lnTo>
                    <a:lnTo>
                      <a:pt x="7" y="25"/>
                    </a:lnTo>
                    <a:lnTo>
                      <a:pt x="3" y="25"/>
                    </a:lnTo>
                    <a:lnTo>
                      <a:pt x="3" y="22"/>
                    </a:lnTo>
                    <a:lnTo>
                      <a:pt x="0" y="18"/>
                    </a:lnTo>
                    <a:lnTo>
                      <a:pt x="3" y="11"/>
                    </a:lnTo>
                    <a:lnTo>
                      <a:pt x="7" y="7"/>
                    </a:lnTo>
                    <a:lnTo>
                      <a:pt x="18" y="0"/>
                    </a:lnTo>
                    <a:lnTo>
                      <a:pt x="28" y="0"/>
                    </a:lnTo>
                    <a:lnTo>
                      <a:pt x="35" y="0"/>
                    </a:lnTo>
                    <a:lnTo>
                      <a:pt x="42" y="4"/>
                    </a:lnTo>
                    <a:lnTo>
                      <a:pt x="46" y="7"/>
                    </a:lnTo>
                    <a:lnTo>
                      <a:pt x="49" y="11"/>
                    </a:lnTo>
                    <a:lnTo>
                      <a:pt x="49" y="14"/>
                    </a:lnTo>
                    <a:lnTo>
                      <a:pt x="49" y="25"/>
                    </a:lnTo>
                    <a:lnTo>
                      <a:pt x="49" y="46"/>
                    </a:lnTo>
                    <a:lnTo>
                      <a:pt x="49" y="57"/>
                    </a:lnTo>
                    <a:lnTo>
                      <a:pt x="49" y="60"/>
                    </a:lnTo>
                    <a:lnTo>
                      <a:pt x="53" y="64"/>
                    </a:lnTo>
                    <a:lnTo>
                      <a:pt x="57" y="64"/>
                    </a:lnTo>
                    <a:lnTo>
                      <a:pt x="57" y="60"/>
                    </a:lnTo>
                    <a:lnTo>
                      <a:pt x="60" y="57"/>
                    </a:lnTo>
                    <a:lnTo>
                      <a:pt x="60" y="60"/>
                    </a:lnTo>
                    <a:lnTo>
                      <a:pt x="53" y="71"/>
                    </a:lnTo>
                    <a:lnTo>
                      <a:pt x="46" y="75"/>
                    </a:lnTo>
                    <a:lnTo>
                      <a:pt x="42" y="71"/>
                    </a:lnTo>
                    <a:lnTo>
                      <a:pt x="39" y="71"/>
                    </a:lnTo>
                    <a:lnTo>
                      <a:pt x="39" y="67"/>
                    </a:lnTo>
                    <a:lnTo>
                      <a:pt x="35" y="60"/>
                    </a:lnTo>
                    <a:close/>
                    <a:moveTo>
                      <a:pt x="35" y="57"/>
                    </a:moveTo>
                    <a:lnTo>
                      <a:pt x="35" y="32"/>
                    </a:lnTo>
                    <a:lnTo>
                      <a:pt x="28" y="36"/>
                    </a:lnTo>
                    <a:lnTo>
                      <a:pt x="21" y="36"/>
                    </a:lnTo>
                    <a:lnTo>
                      <a:pt x="18" y="39"/>
                    </a:lnTo>
                    <a:lnTo>
                      <a:pt x="14" y="43"/>
                    </a:lnTo>
                    <a:lnTo>
                      <a:pt x="11" y="46"/>
                    </a:lnTo>
                    <a:lnTo>
                      <a:pt x="11" y="50"/>
                    </a:lnTo>
                    <a:lnTo>
                      <a:pt x="11" y="57"/>
                    </a:lnTo>
                    <a:lnTo>
                      <a:pt x="14" y="60"/>
                    </a:lnTo>
                    <a:lnTo>
                      <a:pt x="18" y="64"/>
                    </a:lnTo>
                    <a:lnTo>
                      <a:pt x="21" y="64"/>
                    </a:lnTo>
                    <a:lnTo>
                      <a:pt x="28" y="60"/>
                    </a:lnTo>
                    <a:lnTo>
                      <a:pt x="35" y="57"/>
                    </a:lnTo>
                    <a:close/>
                  </a:path>
                </a:pathLst>
              </a:custGeom>
              <a:solidFill>
                <a:srgbClr val="000000"/>
              </a:solidFill>
              <a:ln w="0">
                <a:solidFill>
                  <a:srgbClr val="000000"/>
                </a:solidFill>
                <a:round/>
                <a:headEnd/>
                <a:tailEnd/>
              </a:ln>
            </p:spPr>
            <p:txBody>
              <a:bodyPr/>
              <a:lstStyle/>
              <a:p>
                <a:endParaRPr lang="en-CA"/>
              </a:p>
            </p:txBody>
          </p:sp>
          <p:sp>
            <p:nvSpPr>
              <p:cNvPr id="22734" name="Freeform 335"/>
              <p:cNvSpPr>
                <a:spLocks/>
              </p:cNvSpPr>
              <p:nvPr/>
            </p:nvSpPr>
            <p:spPr bwMode="auto">
              <a:xfrm>
                <a:off x="727" y="2213"/>
                <a:ext cx="42" cy="96"/>
              </a:xfrm>
              <a:custGeom>
                <a:avLst/>
                <a:gdLst>
                  <a:gd name="T0" fmla="*/ 24 w 42"/>
                  <a:gd name="T1" fmla="*/ 0 h 96"/>
                  <a:gd name="T2" fmla="*/ 24 w 42"/>
                  <a:gd name="T3" fmla="*/ 25 h 96"/>
                  <a:gd name="T4" fmla="*/ 38 w 42"/>
                  <a:gd name="T5" fmla="*/ 25 h 96"/>
                  <a:gd name="T6" fmla="*/ 38 w 42"/>
                  <a:gd name="T7" fmla="*/ 28 h 96"/>
                  <a:gd name="T8" fmla="*/ 24 w 42"/>
                  <a:gd name="T9" fmla="*/ 28 h 96"/>
                  <a:gd name="T10" fmla="*/ 24 w 42"/>
                  <a:gd name="T11" fmla="*/ 74 h 96"/>
                  <a:gd name="T12" fmla="*/ 24 w 42"/>
                  <a:gd name="T13" fmla="*/ 78 h 96"/>
                  <a:gd name="T14" fmla="*/ 24 w 42"/>
                  <a:gd name="T15" fmla="*/ 81 h 96"/>
                  <a:gd name="T16" fmla="*/ 28 w 42"/>
                  <a:gd name="T17" fmla="*/ 85 h 96"/>
                  <a:gd name="T18" fmla="*/ 31 w 42"/>
                  <a:gd name="T19" fmla="*/ 85 h 96"/>
                  <a:gd name="T20" fmla="*/ 31 w 42"/>
                  <a:gd name="T21" fmla="*/ 85 h 96"/>
                  <a:gd name="T22" fmla="*/ 35 w 42"/>
                  <a:gd name="T23" fmla="*/ 81 h 96"/>
                  <a:gd name="T24" fmla="*/ 38 w 42"/>
                  <a:gd name="T25" fmla="*/ 81 h 96"/>
                  <a:gd name="T26" fmla="*/ 38 w 42"/>
                  <a:gd name="T27" fmla="*/ 78 h 96"/>
                  <a:gd name="T28" fmla="*/ 42 w 42"/>
                  <a:gd name="T29" fmla="*/ 78 h 96"/>
                  <a:gd name="T30" fmla="*/ 38 w 42"/>
                  <a:gd name="T31" fmla="*/ 85 h 96"/>
                  <a:gd name="T32" fmla="*/ 35 w 42"/>
                  <a:gd name="T33" fmla="*/ 92 h 96"/>
                  <a:gd name="T34" fmla="*/ 28 w 42"/>
                  <a:gd name="T35" fmla="*/ 92 h 96"/>
                  <a:gd name="T36" fmla="*/ 24 w 42"/>
                  <a:gd name="T37" fmla="*/ 96 h 96"/>
                  <a:gd name="T38" fmla="*/ 21 w 42"/>
                  <a:gd name="T39" fmla="*/ 92 h 96"/>
                  <a:gd name="T40" fmla="*/ 17 w 42"/>
                  <a:gd name="T41" fmla="*/ 92 h 96"/>
                  <a:gd name="T42" fmla="*/ 14 w 42"/>
                  <a:gd name="T43" fmla="*/ 88 h 96"/>
                  <a:gd name="T44" fmla="*/ 10 w 42"/>
                  <a:gd name="T45" fmla="*/ 85 h 96"/>
                  <a:gd name="T46" fmla="*/ 10 w 42"/>
                  <a:gd name="T47" fmla="*/ 81 h 96"/>
                  <a:gd name="T48" fmla="*/ 10 w 42"/>
                  <a:gd name="T49" fmla="*/ 74 h 96"/>
                  <a:gd name="T50" fmla="*/ 10 w 42"/>
                  <a:gd name="T51" fmla="*/ 28 h 96"/>
                  <a:gd name="T52" fmla="*/ 0 w 42"/>
                  <a:gd name="T53" fmla="*/ 28 h 96"/>
                  <a:gd name="T54" fmla="*/ 0 w 42"/>
                  <a:gd name="T55" fmla="*/ 25 h 96"/>
                  <a:gd name="T56" fmla="*/ 3 w 42"/>
                  <a:gd name="T57" fmla="*/ 25 h 96"/>
                  <a:gd name="T58" fmla="*/ 7 w 42"/>
                  <a:gd name="T59" fmla="*/ 21 h 96"/>
                  <a:gd name="T60" fmla="*/ 10 w 42"/>
                  <a:gd name="T61" fmla="*/ 14 h 96"/>
                  <a:gd name="T62" fmla="*/ 17 w 42"/>
                  <a:gd name="T63" fmla="*/ 11 h 96"/>
                  <a:gd name="T64" fmla="*/ 17 w 42"/>
                  <a:gd name="T65" fmla="*/ 7 h 96"/>
                  <a:gd name="T66" fmla="*/ 21 w 42"/>
                  <a:gd name="T67" fmla="*/ 0 h 96"/>
                  <a:gd name="T68" fmla="*/ 24 w 42"/>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6"/>
                  <a:gd name="T107" fmla="*/ 42 w 42"/>
                  <a:gd name="T108" fmla="*/ 96 h 9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6">
                    <a:moveTo>
                      <a:pt x="24" y="0"/>
                    </a:moveTo>
                    <a:lnTo>
                      <a:pt x="24" y="25"/>
                    </a:lnTo>
                    <a:lnTo>
                      <a:pt x="38" y="25"/>
                    </a:lnTo>
                    <a:lnTo>
                      <a:pt x="38" y="28"/>
                    </a:lnTo>
                    <a:lnTo>
                      <a:pt x="24" y="28"/>
                    </a:lnTo>
                    <a:lnTo>
                      <a:pt x="24" y="74"/>
                    </a:lnTo>
                    <a:lnTo>
                      <a:pt x="24" y="78"/>
                    </a:lnTo>
                    <a:lnTo>
                      <a:pt x="24" y="81"/>
                    </a:lnTo>
                    <a:lnTo>
                      <a:pt x="28" y="85"/>
                    </a:lnTo>
                    <a:lnTo>
                      <a:pt x="31" y="85"/>
                    </a:lnTo>
                    <a:lnTo>
                      <a:pt x="35" y="81"/>
                    </a:lnTo>
                    <a:lnTo>
                      <a:pt x="38" y="81"/>
                    </a:lnTo>
                    <a:lnTo>
                      <a:pt x="38" y="78"/>
                    </a:lnTo>
                    <a:lnTo>
                      <a:pt x="42" y="78"/>
                    </a:lnTo>
                    <a:lnTo>
                      <a:pt x="38" y="85"/>
                    </a:lnTo>
                    <a:lnTo>
                      <a:pt x="35" y="92"/>
                    </a:lnTo>
                    <a:lnTo>
                      <a:pt x="28" y="92"/>
                    </a:lnTo>
                    <a:lnTo>
                      <a:pt x="24" y="96"/>
                    </a:lnTo>
                    <a:lnTo>
                      <a:pt x="21" y="92"/>
                    </a:lnTo>
                    <a:lnTo>
                      <a:pt x="17" y="92"/>
                    </a:lnTo>
                    <a:lnTo>
                      <a:pt x="14" y="88"/>
                    </a:lnTo>
                    <a:lnTo>
                      <a:pt x="10" y="85"/>
                    </a:lnTo>
                    <a:lnTo>
                      <a:pt x="10" y="81"/>
                    </a:lnTo>
                    <a:lnTo>
                      <a:pt x="10" y="74"/>
                    </a:lnTo>
                    <a:lnTo>
                      <a:pt x="10" y="28"/>
                    </a:lnTo>
                    <a:lnTo>
                      <a:pt x="0" y="28"/>
                    </a:lnTo>
                    <a:lnTo>
                      <a:pt x="0" y="25"/>
                    </a:lnTo>
                    <a:lnTo>
                      <a:pt x="3" y="25"/>
                    </a:lnTo>
                    <a:lnTo>
                      <a:pt x="7" y="21"/>
                    </a:lnTo>
                    <a:lnTo>
                      <a:pt x="10" y="14"/>
                    </a:lnTo>
                    <a:lnTo>
                      <a:pt x="17" y="11"/>
                    </a:lnTo>
                    <a:lnTo>
                      <a:pt x="17" y="7"/>
                    </a:lnTo>
                    <a:lnTo>
                      <a:pt x="21" y="0"/>
                    </a:lnTo>
                    <a:lnTo>
                      <a:pt x="24" y="0"/>
                    </a:lnTo>
                    <a:close/>
                  </a:path>
                </a:pathLst>
              </a:custGeom>
              <a:solidFill>
                <a:srgbClr val="000000"/>
              </a:solidFill>
              <a:ln w="0">
                <a:solidFill>
                  <a:srgbClr val="000000"/>
                </a:solidFill>
                <a:round/>
                <a:headEnd/>
                <a:tailEnd/>
              </a:ln>
            </p:spPr>
            <p:txBody>
              <a:bodyPr/>
              <a:lstStyle/>
              <a:p>
                <a:endParaRPr lang="en-CA"/>
              </a:p>
            </p:txBody>
          </p:sp>
          <p:sp>
            <p:nvSpPr>
              <p:cNvPr id="22735" name="Rectangle 336"/>
              <p:cNvSpPr>
                <a:spLocks noChangeArrowheads="1"/>
              </p:cNvSpPr>
              <p:nvPr/>
            </p:nvSpPr>
            <p:spPr bwMode="auto">
              <a:xfrm>
                <a:off x="1126"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6" name="Rectangle 337"/>
              <p:cNvSpPr>
                <a:spLocks noChangeArrowheads="1"/>
              </p:cNvSpPr>
              <p:nvPr/>
            </p:nvSpPr>
            <p:spPr bwMode="auto">
              <a:xfrm>
                <a:off x="115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7" name="Freeform 338"/>
              <p:cNvSpPr>
                <a:spLocks/>
              </p:cNvSpPr>
              <p:nvPr/>
            </p:nvSpPr>
            <p:spPr bwMode="auto">
              <a:xfrm>
                <a:off x="1412" y="2291"/>
                <a:ext cx="18" cy="18"/>
              </a:xfrm>
              <a:custGeom>
                <a:avLst/>
                <a:gdLst>
                  <a:gd name="T0" fmla="*/ 7 w 18"/>
                  <a:gd name="T1" fmla="*/ 0 h 18"/>
                  <a:gd name="T2" fmla="*/ 11 w 18"/>
                  <a:gd name="T3" fmla="*/ 0 h 18"/>
                  <a:gd name="T4" fmla="*/ 15 w 18"/>
                  <a:gd name="T5" fmla="*/ 0 h 18"/>
                  <a:gd name="T6" fmla="*/ 18 w 18"/>
                  <a:gd name="T7" fmla="*/ 3 h 18"/>
                  <a:gd name="T8" fmla="*/ 18 w 18"/>
                  <a:gd name="T9" fmla="*/ 7 h 18"/>
                  <a:gd name="T10" fmla="*/ 18 w 18"/>
                  <a:gd name="T11" fmla="*/ 10 h 18"/>
                  <a:gd name="T12" fmla="*/ 15 w 18"/>
                  <a:gd name="T13" fmla="*/ 14 h 18"/>
                  <a:gd name="T14" fmla="*/ 11 w 18"/>
                  <a:gd name="T15" fmla="*/ 14 h 18"/>
                  <a:gd name="T16" fmla="*/ 7 w 18"/>
                  <a:gd name="T17" fmla="*/ 18 h 18"/>
                  <a:gd name="T18" fmla="*/ 4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0"/>
                    </a:lnTo>
                    <a:lnTo>
                      <a:pt x="15" y="0"/>
                    </a:lnTo>
                    <a:lnTo>
                      <a:pt x="18" y="3"/>
                    </a:lnTo>
                    <a:lnTo>
                      <a:pt x="18" y="7"/>
                    </a:lnTo>
                    <a:lnTo>
                      <a:pt x="18" y="10"/>
                    </a:lnTo>
                    <a:lnTo>
                      <a:pt x="15" y="14"/>
                    </a:lnTo>
                    <a:lnTo>
                      <a:pt x="11" y="14"/>
                    </a:lnTo>
                    <a:lnTo>
                      <a:pt x="7" y="18"/>
                    </a:lnTo>
                    <a:lnTo>
                      <a:pt x="4"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38" name="Freeform 339"/>
              <p:cNvSpPr>
                <a:spLocks/>
              </p:cNvSpPr>
              <p:nvPr/>
            </p:nvSpPr>
            <p:spPr bwMode="auto">
              <a:xfrm>
                <a:off x="1444" y="2199"/>
                <a:ext cx="60" cy="110"/>
              </a:xfrm>
              <a:custGeom>
                <a:avLst/>
                <a:gdLst>
                  <a:gd name="T0" fmla="*/ 7 w 60"/>
                  <a:gd name="T1" fmla="*/ 14 h 110"/>
                  <a:gd name="T2" fmla="*/ 21 w 60"/>
                  <a:gd name="T3" fmla="*/ 3 h 110"/>
                  <a:gd name="T4" fmla="*/ 43 w 60"/>
                  <a:gd name="T5" fmla="*/ 3 h 110"/>
                  <a:gd name="T6" fmla="*/ 53 w 60"/>
                  <a:gd name="T7" fmla="*/ 14 h 110"/>
                  <a:gd name="T8" fmla="*/ 53 w 60"/>
                  <a:gd name="T9" fmla="*/ 28 h 110"/>
                  <a:gd name="T10" fmla="*/ 39 w 60"/>
                  <a:gd name="T11" fmla="*/ 46 h 110"/>
                  <a:gd name="T12" fmla="*/ 53 w 60"/>
                  <a:gd name="T13" fmla="*/ 57 h 110"/>
                  <a:gd name="T14" fmla="*/ 60 w 60"/>
                  <a:gd name="T15" fmla="*/ 71 h 110"/>
                  <a:gd name="T16" fmla="*/ 50 w 60"/>
                  <a:gd name="T17" fmla="*/ 95 h 110"/>
                  <a:gd name="T18" fmla="*/ 32 w 60"/>
                  <a:gd name="T19" fmla="*/ 106 h 110"/>
                  <a:gd name="T20" fmla="*/ 11 w 60"/>
                  <a:gd name="T21" fmla="*/ 106 h 110"/>
                  <a:gd name="T22" fmla="*/ 4 w 60"/>
                  <a:gd name="T23" fmla="*/ 102 h 110"/>
                  <a:gd name="T24" fmla="*/ 4 w 60"/>
                  <a:gd name="T25" fmla="*/ 99 h 110"/>
                  <a:gd name="T26" fmla="*/ 4 w 60"/>
                  <a:gd name="T27" fmla="*/ 95 h 110"/>
                  <a:gd name="T28" fmla="*/ 11 w 60"/>
                  <a:gd name="T29" fmla="*/ 95 h 110"/>
                  <a:gd name="T30" fmla="*/ 14 w 60"/>
                  <a:gd name="T31" fmla="*/ 95 h 110"/>
                  <a:gd name="T32" fmla="*/ 21 w 60"/>
                  <a:gd name="T33" fmla="*/ 99 h 110"/>
                  <a:gd name="T34" fmla="*/ 25 w 60"/>
                  <a:gd name="T35" fmla="*/ 102 h 110"/>
                  <a:gd name="T36" fmla="*/ 36 w 60"/>
                  <a:gd name="T37" fmla="*/ 99 h 110"/>
                  <a:gd name="T38" fmla="*/ 46 w 60"/>
                  <a:gd name="T39" fmla="*/ 88 h 110"/>
                  <a:gd name="T40" fmla="*/ 46 w 60"/>
                  <a:gd name="T41" fmla="*/ 74 h 110"/>
                  <a:gd name="T42" fmla="*/ 43 w 60"/>
                  <a:gd name="T43" fmla="*/ 67 h 110"/>
                  <a:gd name="T44" fmla="*/ 39 w 60"/>
                  <a:gd name="T45" fmla="*/ 60 h 110"/>
                  <a:gd name="T46" fmla="*/ 28 w 60"/>
                  <a:gd name="T47" fmla="*/ 57 h 110"/>
                  <a:gd name="T48" fmla="*/ 18 w 60"/>
                  <a:gd name="T49" fmla="*/ 57 h 110"/>
                  <a:gd name="T50" fmla="*/ 25 w 60"/>
                  <a:gd name="T51" fmla="*/ 53 h 110"/>
                  <a:gd name="T52" fmla="*/ 36 w 60"/>
                  <a:gd name="T53" fmla="*/ 46 h 110"/>
                  <a:gd name="T54" fmla="*/ 43 w 60"/>
                  <a:gd name="T55" fmla="*/ 35 h 110"/>
                  <a:gd name="T56" fmla="*/ 43 w 60"/>
                  <a:gd name="T57" fmla="*/ 21 h 110"/>
                  <a:gd name="T58" fmla="*/ 32 w 60"/>
                  <a:gd name="T59" fmla="*/ 14 h 110"/>
                  <a:gd name="T60" fmla="*/ 18 w 60"/>
                  <a:gd name="T61" fmla="*/ 14 h 110"/>
                  <a:gd name="T62" fmla="*/ 7 w 60"/>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10"/>
                  <a:gd name="T98" fmla="*/ 60 w 60"/>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10">
                    <a:moveTo>
                      <a:pt x="4" y="21"/>
                    </a:moveTo>
                    <a:lnTo>
                      <a:pt x="7" y="14"/>
                    </a:lnTo>
                    <a:lnTo>
                      <a:pt x="14" y="7"/>
                    </a:lnTo>
                    <a:lnTo>
                      <a:pt x="21" y="3"/>
                    </a:lnTo>
                    <a:lnTo>
                      <a:pt x="32" y="0"/>
                    </a:lnTo>
                    <a:lnTo>
                      <a:pt x="43" y="3"/>
                    </a:lnTo>
                    <a:lnTo>
                      <a:pt x="50" y="11"/>
                    </a:lnTo>
                    <a:lnTo>
                      <a:pt x="53" y="14"/>
                    </a:lnTo>
                    <a:lnTo>
                      <a:pt x="53" y="21"/>
                    </a:lnTo>
                    <a:lnTo>
                      <a:pt x="53" y="28"/>
                    </a:lnTo>
                    <a:lnTo>
                      <a:pt x="50" y="39"/>
                    </a:lnTo>
                    <a:lnTo>
                      <a:pt x="39" y="46"/>
                    </a:lnTo>
                    <a:lnTo>
                      <a:pt x="50" y="49"/>
                    </a:lnTo>
                    <a:lnTo>
                      <a:pt x="53" y="57"/>
                    </a:lnTo>
                    <a:lnTo>
                      <a:pt x="57" y="64"/>
                    </a:lnTo>
                    <a:lnTo>
                      <a:pt x="60" y="71"/>
                    </a:lnTo>
                    <a:lnTo>
                      <a:pt x="57" y="85"/>
                    </a:lnTo>
                    <a:lnTo>
                      <a:pt x="50" y="95"/>
                    </a:lnTo>
                    <a:lnTo>
                      <a:pt x="43" y="102"/>
                    </a:lnTo>
                    <a:lnTo>
                      <a:pt x="32" y="106"/>
                    </a:lnTo>
                    <a:lnTo>
                      <a:pt x="18" y="110"/>
                    </a:lnTo>
                    <a:lnTo>
                      <a:pt x="11" y="106"/>
                    </a:lnTo>
                    <a:lnTo>
                      <a:pt x="4" y="106"/>
                    </a:lnTo>
                    <a:lnTo>
                      <a:pt x="4" y="102"/>
                    </a:lnTo>
                    <a:lnTo>
                      <a:pt x="0" y="99"/>
                    </a:lnTo>
                    <a:lnTo>
                      <a:pt x="4" y="99"/>
                    </a:lnTo>
                    <a:lnTo>
                      <a:pt x="4" y="95"/>
                    </a:lnTo>
                    <a:lnTo>
                      <a:pt x="7" y="95"/>
                    </a:lnTo>
                    <a:lnTo>
                      <a:pt x="11" y="95"/>
                    </a:lnTo>
                    <a:lnTo>
                      <a:pt x="14" y="95"/>
                    </a:lnTo>
                    <a:lnTo>
                      <a:pt x="18" y="99"/>
                    </a:lnTo>
                    <a:lnTo>
                      <a:pt x="21" y="99"/>
                    </a:lnTo>
                    <a:lnTo>
                      <a:pt x="25" y="102"/>
                    </a:lnTo>
                    <a:lnTo>
                      <a:pt x="28" y="102"/>
                    </a:lnTo>
                    <a:lnTo>
                      <a:pt x="36" y="99"/>
                    </a:lnTo>
                    <a:lnTo>
                      <a:pt x="43" y="95"/>
                    </a:lnTo>
                    <a:lnTo>
                      <a:pt x="46" y="88"/>
                    </a:lnTo>
                    <a:lnTo>
                      <a:pt x="50" y="81"/>
                    </a:lnTo>
                    <a:lnTo>
                      <a:pt x="46" y="74"/>
                    </a:lnTo>
                    <a:lnTo>
                      <a:pt x="46" y="71"/>
                    </a:lnTo>
                    <a:lnTo>
                      <a:pt x="43" y="67"/>
                    </a:lnTo>
                    <a:lnTo>
                      <a:pt x="43" y="64"/>
                    </a:lnTo>
                    <a:lnTo>
                      <a:pt x="39" y="60"/>
                    </a:lnTo>
                    <a:lnTo>
                      <a:pt x="32" y="57"/>
                    </a:lnTo>
                    <a:lnTo>
                      <a:pt x="28" y="57"/>
                    </a:lnTo>
                    <a:lnTo>
                      <a:pt x="21" y="57"/>
                    </a:lnTo>
                    <a:lnTo>
                      <a:pt x="18" y="57"/>
                    </a:lnTo>
                    <a:lnTo>
                      <a:pt x="18" y="53"/>
                    </a:lnTo>
                    <a:lnTo>
                      <a:pt x="25" y="53"/>
                    </a:lnTo>
                    <a:lnTo>
                      <a:pt x="32" y="49"/>
                    </a:lnTo>
                    <a:lnTo>
                      <a:pt x="36" y="46"/>
                    </a:lnTo>
                    <a:lnTo>
                      <a:pt x="39" y="39"/>
                    </a:lnTo>
                    <a:lnTo>
                      <a:pt x="43" y="35"/>
                    </a:lnTo>
                    <a:lnTo>
                      <a:pt x="43" y="28"/>
                    </a:lnTo>
                    <a:lnTo>
                      <a:pt x="43" y="21"/>
                    </a:lnTo>
                    <a:lnTo>
                      <a:pt x="39" y="18"/>
                    </a:lnTo>
                    <a:lnTo>
                      <a:pt x="32" y="14"/>
                    </a:lnTo>
                    <a:lnTo>
                      <a:pt x="25" y="11"/>
                    </a:lnTo>
                    <a:lnTo>
                      <a:pt x="18" y="14"/>
                    </a:lnTo>
                    <a:lnTo>
                      <a:pt x="11" y="18"/>
                    </a:lnTo>
                    <a:lnTo>
                      <a:pt x="7" y="25"/>
                    </a:lnTo>
                    <a:lnTo>
                      <a:pt x="4" y="21"/>
                    </a:lnTo>
                    <a:close/>
                  </a:path>
                </a:pathLst>
              </a:custGeom>
              <a:solidFill>
                <a:srgbClr val="000000"/>
              </a:solidFill>
              <a:ln w="0">
                <a:solidFill>
                  <a:srgbClr val="000000"/>
                </a:solidFill>
                <a:round/>
                <a:headEnd/>
                <a:tailEnd/>
              </a:ln>
            </p:spPr>
            <p:txBody>
              <a:bodyPr/>
              <a:lstStyle/>
              <a:p>
                <a:endParaRPr lang="en-CA"/>
              </a:p>
            </p:txBody>
          </p:sp>
          <p:sp>
            <p:nvSpPr>
              <p:cNvPr id="22739" name="Freeform 340"/>
              <p:cNvSpPr>
                <a:spLocks/>
              </p:cNvSpPr>
              <p:nvPr/>
            </p:nvSpPr>
            <p:spPr bwMode="auto">
              <a:xfrm>
                <a:off x="1522" y="2202"/>
                <a:ext cx="67" cy="107"/>
              </a:xfrm>
              <a:custGeom>
                <a:avLst/>
                <a:gdLst>
                  <a:gd name="T0" fmla="*/ 11 w 67"/>
                  <a:gd name="T1" fmla="*/ 0 h 107"/>
                  <a:gd name="T2" fmla="*/ 67 w 67"/>
                  <a:gd name="T3" fmla="*/ 0 h 107"/>
                  <a:gd name="T4" fmla="*/ 67 w 67"/>
                  <a:gd name="T5" fmla="*/ 4 h 107"/>
                  <a:gd name="T6" fmla="*/ 32 w 67"/>
                  <a:gd name="T7" fmla="*/ 107 h 107"/>
                  <a:gd name="T8" fmla="*/ 21 w 67"/>
                  <a:gd name="T9" fmla="*/ 107 h 107"/>
                  <a:gd name="T10" fmla="*/ 53 w 67"/>
                  <a:gd name="T11" fmla="*/ 15 h 107"/>
                  <a:gd name="T12" fmla="*/ 25 w 67"/>
                  <a:gd name="T13" fmla="*/ 15 h 107"/>
                  <a:gd name="T14" fmla="*/ 18 w 67"/>
                  <a:gd name="T15" fmla="*/ 15 h 107"/>
                  <a:gd name="T16" fmla="*/ 14 w 67"/>
                  <a:gd name="T17" fmla="*/ 15 h 107"/>
                  <a:gd name="T18" fmla="*/ 7 w 67"/>
                  <a:gd name="T19" fmla="*/ 18 h 107"/>
                  <a:gd name="T20" fmla="*/ 4 w 67"/>
                  <a:gd name="T21" fmla="*/ 25 h 107"/>
                  <a:gd name="T22" fmla="*/ 0 w 67"/>
                  <a:gd name="T23" fmla="*/ 25 h 107"/>
                  <a:gd name="T24" fmla="*/ 11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1" y="0"/>
                    </a:moveTo>
                    <a:lnTo>
                      <a:pt x="67" y="0"/>
                    </a:lnTo>
                    <a:lnTo>
                      <a:pt x="67" y="4"/>
                    </a:lnTo>
                    <a:lnTo>
                      <a:pt x="32" y="107"/>
                    </a:lnTo>
                    <a:lnTo>
                      <a:pt x="21" y="107"/>
                    </a:lnTo>
                    <a:lnTo>
                      <a:pt x="53" y="15"/>
                    </a:lnTo>
                    <a:lnTo>
                      <a:pt x="25" y="15"/>
                    </a:lnTo>
                    <a:lnTo>
                      <a:pt x="18" y="15"/>
                    </a:lnTo>
                    <a:lnTo>
                      <a:pt x="14" y="15"/>
                    </a:lnTo>
                    <a:lnTo>
                      <a:pt x="7" y="18"/>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740" name="Rectangle 341"/>
              <p:cNvSpPr>
                <a:spLocks noChangeArrowheads="1"/>
              </p:cNvSpPr>
              <p:nvPr/>
            </p:nvSpPr>
            <p:spPr bwMode="auto">
              <a:xfrm>
                <a:off x="163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1" name="Freeform 342"/>
              <p:cNvSpPr>
                <a:spLocks/>
              </p:cNvSpPr>
              <p:nvPr/>
            </p:nvSpPr>
            <p:spPr bwMode="auto">
              <a:xfrm>
                <a:off x="1890" y="2291"/>
                <a:ext cx="17" cy="18"/>
              </a:xfrm>
              <a:custGeom>
                <a:avLst/>
                <a:gdLst>
                  <a:gd name="T0" fmla="*/ 10 w 17"/>
                  <a:gd name="T1" fmla="*/ 0 h 18"/>
                  <a:gd name="T2" fmla="*/ 14 w 17"/>
                  <a:gd name="T3" fmla="*/ 0 h 18"/>
                  <a:gd name="T4" fmla="*/ 17 w 17"/>
                  <a:gd name="T5" fmla="*/ 0 h 18"/>
                  <a:gd name="T6" fmla="*/ 17 w 17"/>
                  <a:gd name="T7" fmla="*/ 3 h 18"/>
                  <a:gd name="T8" fmla="*/ 17 w 17"/>
                  <a:gd name="T9" fmla="*/ 7 h 18"/>
                  <a:gd name="T10" fmla="*/ 17 w 17"/>
                  <a:gd name="T11" fmla="*/ 10 h 18"/>
                  <a:gd name="T12" fmla="*/ 17 w 17"/>
                  <a:gd name="T13" fmla="*/ 14 h 18"/>
                  <a:gd name="T14" fmla="*/ 14 w 17"/>
                  <a:gd name="T15" fmla="*/ 14 h 18"/>
                  <a:gd name="T16" fmla="*/ 10 w 17"/>
                  <a:gd name="T17" fmla="*/ 18 h 18"/>
                  <a:gd name="T18" fmla="*/ 7 w 17"/>
                  <a:gd name="T19" fmla="*/ 14 h 18"/>
                  <a:gd name="T20" fmla="*/ 3 w 17"/>
                  <a:gd name="T21" fmla="*/ 14 h 18"/>
                  <a:gd name="T22" fmla="*/ 0 w 17"/>
                  <a:gd name="T23" fmla="*/ 10 h 18"/>
                  <a:gd name="T24" fmla="*/ 0 w 17"/>
                  <a:gd name="T25" fmla="*/ 7 h 18"/>
                  <a:gd name="T26" fmla="*/ 0 w 17"/>
                  <a:gd name="T27" fmla="*/ 3 h 18"/>
                  <a:gd name="T28" fmla="*/ 3 w 17"/>
                  <a:gd name="T29" fmla="*/ 0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0"/>
                    </a:lnTo>
                    <a:lnTo>
                      <a:pt x="17" y="3"/>
                    </a:lnTo>
                    <a:lnTo>
                      <a:pt x="17" y="7"/>
                    </a:lnTo>
                    <a:lnTo>
                      <a:pt x="17" y="10"/>
                    </a:lnTo>
                    <a:lnTo>
                      <a:pt x="17" y="14"/>
                    </a:lnTo>
                    <a:lnTo>
                      <a:pt x="14" y="14"/>
                    </a:lnTo>
                    <a:lnTo>
                      <a:pt x="10" y="18"/>
                    </a:lnTo>
                    <a:lnTo>
                      <a:pt x="7" y="14"/>
                    </a:lnTo>
                    <a:lnTo>
                      <a:pt x="3" y="14"/>
                    </a:lnTo>
                    <a:lnTo>
                      <a:pt x="0" y="10"/>
                    </a:lnTo>
                    <a:lnTo>
                      <a:pt x="0" y="7"/>
                    </a:lnTo>
                    <a:lnTo>
                      <a:pt x="0"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42" name="Freeform 343"/>
              <p:cNvSpPr>
                <a:spLocks/>
              </p:cNvSpPr>
              <p:nvPr/>
            </p:nvSpPr>
            <p:spPr bwMode="auto">
              <a:xfrm>
                <a:off x="1925" y="2199"/>
                <a:ext cx="57" cy="110"/>
              </a:xfrm>
              <a:custGeom>
                <a:avLst/>
                <a:gdLst>
                  <a:gd name="T0" fmla="*/ 7 w 57"/>
                  <a:gd name="T1" fmla="*/ 14 h 110"/>
                  <a:gd name="T2" fmla="*/ 21 w 57"/>
                  <a:gd name="T3" fmla="*/ 3 h 110"/>
                  <a:gd name="T4" fmla="*/ 39 w 57"/>
                  <a:gd name="T5" fmla="*/ 3 h 110"/>
                  <a:gd name="T6" fmla="*/ 53 w 57"/>
                  <a:gd name="T7" fmla="*/ 14 h 110"/>
                  <a:gd name="T8" fmla="*/ 49 w 57"/>
                  <a:gd name="T9" fmla="*/ 28 h 110"/>
                  <a:gd name="T10" fmla="*/ 39 w 57"/>
                  <a:gd name="T11" fmla="*/ 46 h 110"/>
                  <a:gd name="T12" fmla="*/ 53 w 57"/>
                  <a:gd name="T13" fmla="*/ 57 h 110"/>
                  <a:gd name="T14" fmla="*/ 57 w 57"/>
                  <a:gd name="T15" fmla="*/ 71 h 110"/>
                  <a:gd name="T16" fmla="*/ 49 w 57"/>
                  <a:gd name="T17" fmla="*/ 95 h 110"/>
                  <a:gd name="T18" fmla="*/ 28 w 57"/>
                  <a:gd name="T19" fmla="*/ 106 h 110"/>
                  <a:gd name="T20" fmla="*/ 7 w 57"/>
                  <a:gd name="T21" fmla="*/ 106 h 110"/>
                  <a:gd name="T22" fmla="*/ 0 w 57"/>
                  <a:gd name="T23" fmla="*/ 102 h 110"/>
                  <a:gd name="T24" fmla="*/ 0 w 57"/>
                  <a:gd name="T25" fmla="*/ 99 h 110"/>
                  <a:gd name="T26" fmla="*/ 4 w 57"/>
                  <a:gd name="T27" fmla="*/ 95 h 110"/>
                  <a:gd name="T28" fmla="*/ 7 w 57"/>
                  <a:gd name="T29" fmla="*/ 95 h 110"/>
                  <a:gd name="T30" fmla="*/ 11 w 57"/>
                  <a:gd name="T31" fmla="*/ 95 h 110"/>
                  <a:gd name="T32" fmla="*/ 18 w 57"/>
                  <a:gd name="T33" fmla="*/ 99 h 110"/>
                  <a:gd name="T34" fmla="*/ 25 w 57"/>
                  <a:gd name="T35" fmla="*/ 102 h 110"/>
                  <a:gd name="T36" fmla="*/ 35 w 57"/>
                  <a:gd name="T37" fmla="*/ 99 h 110"/>
                  <a:gd name="T38" fmla="*/ 46 w 57"/>
                  <a:gd name="T39" fmla="*/ 88 h 110"/>
                  <a:gd name="T40" fmla="*/ 46 w 57"/>
                  <a:gd name="T41" fmla="*/ 74 h 110"/>
                  <a:gd name="T42" fmla="*/ 42 w 57"/>
                  <a:gd name="T43" fmla="*/ 67 h 110"/>
                  <a:gd name="T44" fmla="*/ 35 w 57"/>
                  <a:gd name="T45" fmla="*/ 60 h 110"/>
                  <a:gd name="T46" fmla="*/ 25 w 57"/>
                  <a:gd name="T47" fmla="*/ 57 h 110"/>
                  <a:gd name="T48" fmla="*/ 18 w 57"/>
                  <a:gd name="T49" fmla="*/ 57 h 110"/>
                  <a:gd name="T50" fmla="*/ 25 w 57"/>
                  <a:gd name="T51" fmla="*/ 53 h 110"/>
                  <a:gd name="T52" fmla="*/ 35 w 57"/>
                  <a:gd name="T53" fmla="*/ 46 h 110"/>
                  <a:gd name="T54" fmla="*/ 39 w 57"/>
                  <a:gd name="T55" fmla="*/ 35 h 110"/>
                  <a:gd name="T56" fmla="*/ 39 w 57"/>
                  <a:gd name="T57" fmla="*/ 21 h 110"/>
                  <a:gd name="T58" fmla="*/ 32 w 57"/>
                  <a:gd name="T59" fmla="*/ 14 h 110"/>
                  <a:gd name="T60" fmla="*/ 18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7" y="14"/>
                    </a:lnTo>
                    <a:lnTo>
                      <a:pt x="11" y="7"/>
                    </a:lnTo>
                    <a:lnTo>
                      <a:pt x="21" y="3"/>
                    </a:lnTo>
                    <a:lnTo>
                      <a:pt x="28" y="0"/>
                    </a:lnTo>
                    <a:lnTo>
                      <a:pt x="39" y="3"/>
                    </a:lnTo>
                    <a:lnTo>
                      <a:pt x="46" y="11"/>
                    </a:lnTo>
                    <a:lnTo>
                      <a:pt x="53" y="14"/>
                    </a:lnTo>
                    <a:lnTo>
                      <a:pt x="53" y="21"/>
                    </a:lnTo>
                    <a:lnTo>
                      <a:pt x="49" y="28"/>
                    </a:lnTo>
                    <a:lnTo>
                      <a:pt x="46" y="39"/>
                    </a:lnTo>
                    <a:lnTo>
                      <a:pt x="39" y="46"/>
                    </a:lnTo>
                    <a:lnTo>
                      <a:pt x="46" y="49"/>
                    </a:lnTo>
                    <a:lnTo>
                      <a:pt x="53" y="57"/>
                    </a:lnTo>
                    <a:lnTo>
                      <a:pt x="57" y="64"/>
                    </a:lnTo>
                    <a:lnTo>
                      <a:pt x="57" y="71"/>
                    </a:lnTo>
                    <a:lnTo>
                      <a:pt x="57" y="85"/>
                    </a:lnTo>
                    <a:lnTo>
                      <a:pt x="49" y="95"/>
                    </a:lnTo>
                    <a:lnTo>
                      <a:pt x="39" y="102"/>
                    </a:lnTo>
                    <a:lnTo>
                      <a:pt x="28" y="106"/>
                    </a:lnTo>
                    <a:lnTo>
                      <a:pt x="18" y="110"/>
                    </a:lnTo>
                    <a:lnTo>
                      <a:pt x="7" y="106"/>
                    </a:lnTo>
                    <a:lnTo>
                      <a:pt x="4" y="106"/>
                    </a:lnTo>
                    <a:lnTo>
                      <a:pt x="0" y="102"/>
                    </a:lnTo>
                    <a:lnTo>
                      <a:pt x="0" y="99"/>
                    </a:lnTo>
                    <a:lnTo>
                      <a:pt x="0" y="95"/>
                    </a:lnTo>
                    <a:lnTo>
                      <a:pt x="4" y="95"/>
                    </a:lnTo>
                    <a:lnTo>
                      <a:pt x="7" y="95"/>
                    </a:lnTo>
                    <a:lnTo>
                      <a:pt x="11" y="95"/>
                    </a:lnTo>
                    <a:lnTo>
                      <a:pt x="14" y="99"/>
                    </a:lnTo>
                    <a:lnTo>
                      <a:pt x="18" y="99"/>
                    </a:lnTo>
                    <a:lnTo>
                      <a:pt x="21" y="102"/>
                    </a:lnTo>
                    <a:lnTo>
                      <a:pt x="25" y="102"/>
                    </a:lnTo>
                    <a:lnTo>
                      <a:pt x="28" y="102"/>
                    </a:lnTo>
                    <a:lnTo>
                      <a:pt x="35" y="99"/>
                    </a:lnTo>
                    <a:lnTo>
                      <a:pt x="39" y="95"/>
                    </a:lnTo>
                    <a:lnTo>
                      <a:pt x="46" y="88"/>
                    </a:lnTo>
                    <a:lnTo>
                      <a:pt x="46" y="81"/>
                    </a:lnTo>
                    <a:lnTo>
                      <a:pt x="46" y="74"/>
                    </a:lnTo>
                    <a:lnTo>
                      <a:pt x="42" y="71"/>
                    </a:lnTo>
                    <a:lnTo>
                      <a:pt x="42" y="67"/>
                    </a:lnTo>
                    <a:lnTo>
                      <a:pt x="39" y="64"/>
                    </a:lnTo>
                    <a:lnTo>
                      <a:pt x="35" y="60"/>
                    </a:lnTo>
                    <a:lnTo>
                      <a:pt x="32" y="57"/>
                    </a:lnTo>
                    <a:lnTo>
                      <a:pt x="25" y="57"/>
                    </a:lnTo>
                    <a:lnTo>
                      <a:pt x="18" y="57"/>
                    </a:lnTo>
                    <a:lnTo>
                      <a:pt x="18" y="53"/>
                    </a:lnTo>
                    <a:lnTo>
                      <a:pt x="25" y="53"/>
                    </a:lnTo>
                    <a:lnTo>
                      <a:pt x="28" y="49"/>
                    </a:lnTo>
                    <a:lnTo>
                      <a:pt x="35" y="46"/>
                    </a:lnTo>
                    <a:lnTo>
                      <a:pt x="39" y="39"/>
                    </a:lnTo>
                    <a:lnTo>
                      <a:pt x="39" y="35"/>
                    </a:lnTo>
                    <a:lnTo>
                      <a:pt x="42" y="28"/>
                    </a:lnTo>
                    <a:lnTo>
                      <a:pt x="39" y="21"/>
                    </a:lnTo>
                    <a:lnTo>
                      <a:pt x="35" y="18"/>
                    </a:lnTo>
                    <a:lnTo>
                      <a:pt x="32" y="14"/>
                    </a:lnTo>
                    <a:lnTo>
                      <a:pt x="25" y="11"/>
                    </a:lnTo>
                    <a:lnTo>
                      <a:pt x="18"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3" name="Freeform 344"/>
              <p:cNvSpPr>
                <a:spLocks/>
              </p:cNvSpPr>
              <p:nvPr/>
            </p:nvSpPr>
            <p:spPr bwMode="auto">
              <a:xfrm>
                <a:off x="2003" y="2202"/>
                <a:ext cx="63" cy="107"/>
              </a:xfrm>
              <a:custGeom>
                <a:avLst/>
                <a:gdLst>
                  <a:gd name="T0" fmla="*/ 7 w 63"/>
                  <a:gd name="T1" fmla="*/ 0 h 107"/>
                  <a:gd name="T2" fmla="*/ 63 w 63"/>
                  <a:gd name="T3" fmla="*/ 0 h 107"/>
                  <a:gd name="T4" fmla="*/ 63 w 63"/>
                  <a:gd name="T5" fmla="*/ 4 h 107"/>
                  <a:gd name="T6" fmla="*/ 28 w 63"/>
                  <a:gd name="T7" fmla="*/ 107 h 107"/>
                  <a:gd name="T8" fmla="*/ 17 w 63"/>
                  <a:gd name="T9" fmla="*/ 107 h 107"/>
                  <a:gd name="T10" fmla="*/ 49 w 63"/>
                  <a:gd name="T11" fmla="*/ 15 h 107"/>
                  <a:gd name="T12" fmla="*/ 25 w 63"/>
                  <a:gd name="T13" fmla="*/ 15 h 107"/>
                  <a:gd name="T14" fmla="*/ 14 w 63"/>
                  <a:gd name="T15" fmla="*/ 15 h 107"/>
                  <a:gd name="T16" fmla="*/ 10 w 63"/>
                  <a:gd name="T17" fmla="*/ 15 h 107"/>
                  <a:gd name="T18" fmla="*/ 7 w 63"/>
                  <a:gd name="T19" fmla="*/ 18 h 107"/>
                  <a:gd name="T20" fmla="*/ 0 w 63"/>
                  <a:gd name="T21" fmla="*/ 25 h 107"/>
                  <a:gd name="T22" fmla="*/ 0 w 63"/>
                  <a:gd name="T23" fmla="*/ 25 h 107"/>
                  <a:gd name="T24" fmla="*/ 7 w 63"/>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107"/>
                  <a:gd name="T41" fmla="*/ 63 w 63"/>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107">
                    <a:moveTo>
                      <a:pt x="7" y="0"/>
                    </a:moveTo>
                    <a:lnTo>
                      <a:pt x="63" y="0"/>
                    </a:lnTo>
                    <a:lnTo>
                      <a:pt x="63" y="4"/>
                    </a:lnTo>
                    <a:lnTo>
                      <a:pt x="28" y="107"/>
                    </a:lnTo>
                    <a:lnTo>
                      <a:pt x="17" y="107"/>
                    </a:lnTo>
                    <a:lnTo>
                      <a:pt x="49" y="15"/>
                    </a:lnTo>
                    <a:lnTo>
                      <a:pt x="25" y="15"/>
                    </a:lnTo>
                    <a:lnTo>
                      <a:pt x="14" y="15"/>
                    </a:lnTo>
                    <a:lnTo>
                      <a:pt x="10" y="15"/>
                    </a:lnTo>
                    <a:lnTo>
                      <a:pt x="7"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44" name="Rectangle 345"/>
              <p:cNvSpPr>
                <a:spLocks noChangeArrowheads="1"/>
              </p:cNvSpPr>
              <p:nvPr/>
            </p:nvSpPr>
            <p:spPr bwMode="auto">
              <a:xfrm>
                <a:off x="221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5" name="Freeform 346"/>
              <p:cNvSpPr>
                <a:spLocks/>
              </p:cNvSpPr>
              <p:nvPr/>
            </p:nvSpPr>
            <p:spPr bwMode="auto">
              <a:xfrm>
                <a:off x="2480" y="2199"/>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4 w 42"/>
                  <a:gd name="T23" fmla="*/ 106 h 106"/>
                  <a:gd name="T24" fmla="*/ 4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8 h 106"/>
                  <a:gd name="T44" fmla="*/ 14 w 42"/>
                  <a:gd name="T45" fmla="*/ 14 h 106"/>
                  <a:gd name="T46" fmla="*/ 14 w 42"/>
                  <a:gd name="T47" fmla="*/ 14 h 106"/>
                  <a:gd name="T48" fmla="*/ 11 w 42"/>
                  <a:gd name="T49" fmla="*/ 14 h 106"/>
                  <a:gd name="T50" fmla="*/ 11 w 42"/>
                  <a:gd name="T51" fmla="*/ 11 h 106"/>
                  <a:gd name="T52" fmla="*/ 7 w 42"/>
                  <a:gd name="T53" fmla="*/ 14 h 106"/>
                  <a:gd name="T54" fmla="*/ 4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4" y="106"/>
                    </a:lnTo>
                    <a:lnTo>
                      <a:pt x="7" y="106"/>
                    </a:lnTo>
                    <a:lnTo>
                      <a:pt x="11" y="102"/>
                    </a:lnTo>
                    <a:lnTo>
                      <a:pt x="14" y="102"/>
                    </a:lnTo>
                    <a:lnTo>
                      <a:pt x="14" y="99"/>
                    </a:lnTo>
                    <a:lnTo>
                      <a:pt x="14" y="95"/>
                    </a:lnTo>
                    <a:lnTo>
                      <a:pt x="14" y="88"/>
                    </a:lnTo>
                    <a:lnTo>
                      <a:pt x="14" y="32"/>
                    </a:lnTo>
                    <a:lnTo>
                      <a:pt x="14" y="21"/>
                    </a:lnTo>
                    <a:lnTo>
                      <a:pt x="14" y="18"/>
                    </a:lnTo>
                    <a:lnTo>
                      <a:pt x="14" y="14"/>
                    </a:lnTo>
                    <a:lnTo>
                      <a:pt x="11" y="14"/>
                    </a:lnTo>
                    <a:lnTo>
                      <a:pt x="11" y="11"/>
                    </a:lnTo>
                    <a:lnTo>
                      <a:pt x="7" y="14"/>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46" name="Rectangle 347"/>
              <p:cNvSpPr>
                <a:spLocks noChangeArrowheads="1"/>
              </p:cNvSpPr>
              <p:nvPr/>
            </p:nvSpPr>
            <p:spPr bwMode="auto">
              <a:xfrm>
                <a:off x="272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7" name="Freeform 348"/>
              <p:cNvSpPr>
                <a:spLocks/>
              </p:cNvSpPr>
              <p:nvPr/>
            </p:nvSpPr>
            <p:spPr bwMode="auto">
              <a:xfrm>
                <a:off x="2989" y="2291"/>
                <a:ext cx="18" cy="18"/>
              </a:xfrm>
              <a:custGeom>
                <a:avLst/>
                <a:gdLst>
                  <a:gd name="T0" fmla="*/ 11 w 18"/>
                  <a:gd name="T1" fmla="*/ 0 h 18"/>
                  <a:gd name="T2" fmla="*/ 14 w 18"/>
                  <a:gd name="T3" fmla="*/ 0 h 18"/>
                  <a:gd name="T4" fmla="*/ 14 w 18"/>
                  <a:gd name="T5" fmla="*/ 0 h 18"/>
                  <a:gd name="T6" fmla="*/ 18 w 18"/>
                  <a:gd name="T7" fmla="*/ 3 h 18"/>
                  <a:gd name="T8" fmla="*/ 18 w 18"/>
                  <a:gd name="T9" fmla="*/ 7 h 18"/>
                  <a:gd name="T10" fmla="*/ 18 w 18"/>
                  <a:gd name="T11" fmla="*/ 10 h 18"/>
                  <a:gd name="T12" fmla="*/ 14 w 18"/>
                  <a:gd name="T13" fmla="*/ 14 h 18"/>
                  <a:gd name="T14" fmla="*/ 14 w 18"/>
                  <a:gd name="T15" fmla="*/ 14 h 18"/>
                  <a:gd name="T16" fmla="*/ 11 w 18"/>
                  <a:gd name="T17" fmla="*/ 18 h 18"/>
                  <a:gd name="T18" fmla="*/ 7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3"/>
                    </a:lnTo>
                    <a:lnTo>
                      <a:pt x="18" y="7"/>
                    </a:lnTo>
                    <a:lnTo>
                      <a:pt x="18" y="10"/>
                    </a:lnTo>
                    <a:lnTo>
                      <a:pt x="14" y="14"/>
                    </a:lnTo>
                    <a:lnTo>
                      <a:pt x="11" y="18"/>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48" name="Freeform 349"/>
              <p:cNvSpPr>
                <a:spLocks/>
              </p:cNvSpPr>
              <p:nvPr/>
            </p:nvSpPr>
            <p:spPr bwMode="auto">
              <a:xfrm>
                <a:off x="3024" y="2199"/>
                <a:ext cx="57" cy="110"/>
              </a:xfrm>
              <a:custGeom>
                <a:avLst/>
                <a:gdLst>
                  <a:gd name="T0" fmla="*/ 8 w 57"/>
                  <a:gd name="T1" fmla="*/ 14 h 110"/>
                  <a:gd name="T2" fmla="*/ 18 w 57"/>
                  <a:gd name="T3" fmla="*/ 3 h 110"/>
                  <a:gd name="T4" fmla="*/ 39 w 57"/>
                  <a:gd name="T5" fmla="*/ 3 h 110"/>
                  <a:gd name="T6" fmla="*/ 50 w 57"/>
                  <a:gd name="T7" fmla="*/ 14 h 110"/>
                  <a:gd name="T8" fmla="*/ 50 w 57"/>
                  <a:gd name="T9" fmla="*/ 28 h 110"/>
                  <a:gd name="T10" fmla="*/ 39 w 57"/>
                  <a:gd name="T11" fmla="*/ 46 h 110"/>
                  <a:gd name="T12" fmla="*/ 53 w 57"/>
                  <a:gd name="T13" fmla="*/ 57 h 110"/>
                  <a:gd name="T14" fmla="*/ 57 w 57"/>
                  <a:gd name="T15" fmla="*/ 71 h 110"/>
                  <a:gd name="T16" fmla="*/ 50 w 57"/>
                  <a:gd name="T17" fmla="*/ 95 h 110"/>
                  <a:gd name="T18" fmla="*/ 29 w 57"/>
                  <a:gd name="T19" fmla="*/ 106 h 110"/>
                  <a:gd name="T20" fmla="*/ 8 w 57"/>
                  <a:gd name="T21" fmla="*/ 106 h 110"/>
                  <a:gd name="T22" fmla="*/ 0 w 57"/>
                  <a:gd name="T23" fmla="*/ 102 h 110"/>
                  <a:gd name="T24" fmla="*/ 0 w 57"/>
                  <a:gd name="T25" fmla="*/ 99 h 110"/>
                  <a:gd name="T26" fmla="*/ 4 w 57"/>
                  <a:gd name="T27" fmla="*/ 95 h 110"/>
                  <a:gd name="T28" fmla="*/ 8 w 57"/>
                  <a:gd name="T29" fmla="*/ 95 h 110"/>
                  <a:gd name="T30" fmla="*/ 11 w 57"/>
                  <a:gd name="T31" fmla="*/ 95 h 110"/>
                  <a:gd name="T32" fmla="*/ 18 w 57"/>
                  <a:gd name="T33" fmla="*/ 99 h 110"/>
                  <a:gd name="T34" fmla="*/ 25 w 57"/>
                  <a:gd name="T35" fmla="*/ 102 h 110"/>
                  <a:gd name="T36" fmla="*/ 36 w 57"/>
                  <a:gd name="T37" fmla="*/ 99 h 110"/>
                  <a:gd name="T38" fmla="*/ 46 w 57"/>
                  <a:gd name="T39" fmla="*/ 88 h 110"/>
                  <a:gd name="T40" fmla="*/ 46 w 57"/>
                  <a:gd name="T41" fmla="*/ 74 h 110"/>
                  <a:gd name="T42" fmla="*/ 43 w 57"/>
                  <a:gd name="T43" fmla="*/ 67 h 110"/>
                  <a:gd name="T44" fmla="*/ 36 w 57"/>
                  <a:gd name="T45" fmla="*/ 60 h 110"/>
                  <a:gd name="T46" fmla="*/ 25 w 57"/>
                  <a:gd name="T47" fmla="*/ 57 h 110"/>
                  <a:gd name="T48" fmla="*/ 18 w 57"/>
                  <a:gd name="T49" fmla="*/ 57 h 110"/>
                  <a:gd name="T50" fmla="*/ 22 w 57"/>
                  <a:gd name="T51" fmla="*/ 53 h 110"/>
                  <a:gd name="T52" fmla="*/ 36 w 57"/>
                  <a:gd name="T53" fmla="*/ 46 h 110"/>
                  <a:gd name="T54" fmla="*/ 39 w 57"/>
                  <a:gd name="T55" fmla="*/ 35 h 110"/>
                  <a:gd name="T56" fmla="*/ 39 w 57"/>
                  <a:gd name="T57" fmla="*/ 21 h 110"/>
                  <a:gd name="T58" fmla="*/ 32 w 57"/>
                  <a:gd name="T59" fmla="*/ 14 h 110"/>
                  <a:gd name="T60" fmla="*/ 15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8" y="14"/>
                    </a:lnTo>
                    <a:lnTo>
                      <a:pt x="11" y="7"/>
                    </a:lnTo>
                    <a:lnTo>
                      <a:pt x="18" y="3"/>
                    </a:lnTo>
                    <a:lnTo>
                      <a:pt x="29" y="0"/>
                    </a:lnTo>
                    <a:lnTo>
                      <a:pt x="39" y="3"/>
                    </a:lnTo>
                    <a:lnTo>
                      <a:pt x="46" y="11"/>
                    </a:lnTo>
                    <a:lnTo>
                      <a:pt x="50" y="14"/>
                    </a:lnTo>
                    <a:lnTo>
                      <a:pt x="53" y="21"/>
                    </a:lnTo>
                    <a:lnTo>
                      <a:pt x="50" y="28"/>
                    </a:lnTo>
                    <a:lnTo>
                      <a:pt x="46" y="39"/>
                    </a:lnTo>
                    <a:lnTo>
                      <a:pt x="39" y="46"/>
                    </a:lnTo>
                    <a:lnTo>
                      <a:pt x="46" y="49"/>
                    </a:lnTo>
                    <a:lnTo>
                      <a:pt x="53" y="57"/>
                    </a:lnTo>
                    <a:lnTo>
                      <a:pt x="57" y="64"/>
                    </a:lnTo>
                    <a:lnTo>
                      <a:pt x="57" y="71"/>
                    </a:lnTo>
                    <a:lnTo>
                      <a:pt x="57" y="85"/>
                    </a:lnTo>
                    <a:lnTo>
                      <a:pt x="50" y="95"/>
                    </a:lnTo>
                    <a:lnTo>
                      <a:pt x="39" y="102"/>
                    </a:lnTo>
                    <a:lnTo>
                      <a:pt x="29" y="106"/>
                    </a:lnTo>
                    <a:lnTo>
                      <a:pt x="18" y="110"/>
                    </a:lnTo>
                    <a:lnTo>
                      <a:pt x="8" y="106"/>
                    </a:lnTo>
                    <a:lnTo>
                      <a:pt x="4" y="106"/>
                    </a:lnTo>
                    <a:lnTo>
                      <a:pt x="0" y="102"/>
                    </a:lnTo>
                    <a:lnTo>
                      <a:pt x="0" y="99"/>
                    </a:lnTo>
                    <a:lnTo>
                      <a:pt x="0" y="95"/>
                    </a:lnTo>
                    <a:lnTo>
                      <a:pt x="4" y="95"/>
                    </a:lnTo>
                    <a:lnTo>
                      <a:pt x="8" y="95"/>
                    </a:lnTo>
                    <a:lnTo>
                      <a:pt x="11" y="95"/>
                    </a:lnTo>
                    <a:lnTo>
                      <a:pt x="15" y="99"/>
                    </a:lnTo>
                    <a:lnTo>
                      <a:pt x="18" y="99"/>
                    </a:lnTo>
                    <a:lnTo>
                      <a:pt x="22" y="102"/>
                    </a:lnTo>
                    <a:lnTo>
                      <a:pt x="25" y="102"/>
                    </a:lnTo>
                    <a:lnTo>
                      <a:pt x="29" y="102"/>
                    </a:lnTo>
                    <a:lnTo>
                      <a:pt x="36" y="99"/>
                    </a:lnTo>
                    <a:lnTo>
                      <a:pt x="39" y="95"/>
                    </a:lnTo>
                    <a:lnTo>
                      <a:pt x="46" y="88"/>
                    </a:lnTo>
                    <a:lnTo>
                      <a:pt x="46" y="81"/>
                    </a:lnTo>
                    <a:lnTo>
                      <a:pt x="46" y="74"/>
                    </a:lnTo>
                    <a:lnTo>
                      <a:pt x="43" y="71"/>
                    </a:lnTo>
                    <a:lnTo>
                      <a:pt x="43" y="67"/>
                    </a:lnTo>
                    <a:lnTo>
                      <a:pt x="39" y="64"/>
                    </a:lnTo>
                    <a:lnTo>
                      <a:pt x="36" y="60"/>
                    </a:lnTo>
                    <a:lnTo>
                      <a:pt x="32" y="57"/>
                    </a:lnTo>
                    <a:lnTo>
                      <a:pt x="25" y="57"/>
                    </a:lnTo>
                    <a:lnTo>
                      <a:pt x="18" y="57"/>
                    </a:lnTo>
                    <a:lnTo>
                      <a:pt x="18" y="53"/>
                    </a:lnTo>
                    <a:lnTo>
                      <a:pt x="22" y="53"/>
                    </a:lnTo>
                    <a:lnTo>
                      <a:pt x="29" y="49"/>
                    </a:lnTo>
                    <a:lnTo>
                      <a:pt x="36" y="46"/>
                    </a:lnTo>
                    <a:lnTo>
                      <a:pt x="39" y="39"/>
                    </a:lnTo>
                    <a:lnTo>
                      <a:pt x="39" y="35"/>
                    </a:lnTo>
                    <a:lnTo>
                      <a:pt x="43" y="28"/>
                    </a:lnTo>
                    <a:lnTo>
                      <a:pt x="39" y="21"/>
                    </a:lnTo>
                    <a:lnTo>
                      <a:pt x="36" y="18"/>
                    </a:lnTo>
                    <a:lnTo>
                      <a:pt x="32" y="14"/>
                    </a:lnTo>
                    <a:lnTo>
                      <a:pt x="25" y="11"/>
                    </a:lnTo>
                    <a:lnTo>
                      <a:pt x="15"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9" name="Freeform 350"/>
              <p:cNvSpPr>
                <a:spLocks/>
              </p:cNvSpPr>
              <p:nvPr/>
            </p:nvSpPr>
            <p:spPr bwMode="auto">
              <a:xfrm>
                <a:off x="3102" y="2202"/>
                <a:ext cx="64" cy="107"/>
              </a:xfrm>
              <a:custGeom>
                <a:avLst/>
                <a:gdLst>
                  <a:gd name="T0" fmla="*/ 7 w 64"/>
                  <a:gd name="T1" fmla="*/ 0 h 107"/>
                  <a:gd name="T2" fmla="*/ 64 w 64"/>
                  <a:gd name="T3" fmla="*/ 0 h 107"/>
                  <a:gd name="T4" fmla="*/ 64 w 64"/>
                  <a:gd name="T5" fmla="*/ 4 h 107"/>
                  <a:gd name="T6" fmla="*/ 28 w 64"/>
                  <a:gd name="T7" fmla="*/ 107 h 107"/>
                  <a:gd name="T8" fmla="*/ 18 w 64"/>
                  <a:gd name="T9" fmla="*/ 107 h 107"/>
                  <a:gd name="T10" fmla="*/ 50 w 64"/>
                  <a:gd name="T11" fmla="*/ 15 h 107"/>
                  <a:gd name="T12" fmla="*/ 21 w 64"/>
                  <a:gd name="T13" fmla="*/ 15 h 107"/>
                  <a:gd name="T14" fmla="*/ 14 w 64"/>
                  <a:gd name="T15" fmla="*/ 15 h 107"/>
                  <a:gd name="T16" fmla="*/ 11 w 64"/>
                  <a:gd name="T17" fmla="*/ 15 h 107"/>
                  <a:gd name="T18" fmla="*/ 4 w 64"/>
                  <a:gd name="T19" fmla="*/ 18 h 107"/>
                  <a:gd name="T20" fmla="*/ 0 w 64"/>
                  <a:gd name="T21" fmla="*/ 25 h 107"/>
                  <a:gd name="T22" fmla="*/ 0 w 64"/>
                  <a:gd name="T23" fmla="*/ 25 h 107"/>
                  <a:gd name="T24" fmla="*/ 7 w 64"/>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107"/>
                  <a:gd name="T41" fmla="*/ 64 w 64"/>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107">
                    <a:moveTo>
                      <a:pt x="7" y="0"/>
                    </a:moveTo>
                    <a:lnTo>
                      <a:pt x="64" y="0"/>
                    </a:lnTo>
                    <a:lnTo>
                      <a:pt x="64" y="4"/>
                    </a:lnTo>
                    <a:lnTo>
                      <a:pt x="28" y="107"/>
                    </a:lnTo>
                    <a:lnTo>
                      <a:pt x="18" y="107"/>
                    </a:lnTo>
                    <a:lnTo>
                      <a:pt x="50" y="15"/>
                    </a:lnTo>
                    <a:lnTo>
                      <a:pt x="21" y="15"/>
                    </a:lnTo>
                    <a:lnTo>
                      <a:pt x="14" y="15"/>
                    </a:lnTo>
                    <a:lnTo>
                      <a:pt x="11" y="15"/>
                    </a:lnTo>
                    <a:lnTo>
                      <a:pt x="4"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50" name="Rectangle 351"/>
              <p:cNvSpPr>
                <a:spLocks noChangeArrowheads="1"/>
              </p:cNvSpPr>
              <p:nvPr/>
            </p:nvSpPr>
            <p:spPr bwMode="auto">
              <a:xfrm>
                <a:off x="3247"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1" name="Freeform 352"/>
              <p:cNvSpPr>
                <a:spLocks/>
              </p:cNvSpPr>
              <p:nvPr/>
            </p:nvSpPr>
            <p:spPr bwMode="auto">
              <a:xfrm>
                <a:off x="3502" y="2202"/>
                <a:ext cx="67" cy="107"/>
              </a:xfrm>
              <a:custGeom>
                <a:avLst/>
                <a:gdLst>
                  <a:gd name="T0" fmla="*/ 10 w 67"/>
                  <a:gd name="T1" fmla="*/ 0 h 107"/>
                  <a:gd name="T2" fmla="*/ 67 w 67"/>
                  <a:gd name="T3" fmla="*/ 0 h 107"/>
                  <a:gd name="T4" fmla="*/ 67 w 67"/>
                  <a:gd name="T5" fmla="*/ 4 h 107"/>
                  <a:gd name="T6" fmla="*/ 28 w 67"/>
                  <a:gd name="T7" fmla="*/ 107 h 107"/>
                  <a:gd name="T8" fmla="*/ 21 w 67"/>
                  <a:gd name="T9" fmla="*/ 107 h 107"/>
                  <a:gd name="T10" fmla="*/ 53 w 67"/>
                  <a:gd name="T11" fmla="*/ 15 h 107"/>
                  <a:gd name="T12" fmla="*/ 24 w 67"/>
                  <a:gd name="T13" fmla="*/ 15 h 107"/>
                  <a:gd name="T14" fmla="*/ 17 w 67"/>
                  <a:gd name="T15" fmla="*/ 15 h 107"/>
                  <a:gd name="T16" fmla="*/ 14 w 67"/>
                  <a:gd name="T17" fmla="*/ 15 h 107"/>
                  <a:gd name="T18" fmla="*/ 7 w 67"/>
                  <a:gd name="T19" fmla="*/ 18 h 107"/>
                  <a:gd name="T20" fmla="*/ 3 w 67"/>
                  <a:gd name="T21" fmla="*/ 25 h 107"/>
                  <a:gd name="T22" fmla="*/ 0 w 67"/>
                  <a:gd name="T23" fmla="*/ 25 h 107"/>
                  <a:gd name="T24" fmla="*/ 10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0" y="0"/>
                    </a:moveTo>
                    <a:lnTo>
                      <a:pt x="67" y="0"/>
                    </a:lnTo>
                    <a:lnTo>
                      <a:pt x="67" y="4"/>
                    </a:lnTo>
                    <a:lnTo>
                      <a:pt x="28" y="107"/>
                    </a:lnTo>
                    <a:lnTo>
                      <a:pt x="21" y="107"/>
                    </a:lnTo>
                    <a:lnTo>
                      <a:pt x="53" y="15"/>
                    </a:lnTo>
                    <a:lnTo>
                      <a:pt x="24" y="15"/>
                    </a:lnTo>
                    <a:lnTo>
                      <a:pt x="17" y="15"/>
                    </a:lnTo>
                    <a:lnTo>
                      <a:pt x="14" y="15"/>
                    </a:lnTo>
                    <a:lnTo>
                      <a:pt x="7" y="18"/>
                    </a:lnTo>
                    <a:lnTo>
                      <a:pt x="3" y="25"/>
                    </a:lnTo>
                    <a:lnTo>
                      <a:pt x="0" y="25"/>
                    </a:lnTo>
                    <a:lnTo>
                      <a:pt x="10" y="0"/>
                    </a:lnTo>
                    <a:close/>
                  </a:path>
                </a:pathLst>
              </a:custGeom>
              <a:solidFill>
                <a:srgbClr val="000000"/>
              </a:solidFill>
              <a:ln w="0">
                <a:solidFill>
                  <a:srgbClr val="000000"/>
                </a:solidFill>
                <a:round/>
                <a:headEnd/>
                <a:tailEnd/>
              </a:ln>
            </p:spPr>
            <p:txBody>
              <a:bodyPr/>
              <a:lstStyle/>
              <a:p>
                <a:endParaRPr lang="en-CA"/>
              </a:p>
            </p:txBody>
          </p:sp>
          <p:sp>
            <p:nvSpPr>
              <p:cNvPr id="22752" name="Freeform 353"/>
              <p:cNvSpPr>
                <a:spLocks/>
              </p:cNvSpPr>
              <p:nvPr/>
            </p:nvSpPr>
            <p:spPr bwMode="auto">
              <a:xfrm>
                <a:off x="3583" y="2291"/>
                <a:ext cx="18" cy="18"/>
              </a:xfrm>
              <a:custGeom>
                <a:avLst/>
                <a:gdLst>
                  <a:gd name="T0" fmla="*/ 11 w 18"/>
                  <a:gd name="T1" fmla="*/ 0 h 18"/>
                  <a:gd name="T2" fmla="*/ 14 w 18"/>
                  <a:gd name="T3" fmla="*/ 0 h 18"/>
                  <a:gd name="T4" fmla="*/ 18 w 18"/>
                  <a:gd name="T5" fmla="*/ 0 h 18"/>
                  <a:gd name="T6" fmla="*/ 18 w 18"/>
                  <a:gd name="T7" fmla="*/ 3 h 18"/>
                  <a:gd name="T8" fmla="*/ 18 w 18"/>
                  <a:gd name="T9" fmla="*/ 7 h 18"/>
                  <a:gd name="T10" fmla="*/ 18 w 18"/>
                  <a:gd name="T11" fmla="*/ 10 h 18"/>
                  <a:gd name="T12" fmla="*/ 18 w 18"/>
                  <a:gd name="T13" fmla="*/ 14 h 18"/>
                  <a:gd name="T14" fmla="*/ 14 w 18"/>
                  <a:gd name="T15" fmla="*/ 14 h 18"/>
                  <a:gd name="T16" fmla="*/ 11 w 18"/>
                  <a:gd name="T17" fmla="*/ 18 h 18"/>
                  <a:gd name="T18" fmla="*/ 7 w 18"/>
                  <a:gd name="T19" fmla="*/ 14 h 18"/>
                  <a:gd name="T20" fmla="*/ 4 w 18"/>
                  <a:gd name="T21" fmla="*/ 14 h 18"/>
                  <a:gd name="T22" fmla="*/ 4 w 18"/>
                  <a:gd name="T23" fmla="*/ 10 h 18"/>
                  <a:gd name="T24" fmla="*/ 0 w 18"/>
                  <a:gd name="T25" fmla="*/ 7 h 18"/>
                  <a:gd name="T26" fmla="*/ 4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0"/>
                    </a:lnTo>
                    <a:lnTo>
                      <a:pt x="18" y="3"/>
                    </a:lnTo>
                    <a:lnTo>
                      <a:pt x="18" y="7"/>
                    </a:lnTo>
                    <a:lnTo>
                      <a:pt x="18" y="10"/>
                    </a:lnTo>
                    <a:lnTo>
                      <a:pt x="18" y="14"/>
                    </a:lnTo>
                    <a:lnTo>
                      <a:pt x="14" y="14"/>
                    </a:lnTo>
                    <a:lnTo>
                      <a:pt x="11" y="18"/>
                    </a:lnTo>
                    <a:lnTo>
                      <a:pt x="7" y="14"/>
                    </a:lnTo>
                    <a:lnTo>
                      <a:pt x="4" y="14"/>
                    </a:lnTo>
                    <a:lnTo>
                      <a:pt x="4" y="10"/>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53" name="Freeform 354"/>
              <p:cNvSpPr>
                <a:spLocks noEditPoints="1"/>
              </p:cNvSpPr>
              <p:nvPr/>
            </p:nvSpPr>
            <p:spPr bwMode="auto">
              <a:xfrm>
                <a:off x="3615" y="2199"/>
                <a:ext cx="67" cy="106"/>
              </a:xfrm>
              <a:custGeom>
                <a:avLst/>
                <a:gdLst>
                  <a:gd name="T0" fmla="*/ 67 w 67"/>
                  <a:gd name="T1" fmla="*/ 71 h 106"/>
                  <a:gd name="T2" fmla="*/ 67 w 67"/>
                  <a:gd name="T3" fmla="*/ 78 h 106"/>
                  <a:gd name="T4" fmla="*/ 53 w 67"/>
                  <a:gd name="T5" fmla="*/ 78 h 106"/>
                  <a:gd name="T6" fmla="*/ 53 w 67"/>
                  <a:gd name="T7" fmla="*/ 106 h 106"/>
                  <a:gd name="T8" fmla="*/ 42 w 67"/>
                  <a:gd name="T9" fmla="*/ 106 h 106"/>
                  <a:gd name="T10" fmla="*/ 42 w 67"/>
                  <a:gd name="T11" fmla="*/ 78 h 106"/>
                  <a:gd name="T12" fmla="*/ 0 w 67"/>
                  <a:gd name="T13" fmla="*/ 78 h 106"/>
                  <a:gd name="T14" fmla="*/ 0 w 67"/>
                  <a:gd name="T15" fmla="*/ 71 h 106"/>
                  <a:gd name="T16" fmla="*/ 46 w 67"/>
                  <a:gd name="T17" fmla="*/ 0 h 106"/>
                  <a:gd name="T18" fmla="*/ 53 w 67"/>
                  <a:gd name="T19" fmla="*/ 0 h 106"/>
                  <a:gd name="T20" fmla="*/ 53 w 67"/>
                  <a:gd name="T21" fmla="*/ 71 h 106"/>
                  <a:gd name="T22" fmla="*/ 67 w 67"/>
                  <a:gd name="T23" fmla="*/ 71 h 106"/>
                  <a:gd name="T24" fmla="*/ 42 w 67"/>
                  <a:gd name="T25" fmla="*/ 71 h 106"/>
                  <a:gd name="T26" fmla="*/ 42 w 67"/>
                  <a:gd name="T27" fmla="*/ 18 h 106"/>
                  <a:gd name="T28" fmla="*/ 7 w 67"/>
                  <a:gd name="T29" fmla="*/ 71 h 106"/>
                  <a:gd name="T30" fmla="*/ 42 w 67"/>
                  <a:gd name="T31" fmla="*/ 71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1"/>
                    </a:moveTo>
                    <a:lnTo>
                      <a:pt x="67" y="78"/>
                    </a:lnTo>
                    <a:lnTo>
                      <a:pt x="53" y="78"/>
                    </a:lnTo>
                    <a:lnTo>
                      <a:pt x="53" y="106"/>
                    </a:lnTo>
                    <a:lnTo>
                      <a:pt x="42" y="106"/>
                    </a:lnTo>
                    <a:lnTo>
                      <a:pt x="42" y="78"/>
                    </a:lnTo>
                    <a:lnTo>
                      <a:pt x="0" y="78"/>
                    </a:lnTo>
                    <a:lnTo>
                      <a:pt x="0" y="71"/>
                    </a:lnTo>
                    <a:lnTo>
                      <a:pt x="46" y="0"/>
                    </a:lnTo>
                    <a:lnTo>
                      <a:pt x="53" y="0"/>
                    </a:lnTo>
                    <a:lnTo>
                      <a:pt x="53" y="71"/>
                    </a:lnTo>
                    <a:lnTo>
                      <a:pt x="67" y="71"/>
                    </a:lnTo>
                    <a:close/>
                    <a:moveTo>
                      <a:pt x="42" y="71"/>
                    </a:moveTo>
                    <a:lnTo>
                      <a:pt x="42" y="18"/>
                    </a:lnTo>
                    <a:lnTo>
                      <a:pt x="7" y="71"/>
                    </a:lnTo>
                    <a:lnTo>
                      <a:pt x="42" y="71"/>
                    </a:lnTo>
                    <a:close/>
                  </a:path>
                </a:pathLst>
              </a:custGeom>
              <a:solidFill>
                <a:srgbClr val="000000"/>
              </a:solidFill>
              <a:ln w="0">
                <a:solidFill>
                  <a:srgbClr val="000000"/>
                </a:solidFill>
                <a:round/>
                <a:headEnd/>
                <a:tailEnd/>
              </a:ln>
            </p:spPr>
            <p:txBody>
              <a:bodyPr/>
              <a:lstStyle/>
              <a:p>
                <a:endParaRPr lang="en-CA"/>
              </a:p>
            </p:txBody>
          </p:sp>
          <p:sp>
            <p:nvSpPr>
              <p:cNvPr id="22754" name="Rectangle 355"/>
              <p:cNvSpPr>
                <a:spLocks noChangeArrowheads="1"/>
              </p:cNvSpPr>
              <p:nvPr/>
            </p:nvSpPr>
            <p:spPr bwMode="auto">
              <a:xfrm>
                <a:off x="402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5" name="Freeform 356"/>
              <p:cNvSpPr>
                <a:spLocks/>
              </p:cNvSpPr>
              <p:nvPr/>
            </p:nvSpPr>
            <p:spPr bwMode="auto">
              <a:xfrm>
                <a:off x="4297" y="2199"/>
                <a:ext cx="39" cy="106"/>
              </a:xfrm>
              <a:custGeom>
                <a:avLst/>
                <a:gdLst>
                  <a:gd name="T0" fmla="*/ 0 w 39"/>
                  <a:gd name="T1" fmla="*/ 14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6 h 106"/>
                  <a:gd name="T18" fmla="*/ 39 w 39"/>
                  <a:gd name="T19" fmla="*/ 106 h 106"/>
                  <a:gd name="T20" fmla="*/ 39 w 39"/>
                  <a:gd name="T21" fmla="*/ 106 h 106"/>
                  <a:gd name="T22" fmla="*/ 0 w 39"/>
                  <a:gd name="T23" fmla="*/ 106 h 106"/>
                  <a:gd name="T24" fmla="*/ 0 w 39"/>
                  <a:gd name="T25" fmla="*/ 106 h 106"/>
                  <a:gd name="T26" fmla="*/ 7 w 39"/>
                  <a:gd name="T27" fmla="*/ 106 h 106"/>
                  <a:gd name="T28" fmla="*/ 11 w 39"/>
                  <a:gd name="T29" fmla="*/ 102 h 106"/>
                  <a:gd name="T30" fmla="*/ 11 w 39"/>
                  <a:gd name="T31" fmla="*/ 102 h 106"/>
                  <a:gd name="T32" fmla="*/ 14 w 39"/>
                  <a:gd name="T33" fmla="*/ 99 h 106"/>
                  <a:gd name="T34" fmla="*/ 14 w 39"/>
                  <a:gd name="T35" fmla="*/ 95 h 106"/>
                  <a:gd name="T36" fmla="*/ 14 w 39"/>
                  <a:gd name="T37" fmla="*/ 88 h 106"/>
                  <a:gd name="T38" fmla="*/ 14 w 39"/>
                  <a:gd name="T39" fmla="*/ 32 h 106"/>
                  <a:gd name="T40" fmla="*/ 14 w 39"/>
                  <a:gd name="T41" fmla="*/ 21 h 106"/>
                  <a:gd name="T42" fmla="*/ 14 w 39"/>
                  <a:gd name="T43" fmla="*/ 18 h 106"/>
                  <a:gd name="T44" fmla="*/ 11 w 39"/>
                  <a:gd name="T45" fmla="*/ 14 h 106"/>
                  <a:gd name="T46" fmla="*/ 11 w 39"/>
                  <a:gd name="T47" fmla="*/ 14 h 106"/>
                  <a:gd name="T48" fmla="*/ 11 w 39"/>
                  <a:gd name="T49" fmla="*/ 14 h 106"/>
                  <a:gd name="T50" fmla="*/ 7 w 39"/>
                  <a:gd name="T51" fmla="*/ 11 h 106"/>
                  <a:gd name="T52" fmla="*/ 4 w 39"/>
                  <a:gd name="T53" fmla="*/ 14 h 106"/>
                  <a:gd name="T54" fmla="*/ 0 w 39"/>
                  <a:gd name="T55" fmla="*/ 14 h 106"/>
                  <a:gd name="T56" fmla="*/ 0 w 39"/>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4"/>
                    </a:moveTo>
                    <a:lnTo>
                      <a:pt x="25" y="0"/>
                    </a:lnTo>
                    <a:lnTo>
                      <a:pt x="25" y="88"/>
                    </a:lnTo>
                    <a:lnTo>
                      <a:pt x="25" y="95"/>
                    </a:lnTo>
                    <a:lnTo>
                      <a:pt x="28" y="99"/>
                    </a:lnTo>
                    <a:lnTo>
                      <a:pt x="28" y="102"/>
                    </a:lnTo>
                    <a:lnTo>
                      <a:pt x="32" y="106"/>
                    </a:lnTo>
                    <a:lnTo>
                      <a:pt x="39" y="106"/>
                    </a:lnTo>
                    <a:lnTo>
                      <a:pt x="0" y="106"/>
                    </a:lnTo>
                    <a:lnTo>
                      <a:pt x="7" y="106"/>
                    </a:lnTo>
                    <a:lnTo>
                      <a:pt x="11" y="102"/>
                    </a:lnTo>
                    <a:lnTo>
                      <a:pt x="14" y="99"/>
                    </a:lnTo>
                    <a:lnTo>
                      <a:pt x="14" y="95"/>
                    </a:lnTo>
                    <a:lnTo>
                      <a:pt x="14" y="88"/>
                    </a:lnTo>
                    <a:lnTo>
                      <a:pt x="14" y="32"/>
                    </a:lnTo>
                    <a:lnTo>
                      <a:pt x="14" y="21"/>
                    </a:lnTo>
                    <a:lnTo>
                      <a:pt x="14" y="18"/>
                    </a:lnTo>
                    <a:lnTo>
                      <a:pt x="11" y="14"/>
                    </a:lnTo>
                    <a:lnTo>
                      <a:pt x="7" y="11"/>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56" name="Rectangle 357"/>
              <p:cNvSpPr>
                <a:spLocks noChangeArrowheads="1"/>
              </p:cNvSpPr>
              <p:nvPr/>
            </p:nvSpPr>
            <p:spPr bwMode="auto">
              <a:xfrm>
                <a:off x="4591"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7" name="Freeform 358"/>
              <p:cNvSpPr>
                <a:spLocks/>
              </p:cNvSpPr>
              <p:nvPr/>
            </p:nvSpPr>
            <p:spPr bwMode="auto">
              <a:xfrm>
                <a:off x="4849" y="2199"/>
                <a:ext cx="67" cy="106"/>
              </a:xfrm>
              <a:custGeom>
                <a:avLst/>
                <a:gdLst>
                  <a:gd name="T0" fmla="*/ 67 w 67"/>
                  <a:gd name="T1" fmla="*/ 88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8 h 106"/>
                  <a:gd name="T20" fmla="*/ 42 w 67"/>
                  <a:gd name="T21" fmla="*/ 18 h 106"/>
                  <a:gd name="T22" fmla="*/ 35 w 67"/>
                  <a:gd name="T23" fmla="*/ 14 h 106"/>
                  <a:gd name="T24" fmla="*/ 28 w 67"/>
                  <a:gd name="T25" fmla="*/ 14 h 106"/>
                  <a:gd name="T26" fmla="*/ 17 w 67"/>
                  <a:gd name="T27" fmla="*/ 14 h 106"/>
                  <a:gd name="T28" fmla="*/ 14 w 67"/>
                  <a:gd name="T29" fmla="*/ 18 h 106"/>
                  <a:gd name="T30" fmla="*/ 7 w 67"/>
                  <a:gd name="T31" fmla="*/ 25 h 106"/>
                  <a:gd name="T32" fmla="*/ 3 w 67"/>
                  <a:gd name="T33" fmla="*/ 32 h 106"/>
                  <a:gd name="T34" fmla="*/ 0 w 67"/>
                  <a:gd name="T35" fmla="*/ 32 h 106"/>
                  <a:gd name="T36" fmla="*/ 3 w 67"/>
                  <a:gd name="T37" fmla="*/ 18 h 106"/>
                  <a:gd name="T38" fmla="*/ 10 w 67"/>
                  <a:gd name="T39" fmla="*/ 11 h 106"/>
                  <a:gd name="T40" fmla="*/ 21 w 67"/>
                  <a:gd name="T41" fmla="*/ 3 h 106"/>
                  <a:gd name="T42" fmla="*/ 31 w 67"/>
                  <a:gd name="T43" fmla="*/ 0 h 106"/>
                  <a:gd name="T44" fmla="*/ 42 w 67"/>
                  <a:gd name="T45" fmla="*/ 3 h 106"/>
                  <a:gd name="T46" fmla="*/ 53 w 67"/>
                  <a:gd name="T47" fmla="*/ 11 h 106"/>
                  <a:gd name="T48" fmla="*/ 56 w 67"/>
                  <a:gd name="T49" fmla="*/ 18 h 106"/>
                  <a:gd name="T50" fmla="*/ 60 w 67"/>
                  <a:gd name="T51" fmla="*/ 28 h 106"/>
                  <a:gd name="T52" fmla="*/ 60 w 67"/>
                  <a:gd name="T53" fmla="*/ 35 h 106"/>
                  <a:gd name="T54" fmla="*/ 56 w 67"/>
                  <a:gd name="T55" fmla="*/ 46 h 106"/>
                  <a:gd name="T56" fmla="*/ 49 w 67"/>
                  <a:gd name="T57" fmla="*/ 57 h 106"/>
                  <a:gd name="T58" fmla="*/ 38 w 67"/>
                  <a:gd name="T59" fmla="*/ 71 h 106"/>
                  <a:gd name="T60" fmla="*/ 28 w 67"/>
                  <a:gd name="T61" fmla="*/ 81 h 106"/>
                  <a:gd name="T62" fmla="*/ 17 w 67"/>
                  <a:gd name="T63" fmla="*/ 92 h 106"/>
                  <a:gd name="T64" fmla="*/ 14 w 67"/>
                  <a:gd name="T65" fmla="*/ 95 h 106"/>
                  <a:gd name="T66" fmla="*/ 42 w 67"/>
                  <a:gd name="T67" fmla="*/ 95 h 106"/>
                  <a:gd name="T68" fmla="*/ 49 w 67"/>
                  <a:gd name="T69" fmla="*/ 95 h 106"/>
                  <a:gd name="T70" fmla="*/ 53 w 67"/>
                  <a:gd name="T71" fmla="*/ 95 h 106"/>
                  <a:gd name="T72" fmla="*/ 56 w 67"/>
                  <a:gd name="T73" fmla="*/ 92 h 106"/>
                  <a:gd name="T74" fmla="*/ 60 w 67"/>
                  <a:gd name="T75" fmla="*/ 92 h 106"/>
                  <a:gd name="T76" fmla="*/ 60 w 67"/>
                  <a:gd name="T77" fmla="*/ 88 h 106"/>
                  <a:gd name="T78" fmla="*/ 63 w 67"/>
                  <a:gd name="T79" fmla="*/ 88 h 106"/>
                  <a:gd name="T80" fmla="*/ 67 w 67"/>
                  <a:gd name="T81" fmla="*/ 88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8"/>
                    </a:moveTo>
                    <a:lnTo>
                      <a:pt x="60" y="106"/>
                    </a:lnTo>
                    <a:lnTo>
                      <a:pt x="0" y="106"/>
                    </a:lnTo>
                    <a:lnTo>
                      <a:pt x="0" y="102"/>
                    </a:lnTo>
                    <a:lnTo>
                      <a:pt x="14" y="88"/>
                    </a:lnTo>
                    <a:lnTo>
                      <a:pt x="28" y="74"/>
                    </a:lnTo>
                    <a:lnTo>
                      <a:pt x="35" y="64"/>
                    </a:lnTo>
                    <a:lnTo>
                      <a:pt x="46" y="49"/>
                    </a:lnTo>
                    <a:lnTo>
                      <a:pt x="46" y="35"/>
                    </a:lnTo>
                    <a:lnTo>
                      <a:pt x="46" y="28"/>
                    </a:lnTo>
                    <a:lnTo>
                      <a:pt x="42" y="18"/>
                    </a:lnTo>
                    <a:lnTo>
                      <a:pt x="35" y="14"/>
                    </a:lnTo>
                    <a:lnTo>
                      <a:pt x="28" y="14"/>
                    </a:lnTo>
                    <a:lnTo>
                      <a:pt x="17" y="14"/>
                    </a:lnTo>
                    <a:lnTo>
                      <a:pt x="14" y="18"/>
                    </a:lnTo>
                    <a:lnTo>
                      <a:pt x="7" y="25"/>
                    </a:lnTo>
                    <a:lnTo>
                      <a:pt x="3" y="32"/>
                    </a:lnTo>
                    <a:lnTo>
                      <a:pt x="0" y="32"/>
                    </a:lnTo>
                    <a:lnTo>
                      <a:pt x="3" y="18"/>
                    </a:lnTo>
                    <a:lnTo>
                      <a:pt x="10" y="11"/>
                    </a:lnTo>
                    <a:lnTo>
                      <a:pt x="21" y="3"/>
                    </a:lnTo>
                    <a:lnTo>
                      <a:pt x="31" y="0"/>
                    </a:lnTo>
                    <a:lnTo>
                      <a:pt x="42" y="3"/>
                    </a:lnTo>
                    <a:lnTo>
                      <a:pt x="53" y="11"/>
                    </a:lnTo>
                    <a:lnTo>
                      <a:pt x="56" y="18"/>
                    </a:lnTo>
                    <a:lnTo>
                      <a:pt x="60" y="28"/>
                    </a:lnTo>
                    <a:lnTo>
                      <a:pt x="60" y="35"/>
                    </a:lnTo>
                    <a:lnTo>
                      <a:pt x="56" y="46"/>
                    </a:lnTo>
                    <a:lnTo>
                      <a:pt x="49" y="57"/>
                    </a:lnTo>
                    <a:lnTo>
                      <a:pt x="38" y="71"/>
                    </a:lnTo>
                    <a:lnTo>
                      <a:pt x="28" y="81"/>
                    </a:lnTo>
                    <a:lnTo>
                      <a:pt x="17" y="92"/>
                    </a:lnTo>
                    <a:lnTo>
                      <a:pt x="14" y="95"/>
                    </a:lnTo>
                    <a:lnTo>
                      <a:pt x="42" y="95"/>
                    </a:lnTo>
                    <a:lnTo>
                      <a:pt x="49" y="95"/>
                    </a:lnTo>
                    <a:lnTo>
                      <a:pt x="53" y="95"/>
                    </a:lnTo>
                    <a:lnTo>
                      <a:pt x="56" y="92"/>
                    </a:lnTo>
                    <a:lnTo>
                      <a:pt x="60" y="92"/>
                    </a:lnTo>
                    <a:lnTo>
                      <a:pt x="60" y="88"/>
                    </a:lnTo>
                    <a:lnTo>
                      <a:pt x="63" y="88"/>
                    </a:lnTo>
                    <a:lnTo>
                      <a:pt x="67" y="88"/>
                    </a:lnTo>
                    <a:close/>
                  </a:path>
                </a:pathLst>
              </a:custGeom>
              <a:solidFill>
                <a:srgbClr val="000000"/>
              </a:solidFill>
              <a:ln w="0">
                <a:solidFill>
                  <a:srgbClr val="000000"/>
                </a:solidFill>
                <a:round/>
                <a:headEnd/>
                <a:tailEnd/>
              </a:ln>
            </p:spPr>
            <p:txBody>
              <a:bodyPr/>
              <a:lstStyle/>
              <a:p>
                <a:endParaRPr lang="en-CA"/>
              </a:p>
            </p:txBody>
          </p:sp>
          <p:sp>
            <p:nvSpPr>
              <p:cNvPr id="22758" name="Freeform 359"/>
              <p:cNvSpPr>
                <a:spLocks noEditPoints="1"/>
              </p:cNvSpPr>
              <p:nvPr/>
            </p:nvSpPr>
            <p:spPr bwMode="auto">
              <a:xfrm>
                <a:off x="4930" y="2199"/>
                <a:ext cx="64" cy="110"/>
              </a:xfrm>
              <a:custGeom>
                <a:avLst/>
                <a:gdLst>
                  <a:gd name="T0" fmla="*/ 0 w 64"/>
                  <a:gd name="T1" fmla="*/ 57 h 110"/>
                  <a:gd name="T2" fmla="*/ 0 w 64"/>
                  <a:gd name="T3" fmla="*/ 39 h 110"/>
                  <a:gd name="T4" fmla="*/ 3 w 64"/>
                  <a:gd name="T5" fmla="*/ 25 h 110"/>
                  <a:gd name="T6" fmla="*/ 11 w 64"/>
                  <a:gd name="T7" fmla="*/ 14 h 110"/>
                  <a:gd name="T8" fmla="*/ 18 w 64"/>
                  <a:gd name="T9" fmla="*/ 7 h 110"/>
                  <a:gd name="T10" fmla="*/ 25 w 64"/>
                  <a:gd name="T11" fmla="*/ 3 h 110"/>
                  <a:gd name="T12" fmla="*/ 32 w 64"/>
                  <a:gd name="T13" fmla="*/ 0 h 110"/>
                  <a:gd name="T14" fmla="*/ 39 w 64"/>
                  <a:gd name="T15" fmla="*/ 3 h 110"/>
                  <a:gd name="T16" fmla="*/ 46 w 64"/>
                  <a:gd name="T17" fmla="*/ 7 h 110"/>
                  <a:gd name="T18" fmla="*/ 53 w 64"/>
                  <a:gd name="T19" fmla="*/ 14 h 110"/>
                  <a:gd name="T20" fmla="*/ 56 w 64"/>
                  <a:gd name="T21" fmla="*/ 25 h 110"/>
                  <a:gd name="T22" fmla="*/ 60 w 64"/>
                  <a:gd name="T23" fmla="*/ 39 h 110"/>
                  <a:gd name="T24" fmla="*/ 64 w 64"/>
                  <a:gd name="T25" fmla="*/ 53 h 110"/>
                  <a:gd name="T26" fmla="*/ 60 w 64"/>
                  <a:gd name="T27" fmla="*/ 71 h 110"/>
                  <a:gd name="T28" fmla="*/ 56 w 64"/>
                  <a:gd name="T29" fmla="*/ 85 h 110"/>
                  <a:gd name="T30" fmla="*/ 53 w 64"/>
                  <a:gd name="T31" fmla="*/ 95 h 110"/>
                  <a:gd name="T32" fmla="*/ 46 w 64"/>
                  <a:gd name="T33" fmla="*/ 102 h 110"/>
                  <a:gd name="T34" fmla="*/ 39 w 64"/>
                  <a:gd name="T35" fmla="*/ 106 h 110"/>
                  <a:gd name="T36" fmla="*/ 32 w 64"/>
                  <a:gd name="T37" fmla="*/ 110 h 110"/>
                  <a:gd name="T38" fmla="*/ 21 w 64"/>
                  <a:gd name="T39" fmla="*/ 106 h 110"/>
                  <a:gd name="T40" fmla="*/ 14 w 64"/>
                  <a:gd name="T41" fmla="*/ 99 h 110"/>
                  <a:gd name="T42" fmla="*/ 7 w 64"/>
                  <a:gd name="T43" fmla="*/ 92 h 110"/>
                  <a:gd name="T44" fmla="*/ 0 w 64"/>
                  <a:gd name="T45" fmla="*/ 74 h 110"/>
                  <a:gd name="T46" fmla="*/ 0 w 64"/>
                  <a:gd name="T47" fmla="*/ 57 h 110"/>
                  <a:gd name="T48" fmla="*/ 14 w 64"/>
                  <a:gd name="T49" fmla="*/ 57 h 110"/>
                  <a:gd name="T50" fmla="*/ 14 w 64"/>
                  <a:gd name="T51" fmla="*/ 78 h 110"/>
                  <a:gd name="T52" fmla="*/ 18 w 64"/>
                  <a:gd name="T53" fmla="*/ 92 h 110"/>
                  <a:gd name="T54" fmla="*/ 21 w 64"/>
                  <a:gd name="T55" fmla="*/ 99 h 110"/>
                  <a:gd name="T56" fmla="*/ 25 w 64"/>
                  <a:gd name="T57" fmla="*/ 102 h 110"/>
                  <a:gd name="T58" fmla="*/ 32 w 64"/>
                  <a:gd name="T59" fmla="*/ 102 h 110"/>
                  <a:gd name="T60" fmla="*/ 35 w 64"/>
                  <a:gd name="T61" fmla="*/ 102 h 110"/>
                  <a:gd name="T62" fmla="*/ 39 w 64"/>
                  <a:gd name="T63" fmla="*/ 99 h 110"/>
                  <a:gd name="T64" fmla="*/ 42 w 64"/>
                  <a:gd name="T65" fmla="*/ 95 h 110"/>
                  <a:gd name="T66" fmla="*/ 46 w 64"/>
                  <a:gd name="T67" fmla="*/ 88 h 110"/>
                  <a:gd name="T68" fmla="*/ 46 w 64"/>
                  <a:gd name="T69" fmla="*/ 71 h 110"/>
                  <a:gd name="T70" fmla="*/ 49 w 64"/>
                  <a:gd name="T71" fmla="*/ 49 h 110"/>
                  <a:gd name="T72" fmla="*/ 46 w 64"/>
                  <a:gd name="T73" fmla="*/ 35 h 110"/>
                  <a:gd name="T74" fmla="*/ 46 w 64"/>
                  <a:gd name="T75" fmla="*/ 21 h 110"/>
                  <a:gd name="T76" fmla="*/ 42 w 64"/>
                  <a:gd name="T77" fmla="*/ 14 h 110"/>
                  <a:gd name="T78" fmla="*/ 39 w 64"/>
                  <a:gd name="T79" fmla="*/ 11 h 110"/>
                  <a:gd name="T80" fmla="*/ 35 w 64"/>
                  <a:gd name="T81" fmla="*/ 7 h 110"/>
                  <a:gd name="T82" fmla="*/ 32 w 64"/>
                  <a:gd name="T83" fmla="*/ 7 h 110"/>
                  <a:gd name="T84" fmla="*/ 25 w 64"/>
                  <a:gd name="T85" fmla="*/ 7 h 110"/>
                  <a:gd name="T86" fmla="*/ 21 w 64"/>
                  <a:gd name="T87" fmla="*/ 11 h 110"/>
                  <a:gd name="T88" fmla="*/ 18 w 64"/>
                  <a:gd name="T89" fmla="*/ 18 h 110"/>
                  <a:gd name="T90" fmla="*/ 14 w 64"/>
                  <a:gd name="T91" fmla="*/ 32 h 110"/>
                  <a:gd name="T92" fmla="*/ 14 w 64"/>
                  <a:gd name="T93" fmla="*/ 46 h 110"/>
                  <a:gd name="T94" fmla="*/ 14 w 64"/>
                  <a:gd name="T95" fmla="*/ 57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10"/>
                  <a:gd name="T146" fmla="*/ 64 w 64"/>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10">
                    <a:moveTo>
                      <a:pt x="0" y="57"/>
                    </a:moveTo>
                    <a:lnTo>
                      <a:pt x="0" y="39"/>
                    </a:lnTo>
                    <a:lnTo>
                      <a:pt x="3" y="25"/>
                    </a:lnTo>
                    <a:lnTo>
                      <a:pt x="11" y="14"/>
                    </a:lnTo>
                    <a:lnTo>
                      <a:pt x="18" y="7"/>
                    </a:lnTo>
                    <a:lnTo>
                      <a:pt x="25" y="3"/>
                    </a:lnTo>
                    <a:lnTo>
                      <a:pt x="32" y="0"/>
                    </a:lnTo>
                    <a:lnTo>
                      <a:pt x="39" y="3"/>
                    </a:lnTo>
                    <a:lnTo>
                      <a:pt x="46" y="7"/>
                    </a:lnTo>
                    <a:lnTo>
                      <a:pt x="53" y="14"/>
                    </a:lnTo>
                    <a:lnTo>
                      <a:pt x="56" y="25"/>
                    </a:lnTo>
                    <a:lnTo>
                      <a:pt x="60" y="39"/>
                    </a:lnTo>
                    <a:lnTo>
                      <a:pt x="64" y="53"/>
                    </a:lnTo>
                    <a:lnTo>
                      <a:pt x="60" y="71"/>
                    </a:lnTo>
                    <a:lnTo>
                      <a:pt x="56" y="85"/>
                    </a:lnTo>
                    <a:lnTo>
                      <a:pt x="53" y="95"/>
                    </a:lnTo>
                    <a:lnTo>
                      <a:pt x="46" y="102"/>
                    </a:lnTo>
                    <a:lnTo>
                      <a:pt x="39" y="106"/>
                    </a:lnTo>
                    <a:lnTo>
                      <a:pt x="32" y="110"/>
                    </a:lnTo>
                    <a:lnTo>
                      <a:pt x="21" y="106"/>
                    </a:lnTo>
                    <a:lnTo>
                      <a:pt x="14" y="99"/>
                    </a:lnTo>
                    <a:lnTo>
                      <a:pt x="7" y="92"/>
                    </a:lnTo>
                    <a:lnTo>
                      <a:pt x="0" y="74"/>
                    </a:lnTo>
                    <a:lnTo>
                      <a:pt x="0" y="57"/>
                    </a:lnTo>
                    <a:close/>
                    <a:moveTo>
                      <a:pt x="14" y="57"/>
                    </a:moveTo>
                    <a:lnTo>
                      <a:pt x="14" y="78"/>
                    </a:lnTo>
                    <a:lnTo>
                      <a:pt x="18" y="92"/>
                    </a:lnTo>
                    <a:lnTo>
                      <a:pt x="21" y="99"/>
                    </a:lnTo>
                    <a:lnTo>
                      <a:pt x="25" y="102"/>
                    </a:lnTo>
                    <a:lnTo>
                      <a:pt x="32" y="102"/>
                    </a:lnTo>
                    <a:lnTo>
                      <a:pt x="35" y="102"/>
                    </a:lnTo>
                    <a:lnTo>
                      <a:pt x="39" y="99"/>
                    </a:lnTo>
                    <a:lnTo>
                      <a:pt x="42" y="95"/>
                    </a:lnTo>
                    <a:lnTo>
                      <a:pt x="46" y="88"/>
                    </a:lnTo>
                    <a:lnTo>
                      <a:pt x="46" y="71"/>
                    </a:lnTo>
                    <a:lnTo>
                      <a:pt x="49" y="49"/>
                    </a:lnTo>
                    <a:lnTo>
                      <a:pt x="46" y="35"/>
                    </a:lnTo>
                    <a:lnTo>
                      <a:pt x="46" y="21"/>
                    </a:lnTo>
                    <a:lnTo>
                      <a:pt x="42" y="14"/>
                    </a:lnTo>
                    <a:lnTo>
                      <a:pt x="39" y="11"/>
                    </a:lnTo>
                    <a:lnTo>
                      <a:pt x="35" y="7"/>
                    </a:lnTo>
                    <a:lnTo>
                      <a:pt x="32" y="7"/>
                    </a:lnTo>
                    <a:lnTo>
                      <a:pt x="25" y="7"/>
                    </a:lnTo>
                    <a:lnTo>
                      <a:pt x="21" y="11"/>
                    </a:lnTo>
                    <a:lnTo>
                      <a:pt x="18" y="18"/>
                    </a:lnTo>
                    <a:lnTo>
                      <a:pt x="14" y="32"/>
                    </a:lnTo>
                    <a:lnTo>
                      <a:pt x="14" y="46"/>
                    </a:lnTo>
                    <a:lnTo>
                      <a:pt x="14" y="57"/>
                    </a:lnTo>
                    <a:close/>
                  </a:path>
                </a:pathLst>
              </a:custGeom>
              <a:solidFill>
                <a:srgbClr val="000000"/>
              </a:solidFill>
              <a:ln w="0">
                <a:solidFill>
                  <a:srgbClr val="000000"/>
                </a:solidFill>
                <a:round/>
                <a:headEnd/>
                <a:tailEnd/>
              </a:ln>
            </p:spPr>
            <p:txBody>
              <a:bodyPr/>
              <a:lstStyle/>
              <a:p>
                <a:endParaRPr lang="en-CA"/>
              </a:p>
            </p:txBody>
          </p:sp>
          <p:sp>
            <p:nvSpPr>
              <p:cNvPr id="22759" name="Rectangle 360"/>
              <p:cNvSpPr>
                <a:spLocks noChangeArrowheads="1"/>
              </p:cNvSpPr>
              <p:nvPr/>
            </p:nvSpPr>
            <p:spPr bwMode="auto">
              <a:xfrm>
                <a:off x="5213"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0" name="Rectangle 361"/>
              <p:cNvSpPr>
                <a:spLocks noChangeArrowheads="1"/>
              </p:cNvSpPr>
              <p:nvPr/>
            </p:nvSpPr>
            <p:spPr bwMode="auto">
              <a:xfrm>
                <a:off x="532"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1" name="Freeform 362"/>
              <p:cNvSpPr>
                <a:spLocks/>
              </p:cNvSpPr>
              <p:nvPr/>
            </p:nvSpPr>
            <p:spPr bwMode="auto">
              <a:xfrm>
                <a:off x="592" y="2390"/>
                <a:ext cx="92" cy="106"/>
              </a:xfrm>
              <a:custGeom>
                <a:avLst/>
                <a:gdLst>
                  <a:gd name="T0" fmla="*/ 89 w 92"/>
                  <a:gd name="T1" fmla="*/ 0 h 106"/>
                  <a:gd name="T2" fmla="*/ 89 w 92"/>
                  <a:gd name="T3" fmla="*/ 35 h 106"/>
                  <a:gd name="T4" fmla="*/ 89 w 92"/>
                  <a:gd name="T5" fmla="*/ 35 h 106"/>
                  <a:gd name="T6" fmla="*/ 82 w 92"/>
                  <a:gd name="T7" fmla="*/ 21 h 106"/>
                  <a:gd name="T8" fmla="*/ 74 w 92"/>
                  <a:gd name="T9" fmla="*/ 14 h 106"/>
                  <a:gd name="T10" fmla="*/ 64 w 92"/>
                  <a:gd name="T11" fmla="*/ 7 h 106"/>
                  <a:gd name="T12" fmla="*/ 53 w 92"/>
                  <a:gd name="T13" fmla="*/ 7 h 106"/>
                  <a:gd name="T14" fmla="*/ 46 w 92"/>
                  <a:gd name="T15" fmla="*/ 7 h 106"/>
                  <a:gd name="T16" fmla="*/ 36 w 92"/>
                  <a:gd name="T17" fmla="*/ 10 h 106"/>
                  <a:gd name="T18" fmla="*/ 29 w 92"/>
                  <a:gd name="T19" fmla="*/ 18 h 106"/>
                  <a:gd name="T20" fmla="*/ 25 w 92"/>
                  <a:gd name="T21" fmla="*/ 28 h 106"/>
                  <a:gd name="T22" fmla="*/ 21 w 92"/>
                  <a:gd name="T23" fmla="*/ 39 h 106"/>
                  <a:gd name="T24" fmla="*/ 18 w 92"/>
                  <a:gd name="T25" fmla="*/ 56 h 106"/>
                  <a:gd name="T26" fmla="*/ 21 w 92"/>
                  <a:gd name="T27" fmla="*/ 67 h 106"/>
                  <a:gd name="T28" fmla="*/ 25 w 92"/>
                  <a:gd name="T29" fmla="*/ 81 h 106"/>
                  <a:gd name="T30" fmla="*/ 29 w 92"/>
                  <a:gd name="T31" fmla="*/ 88 h 106"/>
                  <a:gd name="T32" fmla="*/ 36 w 92"/>
                  <a:gd name="T33" fmla="*/ 95 h 106"/>
                  <a:gd name="T34" fmla="*/ 46 w 92"/>
                  <a:gd name="T35" fmla="*/ 99 h 106"/>
                  <a:gd name="T36" fmla="*/ 57 w 92"/>
                  <a:gd name="T37" fmla="*/ 102 h 106"/>
                  <a:gd name="T38" fmla="*/ 64 w 92"/>
                  <a:gd name="T39" fmla="*/ 99 h 106"/>
                  <a:gd name="T40" fmla="*/ 74 w 92"/>
                  <a:gd name="T41" fmla="*/ 95 h 106"/>
                  <a:gd name="T42" fmla="*/ 82 w 92"/>
                  <a:gd name="T43" fmla="*/ 92 h 106"/>
                  <a:gd name="T44" fmla="*/ 89 w 92"/>
                  <a:gd name="T45" fmla="*/ 81 h 106"/>
                  <a:gd name="T46" fmla="*/ 92 w 92"/>
                  <a:gd name="T47" fmla="*/ 81 h 106"/>
                  <a:gd name="T48" fmla="*/ 85 w 92"/>
                  <a:gd name="T49" fmla="*/ 92 h 106"/>
                  <a:gd name="T50" fmla="*/ 74 w 92"/>
                  <a:gd name="T51" fmla="*/ 102 h 106"/>
                  <a:gd name="T52" fmla="*/ 64 w 92"/>
                  <a:gd name="T53" fmla="*/ 106 h 106"/>
                  <a:gd name="T54" fmla="*/ 50 w 92"/>
                  <a:gd name="T55" fmla="*/ 106 h 106"/>
                  <a:gd name="T56" fmla="*/ 36 w 92"/>
                  <a:gd name="T57" fmla="*/ 106 h 106"/>
                  <a:gd name="T58" fmla="*/ 21 w 92"/>
                  <a:gd name="T59" fmla="*/ 99 h 106"/>
                  <a:gd name="T60" fmla="*/ 11 w 92"/>
                  <a:gd name="T61" fmla="*/ 88 h 106"/>
                  <a:gd name="T62" fmla="*/ 7 w 92"/>
                  <a:gd name="T63" fmla="*/ 78 h 106"/>
                  <a:gd name="T64" fmla="*/ 4 w 92"/>
                  <a:gd name="T65" fmla="*/ 67 h 106"/>
                  <a:gd name="T66" fmla="*/ 0 w 92"/>
                  <a:gd name="T67" fmla="*/ 56 h 106"/>
                  <a:gd name="T68" fmla="*/ 4 w 92"/>
                  <a:gd name="T69" fmla="*/ 42 h 106"/>
                  <a:gd name="T70" fmla="*/ 7 w 92"/>
                  <a:gd name="T71" fmla="*/ 28 h 106"/>
                  <a:gd name="T72" fmla="*/ 18 w 92"/>
                  <a:gd name="T73" fmla="*/ 18 h 106"/>
                  <a:gd name="T74" fmla="*/ 29 w 92"/>
                  <a:gd name="T75" fmla="*/ 7 h 106"/>
                  <a:gd name="T76" fmla="*/ 39 w 92"/>
                  <a:gd name="T77" fmla="*/ 3 h 106"/>
                  <a:gd name="T78" fmla="*/ 53 w 92"/>
                  <a:gd name="T79" fmla="*/ 0 h 106"/>
                  <a:gd name="T80" fmla="*/ 64 w 92"/>
                  <a:gd name="T81" fmla="*/ 3 h 106"/>
                  <a:gd name="T82" fmla="*/ 74 w 92"/>
                  <a:gd name="T83" fmla="*/ 7 h 106"/>
                  <a:gd name="T84" fmla="*/ 78 w 92"/>
                  <a:gd name="T85" fmla="*/ 7 h 106"/>
                  <a:gd name="T86" fmla="*/ 78 w 92"/>
                  <a:gd name="T87" fmla="*/ 7 h 106"/>
                  <a:gd name="T88" fmla="*/ 82 w 92"/>
                  <a:gd name="T89" fmla="*/ 7 h 106"/>
                  <a:gd name="T90" fmla="*/ 82 w 92"/>
                  <a:gd name="T91" fmla="*/ 7 h 106"/>
                  <a:gd name="T92" fmla="*/ 85 w 92"/>
                  <a:gd name="T93" fmla="*/ 3 h 106"/>
                  <a:gd name="T94" fmla="*/ 85 w 92"/>
                  <a:gd name="T95" fmla="*/ 0 h 106"/>
                  <a:gd name="T96" fmla="*/ 89 w 92"/>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2"/>
                  <a:gd name="T148" fmla="*/ 0 h 106"/>
                  <a:gd name="T149" fmla="*/ 92 w 92"/>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2" h="106">
                    <a:moveTo>
                      <a:pt x="89" y="0"/>
                    </a:moveTo>
                    <a:lnTo>
                      <a:pt x="89" y="35"/>
                    </a:lnTo>
                    <a:lnTo>
                      <a:pt x="82" y="21"/>
                    </a:lnTo>
                    <a:lnTo>
                      <a:pt x="74" y="14"/>
                    </a:lnTo>
                    <a:lnTo>
                      <a:pt x="64" y="7"/>
                    </a:lnTo>
                    <a:lnTo>
                      <a:pt x="53" y="7"/>
                    </a:lnTo>
                    <a:lnTo>
                      <a:pt x="46" y="7"/>
                    </a:lnTo>
                    <a:lnTo>
                      <a:pt x="36" y="10"/>
                    </a:lnTo>
                    <a:lnTo>
                      <a:pt x="29" y="18"/>
                    </a:lnTo>
                    <a:lnTo>
                      <a:pt x="25" y="28"/>
                    </a:lnTo>
                    <a:lnTo>
                      <a:pt x="21" y="39"/>
                    </a:lnTo>
                    <a:lnTo>
                      <a:pt x="18" y="56"/>
                    </a:lnTo>
                    <a:lnTo>
                      <a:pt x="21" y="67"/>
                    </a:lnTo>
                    <a:lnTo>
                      <a:pt x="25" y="81"/>
                    </a:lnTo>
                    <a:lnTo>
                      <a:pt x="29" y="88"/>
                    </a:lnTo>
                    <a:lnTo>
                      <a:pt x="36" y="95"/>
                    </a:lnTo>
                    <a:lnTo>
                      <a:pt x="46" y="99"/>
                    </a:lnTo>
                    <a:lnTo>
                      <a:pt x="57" y="102"/>
                    </a:lnTo>
                    <a:lnTo>
                      <a:pt x="64" y="99"/>
                    </a:lnTo>
                    <a:lnTo>
                      <a:pt x="74" y="95"/>
                    </a:lnTo>
                    <a:lnTo>
                      <a:pt x="82" y="92"/>
                    </a:lnTo>
                    <a:lnTo>
                      <a:pt x="89" y="81"/>
                    </a:lnTo>
                    <a:lnTo>
                      <a:pt x="92" y="81"/>
                    </a:lnTo>
                    <a:lnTo>
                      <a:pt x="85" y="92"/>
                    </a:lnTo>
                    <a:lnTo>
                      <a:pt x="74" y="102"/>
                    </a:lnTo>
                    <a:lnTo>
                      <a:pt x="64" y="106"/>
                    </a:lnTo>
                    <a:lnTo>
                      <a:pt x="50" y="106"/>
                    </a:lnTo>
                    <a:lnTo>
                      <a:pt x="36" y="106"/>
                    </a:lnTo>
                    <a:lnTo>
                      <a:pt x="21" y="99"/>
                    </a:lnTo>
                    <a:lnTo>
                      <a:pt x="11" y="88"/>
                    </a:lnTo>
                    <a:lnTo>
                      <a:pt x="7" y="78"/>
                    </a:lnTo>
                    <a:lnTo>
                      <a:pt x="4" y="67"/>
                    </a:lnTo>
                    <a:lnTo>
                      <a:pt x="0" y="56"/>
                    </a:lnTo>
                    <a:lnTo>
                      <a:pt x="4" y="42"/>
                    </a:lnTo>
                    <a:lnTo>
                      <a:pt x="7" y="28"/>
                    </a:lnTo>
                    <a:lnTo>
                      <a:pt x="18" y="18"/>
                    </a:lnTo>
                    <a:lnTo>
                      <a:pt x="29" y="7"/>
                    </a:lnTo>
                    <a:lnTo>
                      <a:pt x="39" y="3"/>
                    </a:lnTo>
                    <a:lnTo>
                      <a:pt x="53" y="0"/>
                    </a:lnTo>
                    <a:lnTo>
                      <a:pt x="64" y="3"/>
                    </a:lnTo>
                    <a:lnTo>
                      <a:pt x="74" y="7"/>
                    </a:lnTo>
                    <a:lnTo>
                      <a:pt x="78" y="7"/>
                    </a:lnTo>
                    <a:lnTo>
                      <a:pt x="82" y="7"/>
                    </a:lnTo>
                    <a:lnTo>
                      <a:pt x="85" y="3"/>
                    </a:lnTo>
                    <a:lnTo>
                      <a:pt x="85" y="0"/>
                    </a:lnTo>
                    <a:lnTo>
                      <a:pt x="89" y="0"/>
                    </a:lnTo>
                    <a:close/>
                  </a:path>
                </a:pathLst>
              </a:custGeom>
              <a:solidFill>
                <a:srgbClr val="000000"/>
              </a:solidFill>
              <a:ln w="0">
                <a:solidFill>
                  <a:srgbClr val="000000"/>
                </a:solidFill>
                <a:round/>
                <a:headEnd/>
                <a:tailEnd/>
              </a:ln>
            </p:spPr>
            <p:txBody>
              <a:bodyPr/>
              <a:lstStyle/>
              <a:p>
                <a:endParaRPr lang="en-CA"/>
              </a:p>
            </p:txBody>
          </p:sp>
          <p:sp>
            <p:nvSpPr>
              <p:cNvPr id="22762" name="Freeform 363"/>
              <p:cNvSpPr>
                <a:spLocks/>
              </p:cNvSpPr>
              <p:nvPr/>
            </p:nvSpPr>
            <p:spPr bwMode="auto">
              <a:xfrm>
                <a:off x="691" y="2386"/>
                <a:ext cx="74" cy="110"/>
              </a:xfrm>
              <a:custGeom>
                <a:avLst/>
                <a:gdLst>
                  <a:gd name="T0" fmla="*/ 25 w 74"/>
                  <a:gd name="T1" fmla="*/ 53 h 110"/>
                  <a:gd name="T2" fmla="*/ 36 w 74"/>
                  <a:gd name="T3" fmla="*/ 43 h 110"/>
                  <a:gd name="T4" fmla="*/ 46 w 74"/>
                  <a:gd name="T5" fmla="*/ 39 h 110"/>
                  <a:gd name="T6" fmla="*/ 57 w 74"/>
                  <a:gd name="T7" fmla="*/ 43 h 110"/>
                  <a:gd name="T8" fmla="*/ 64 w 74"/>
                  <a:gd name="T9" fmla="*/ 53 h 110"/>
                  <a:gd name="T10" fmla="*/ 64 w 74"/>
                  <a:gd name="T11" fmla="*/ 68 h 110"/>
                  <a:gd name="T12" fmla="*/ 64 w 74"/>
                  <a:gd name="T13" fmla="*/ 99 h 110"/>
                  <a:gd name="T14" fmla="*/ 67 w 74"/>
                  <a:gd name="T15" fmla="*/ 106 h 110"/>
                  <a:gd name="T16" fmla="*/ 71 w 74"/>
                  <a:gd name="T17" fmla="*/ 106 h 110"/>
                  <a:gd name="T18" fmla="*/ 74 w 74"/>
                  <a:gd name="T19" fmla="*/ 110 h 110"/>
                  <a:gd name="T20" fmla="*/ 43 w 74"/>
                  <a:gd name="T21" fmla="*/ 106 h 110"/>
                  <a:gd name="T22" fmla="*/ 46 w 74"/>
                  <a:gd name="T23" fmla="*/ 106 h 110"/>
                  <a:gd name="T24" fmla="*/ 50 w 74"/>
                  <a:gd name="T25" fmla="*/ 103 h 110"/>
                  <a:gd name="T26" fmla="*/ 53 w 74"/>
                  <a:gd name="T27" fmla="*/ 99 h 110"/>
                  <a:gd name="T28" fmla="*/ 53 w 74"/>
                  <a:gd name="T29" fmla="*/ 71 h 110"/>
                  <a:gd name="T30" fmla="*/ 50 w 74"/>
                  <a:gd name="T31" fmla="*/ 53 h 110"/>
                  <a:gd name="T32" fmla="*/ 46 w 74"/>
                  <a:gd name="T33" fmla="*/ 50 h 110"/>
                  <a:gd name="T34" fmla="*/ 43 w 74"/>
                  <a:gd name="T35" fmla="*/ 50 h 110"/>
                  <a:gd name="T36" fmla="*/ 32 w 74"/>
                  <a:gd name="T37" fmla="*/ 50 h 110"/>
                  <a:gd name="T38" fmla="*/ 25 w 74"/>
                  <a:gd name="T39" fmla="*/ 57 h 110"/>
                  <a:gd name="T40" fmla="*/ 25 w 74"/>
                  <a:gd name="T41" fmla="*/ 99 h 110"/>
                  <a:gd name="T42" fmla="*/ 25 w 74"/>
                  <a:gd name="T43" fmla="*/ 106 h 110"/>
                  <a:gd name="T44" fmla="*/ 29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22 h 110"/>
                  <a:gd name="T58" fmla="*/ 11 w 74"/>
                  <a:gd name="T59" fmla="*/ 11 h 110"/>
                  <a:gd name="T60" fmla="*/ 7 w 74"/>
                  <a:gd name="T61" fmla="*/ 11 h 110"/>
                  <a:gd name="T62" fmla="*/ 4 w 74"/>
                  <a:gd name="T63" fmla="*/ 11 h 110"/>
                  <a:gd name="T64" fmla="*/ 0 w 74"/>
                  <a:gd name="T65" fmla="*/ 11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6"/>
                    </a:lnTo>
                    <a:lnTo>
                      <a:pt x="36" y="43"/>
                    </a:lnTo>
                    <a:lnTo>
                      <a:pt x="43" y="39"/>
                    </a:lnTo>
                    <a:lnTo>
                      <a:pt x="46" y="39"/>
                    </a:lnTo>
                    <a:lnTo>
                      <a:pt x="53" y="39"/>
                    </a:lnTo>
                    <a:lnTo>
                      <a:pt x="57" y="43"/>
                    </a:lnTo>
                    <a:lnTo>
                      <a:pt x="60" y="46"/>
                    </a:lnTo>
                    <a:lnTo>
                      <a:pt x="64" y="53"/>
                    </a:lnTo>
                    <a:lnTo>
                      <a:pt x="64" y="57"/>
                    </a:lnTo>
                    <a:lnTo>
                      <a:pt x="64" y="68"/>
                    </a:lnTo>
                    <a:lnTo>
                      <a:pt x="64" y="92"/>
                    </a:lnTo>
                    <a:lnTo>
                      <a:pt x="64" y="99"/>
                    </a:lnTo>
                    <a:lnTo>
                      <a:pt x="67" y="103"/>
                    </a:lnTo>
                    <a:lnTo>
                      <a:pt x="67" y="106"/>
                    </a:lnTo>
                    <a:lnTo>
                      <a:pt x="71" y="106"/>
                    </a:lnTo>
                    <a:lnTo>
                      <a:pt x="74" y="106"/>
                    </a:lnTo>
                    <a:lnTo>
                      <a:pt x="74" y="110"/>
                    </a:lnTo>
                    <a:lnTo>
                      <a:pt x="43" y="110"/>
                    </a:lnTo>
                    <a:lnTo>
                      <a:pt x="43" y="106"/>
                    </a:lnTo>
                    <a:lnTo>
                      <a:pt x="46" y="106"/>
                    </a:lnTo>
                    <a:lnTo>
                      <a:pt x="50" y="106"/>
                    </a:lnTo>
                    <a:lnTo>
                      <a:pt x="50" y="103"/>
                    </a:lnTo>
                    <a:lnTo>
                      <a:pt x="53" y="103"/>
                    </a:lnTo>
                    <a:lnTo>
                      <a:pt x="53" y="99"/>
                    </a:lnTo>
                    <a:lnTo>
                      <a:pt x="53" y="92"/>
                    </a:lnTo>
                    <a:lnTo>
                      <a:pt x="53" y="71"/>
                    </a:lnTo>
                    <a:lnTo>
                      <a:pt x="53" y="60"/>
                    </a:lnTo>
                    <a:lnTo>
                      <a:pt x="50" y="53"/>
                    </a:lnTo>
                    <a:lnTo>
                      <a:pt x="46" y="50"/>
                    </a:lnTo>
                    <a:lnTo>
                      <a:pt x="43" y="50"/>
                    </a:lnTo>
                    <a:lnTo>
                      <a:pt x="36" y="50"/>
                    </a:lnTo>
                    <a:lnTo>
                      <a:pt x="32" y="50"/>
                    </a:lnTo>
                    <a:lnTo>
                      <a:pt x="29" y="53"/>
                    </a:lnTo>
                    <a:lnTo>
                      <a:pt x="25" y="57"/>
                    </a:lnTo>
                    <a:lnTo>
                      <a:pt x="25" y="92"/>
                    </a:lnTo>
                    <a:lnTo>
                      <a:pt x="25" y="99"/>
                    </a:lnTo>
                    <a:lnTo>
                      <a:pt x="25" y="103"/>
                    </a:lnTo>
                    <a:lnTo>
                      <a:pt x="25" y="106"/>
                    </a:lnTo>
                    <a:lnTo>
                      <a:pt x="29" y="106"/>
                    </a:lnTo>
                    <a:lnTo>
                      <a:pt x="32" y="106"/>
                    </a:lnTo>
                    <a:lnTo>
                      <a:pt x="32" y="110"/>
                    </a:lnTo>
                    <a:lnTo>
                      <a:pt x="0" y="110"/>
                    </a:lnTo>
                    <a:lnTo>
                      <a:pt x="0" y="106"/>
                    </a:lnTo>
                    <a:lnTo>
                      <a:pt x="4" y="106"/>
                    </a:lnTo>
                    <a:lnTo>
                      <a:pt x="7" y="106"/>
                    </a:lnTo>
                    <a:lnTo>
                      <a:pt x="11" y="103"/>
                    </a:lnTo>
                    <a:lnTo>
                      <a:pt x="11" y="99"/>
                    </a:lnTo>
                    <a:lnTo>
                      <a:pt x="11" y="92"/>
                    </a:lnTo>
                    <a:lnTo>
                      <a:pt x="11" y="32"/>
                    </a:lnTo>
                    <a:lnTo>
                      <a:pt x="11" y="22"/>
                    </a:lnTo>
                    <a:lnTo>
                      <a:pt x="11" y="14"/>
                    </a:lnTo>
                    <a:lnTo>
                      <a:pt x="11" y="11"/>
                    </a:lnTo>
                    <a:lnTo>
                      <a:pt x="7" y="11"/>
                    </a:lnTo>
                    <a:lnTo>
                      <a:pt x="4" y="11"/>
                    </a:lnTo>
                    <a:lnTo>
                      <a:pt x="0" y="11"/>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763" name="Freeform 364"/>
              <p:cNvSpPr>
                <a:spLocks noEditPoints="1"/>
              </p:cNvSpPr>
              <p:nvPr/>
            </p:nvSpPr>
            <p:spPr bwMode="auto">
              <a:xfrm>
                <a:off x="773" y="2386"/>
                <a:ext cx="35" cy="110"/>
              </a:xfrm>
              <a:custGeom>
                <a:avLst/>
                <a:gdLst>
                  <a:gd name="T0" fmla="*/ 17 w 35"/>
                  <a:gd name="T1" fmla="*/ 0 h 110"/>
                  <a:gd name="T2" fmla="*/ 21 w 35"/>
                  <a:gd name="T3" fmla="*/ 0 h 110"/>
                  <a:gd name="T4" fmla="*/ 24 w 35"/>
                  <a:gd name="T5" fmla="*/ 4 h 110"/>
                  <a:gd name="T6" fmla="*/ 24 w 35"/>
                  <a:gd name="T7" fmla="*/ 7 h 110"/>
                  <a:gd name="T8" fmla="*/ 24 w 35"/>
                  <a:gd name="T9" fmla="*/ 11 h 110"/>
                  <a:gd name="T10" fmla="*/ 24 w 35"/>
                  <a:gd name="T11" fmla="*/ 14 h 110"/>
                  <a:gd name="T12" fmla="*/ 24 w 35"/>
                  <a:gd name="T13" fmla="*/ 18 h 110"/>
                  <a:gd name="T14" fmla="*/ 21 w 35"/>
                  <a:gd name="T15" fmla="*/ 18 h 110"/>
                  <a:gd name="T16" fmla="*/ 17 w 35"/>
                  <a:gd name="T17" fmla="*/ 18 h 110"/>
                  <a:gd name="T18" fmla="*/ 14 w 35"/>
                  <a:gd name="T19" fmla="*/ 18 h 110"/>
                  <a:gd name="T20" fmla="*/ 10 w 35"/>
                  <a:gd name="T21" fmla="*/ 18 h 110"/>
                  <a:gd name="T22" fmla="*/ 7 w 35"/>
                  <a:gd name="T23" fmla="*/ 14 h 110"/>
                  <a:gd name="T24" fmla="*/ 7 w 35"/>
                  <a:gd name="T25" fmla="*/ 11 h 110"/>
                  <a:gd name="T26" fmla="*/ 7 w 35"/>
                  <a:gd name="T27" fmla="*/ 7 h 110"/>
                  <a:gd name="T28" fmla="*/ 10 w 35"/>
                  <a:gd name="T29" fmla="*/ 4 h 110"/>
                  <a:gd name="T30" fmla="*/ 14 w 35"/>
                  <a:gd name="T31" fmla="*/ 0 h 110"/>
                  <a:gd name="T32" fmla="*/ 17 w 35"/>
                  <a:gd name="T33" fmla="*/ 0 h 110"/>
                  <a:gd name="T34" fmla="*/ 24 w 35"/>
                  <a:gd name="T35" fmla="*/ 39 h 110"/>
                  <a:gd name="T36" fmla="*/ 24 w 35"/>
                  <a:gd name="T37" fmla="*/ 92 h 110"/>
                  <a:gd name="T38" fmla="*/ 24 w 35"/>
                  <a:gd name="T39" fmla="*/ 99 h 110"/>
                  <a:gd name="T40" fmla="*/ 24 w 35"/>
                  <a:gd name="T41" fmla="*/ 103 h 110"/>
                  <a:gd name="T42" fmla="*/ 24 w 35"/>
                  <a:gd name="T43" fmla="*/ 106 h 110"/>
                  <a:gd name="T44" fmla="*/ 28 w 35"/>
                  <a:gd name="T45" fmla="*/ 106 h 110"/>
                  <a:gd name="T46" fmla="*/ 28 w 35"/>
                  <a:gd name="T47" fmla="*/ 106 h 110"/>
                  <a:gd name="T48" fmla="*/ 35 w 35"/>
                  <a:gd name="T49" fmla="*/ 106 h 110"/>
                  <a:gd name="T50" fmla="*/ 35 w 35"/>
                  <a:gd name="T51" fmla="*/ 110 h 110"/>
                  <a:gd name="T52" fmla="*/ 0 w 35"/>
                  <a:gd name="T53" fmla="*/ 110 h 110"/>
                  <a:gd name="T54" fmla="*/ 0 w 35"/>
                  <a:gd name="T55" fmla="*/ 106 h 110"/>
                  <a:gd name="T56" fmla="*/ 7 w 35"/>
                  <a:gd name="T57" fmla="*/ 106 h 110"/>
                  <a:gd name="T58" fmla="*/ 7 w 35"/>
                  <a:gd name="T59" fmla="*/ 106 h 110"/>
                  <a:gd name="T60" fmla="*/ 10 w 35"/>
                  <a:gd name="T61" fmla="*/ 106 h 110"/>
                  <a:gd name="T62" fmla="*/ 10 w 35"/>
                  <a:gd name="T63" fmla="*/ 103 h 110"/>
                  <a:gd name="T64" fmla="*/ 10 w 35"/>
                  <a:gd name="T65" fmla="*/ 99 h 110"/>
                  <a:gd name="T66" fmla="*/ 10 w 35"/>
                  <a:gd name="T67" fmla="*/ 92 h 110"/>
                  <a:gd name="T68" fmla="*/ 10 w 35"/>
                  <a:gd name="T69" fmla="*/ 68 h 110"/>
                  <a:gd name="T70" fmla="*/ 10 w 35"/>
                  <a:gd name="T71" fmla="*/ 57 h 110"/>
                  <a:gd name="T72" fmla="*/ 10 w 35"/>
                  <a:gd name="T73" fmla="*/ 53 h 110"/>
                  <a:gd name="T74" fmla="*/ 10 w 35"/>
                  <a:gd name="T75" fmla="*/ 50 h 110"/>
                  <a:gd name="T76" fmla="*/ 10 w 35"/>
                  <a:gd name="T77" fmla="*/ 46 h 110"/>
                  <a:gd name="T78" fmla="*/ 7 w 35"/>
                  <a:gd name="T79" fmla="*/ 46 h 110"/>
                  <a:gd name="T80" fmla="*/ 7 w 35"/>
                  <a:gd name="T81" fmla="*/ 46 h 110"/>
                  <a:gd name="T82" fmla="*/ 3 w 35"/>
                  <a:gd name="T83" fmla="*/ 46 h 110"/>
                  <a:gd name="T84" fmla="*/ 3 w 35"/>
                  <a:gd name="T85" fmla="*/ 50 h 110"/>
                  <a:gd name="T86" fmla="*/ 0 w 35"/>
                  <a:gd name="T87" fmla="*/ 46 h 110"/>
                  <a:gd name="T88" fmla="*/ 21 w 35"/>
                  <a:gd name="T89" fmla="*/ 39 h 110"/>
                  <a:gd name="T90" fmla="*/ 24 w 35"/>
                  <a:gd name="T91" fmla="*/ 39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0"/>
                  <a:gd name="T140" fmla="*/ 35 w 35"/>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0">
                    <a:moveTo>
                      <a:pt x="17" y="0"/>
                    </a:moveTo>
                    <a:lnTo>
                      <a:pt x="21" y="0"/>
                    </a:lnTo>
                    <a:lnTo>
                      <a:pt x="24" y="4"/>
                    </a:lnTo>
                    <a:lnTo>
                      <a:pt x="24" y="7"/>
                    </a:lnTo>
                    <a:lnTo>
                      <a:pt x="24" y="11"/>
                    </a:lnTo>
                    <a:lnTo>
                      <a:pt x="24" y="14"/>
                    </a:lnTo>
                    <a:lnTo>
                      <a:pt x="24" y="18"/>
                    </a:lnTo>
                    <a:lnTo>
                      <a:pt x="21" y="18"/>
                    </a:lnTo>
                    <a:lnTo>
                      <a:pt x="17" y="18"/>
                    </a:lnTo>
                    <a:lnTo>
                      <a:pt x="14" y="18"/>
                    </a:lnTo>
                    <a:lnTo>
                      <a:pt x="10" y="18"/>
                    </a:lnTo>
                    <a:lnTo>
                      <a:pt x="7" y="14"/>
                    </a:lnTo>
                    <a:lnTo>
                      <a:pt x="7" y="11"/>
                    </a:lnTo>
                    <a:lnTo>
                      <a:pt x="7" y="7"/>
                    </a:lnTo>
                    <a:lnTo>
                      <a:pt x="10" y="4"/>
                    </a:lnTo>
                    <a:lnTo>
                      <a:pt x="14" y="0"/>
                    </a:lnTo>
                    <a:lnTo>
                      <a:pt x="17" y="0"/>
                    </a:lnTo>
                    <a:close/>
                    <a:moveTo>
                      <a:pt x="24" y="39"/>
                    </a:moveTo>
                    <a:lnTo>
                      <a:pt x="24" y="92"/>
                    </a:lnTo>
                    <a:lnTo>
                      <a:pt x="24" y="99"/>
                    </a:lnTo>
                    <a:lnTo>
                      <a:pt x="24" y="103"/>
                    </a:lnTo>
                    <a:lnTo>
                      <a:pt x="24" y="106"/>
                    </a:lnTo>
                    <a:lnTo>
                      <a:pt x="28" y="106"/>
                    </a:lnTo>
                    <a:lnTo>
                      <a:pt x="35" y="106"/>
                    </a:lnTo>
                    <a:lnTo>
                      <a:pt x="35" y="110"/>
                    </a:lnTo>
                    <a:lnTo>
                      <a:pt x="0" y="110"/>
                    </a:lnTo>
                    <a:lnTo>
                      <a:pt x="0" y="106"/>
                    </a:lnTo>
                    <a:lnTo>
                      <a:pt x="7" y="106"/>
                    </a:lnTo>
                    <a:lnTo>
                      <a:pt x="10" y="106"/>
                    </a:lnTo>
                    <a:lnTo>
                      <a:pt x="10" y="103"/>
                    </a:lnTo>
                    <a:lnTo>
                      <a:pt x="10" y="99"/>
                    </a:lnTo>
                    <a:lnTo>
                      <a:pt x="10" y="92"/>
                    </a:lnTo>
                    <a:lnTo>
                      <a:pt x="10" y="68"/>
                    </a:lnTo>
                    <a:lnTo>
                      <a:pt x="10" y="57"/>
                    </a:lnTo>
                    <a:lnTo>
                      <a:pt x="10" y="53"/>
                    </a:lnTo>
                    <a:lnTo>
                      <a:pt x="10" y="50"/>
                    </a:lnTo>
                    <a:lnTo>
                      <a:pt x="10" y="46"/>
                    </a:lnTo>
                    <a:lnTo>
                      <a:pt x="7" y="46"/>
                    </a:lnTo>
                    <a:lnTo>
                      <a:pt x="3" y="46"/>
                    </a:lnTo>
                    <a:lnTo>
                      <a:pt x="3" y="50"/>
                    </a:lnTo>
                    <a:lnTo>
                      <a:pt x="0" y="46"/>
                    </a:lnTo>
                    <a:lnTo>
                      <a:pt x="21" y="39"/>
                    </a:lnTo>
                    <a:lnTo>
                      <a:pt x="24" y="39"/>
                    </a:lnTo>
                    <a:close/>
                  </a:path>
                </a:pathLst>
              </a:custGeom>
              <a:solidFill>
                <a:srgbClr val="000000"/>
              </a:solidFill>
              <a:ln w="0">
                <a:solidFill>
                  <a:srgbClr val="000000"/>
                </a:solidFill>
                <a:round/>
                <a:headEnd/>
                <a:tailEnd/>
              </a:ln>
            </p:spPr>
            <p:txBody>
              <a:bodyPr/>
              <a:lstStyle/>
              <a:p>
                <a:endParaRPr lang="en-CA"/>
              </a:p>
            </p:txBody>
          </p:sp>
          <p:sp>
            <p:nvSpPr>
              <p:cNvPr id="22764" name="Freeform 365"/>
              <p:cNvSpPr>
                <a:spLocks/>
              </p:cNvSpPr>
              <p:nvPr/>
            </p:nvSpPr>
            <p:spPr bwMode="auto">
              <a:xfrm>
                <a:off x="811" y="2425"/>
                <a:ext cx="75" cy="71"/>
              </a:xfrm>
              <a:custGeom>
                <a:avLst/>
                <a:gdLst>
                  <a:gd name="T0" fmla="*/ 25 w 75"/>
                  <a:gd name="T1" fmla="*/ 14 h 71"/>
                  <a:gd name="T2" fmla="*/ 32 w 75"/>
                  <a:gd name="T3" fmla="*/ 7 h 71"/>
                  <a:gd name="T4" fmla="*/ 39 w 75"/>
                  <a:gd name="T5" fmla="*/ 0 h 71"/>
                  <a:gd name="T6" fmla="*/ 46 w 75"/>
                  <a:gd name="T7" fmla="*/ 0 h 71"/>
                  <a:gd name="T8" fmla="*/ 53 w 75"/>
                  <a:gd name="T9" fmla="*/ 0 h 71"/>
                  <a:gd name="T10" fmla="*/ 57 w 75"/>
                  <a:gd name="T11" fmla="*/ 4 h 71"/>
                  <a:gd name="T12" fmla="*/ 61 w 75"/>
                  <a:gd name="T13" fmla="*/ 7 h 71"/>
                  <a:gd name="T14" fmla="*/ 64 w 75"/>
                  <a:gd name="T15" fmla="*/ 11 h 71"/>
                  <a:gd name="T16" fmla="*/ 68 w 75"/>
                  <a:gd name="T17" fmla="*/ 18 h 71"/>
                  <a:gd name="T18" fmla="*/ 68 w 75"/>
                  <a:gd name="T19" fmla="*/ 25 h 71"/>
                  <a:gd name="T20" fmla="*/ 68 w 75"/>
                  <a:gd name="T21" fmla="*/ 53 h 71"/>
                  <a:gd name="T22" fmla="*/ 68 w 75"/>
                  <a:gd name="T23" fmla="*/ 60 h 71"/>
                  <a:gd name="T24" fmla="*/ 68 w 75"/>
                  <a:gd name="T25" fmla="*/ 64 h 71"/>
                  <a:gd name="T26" fmla="*/ 68 w 75"/>
                  <a:gd name="T27" fmla="*/ 67 h 71"/>
                  <a:gd name="T28" fmla="*/ 71 w 75"/>
                  <a:gd name="T29" fmla="*/ 67 h 71"/>
                  <a:gd name="T30" fmla="*/ 71 w 75"/>
                  <a:gd name="T31" fmla="*/ 67 h 71"/>
                  <a:gd name="T32" fmla="*/ 75 w 75"/>
                  <a:gd name="T33" fmla="*/ 67 h 71"/>
                  <a:gd name="T34" fmla="*/ 75 w 75"/>
                  <a:gd name="T35" fmla="*/ 71 h 71"/>
                  <a:gd name="T36" fmla="*/ 43 w 75"/>
                  <a:gd name="T37" fmla="*/ 71 h 71"/>
                  <a:gd name="T38" fmla="*/ 43 w 75"/>
                  <a:gd name="T39" fmla="*/ 67 h 71"/>
                  <a:gd name="T40" fmla="*/ 46 w 75"/>
                  <a:gd name="T41" fmla="*/ 67 h 71"/>
                  <a:gd name="T42" fmla="*/ 50 w 75"/>
                  <a:gd name="T43" fmla="*/ 67 h 71"/>
                  <a:gd name="T44" fmla="*/ 50 w 75"/>
                  <a:gd name="T45" fmla="*/ 67 h 71"/>
                  <a:gd name="T46" fmla="*/ 53 w 75"/>
                  <a:gd name="T47" fmla="*/ 64 h 71"/>
                  <a:gd name="T48" fmla="*/ 53 w 75"/>
                  <a:gd name="T49" fmla="*/ 64 h 71"/>
                  <a:gd name="T50" fmla="*/ 53 w 75"/>
                  <a:gd name="T51" fmla="*/ 60 h 71"/>
                  <a:gd name="T52" fmla="*/ 53 w 75"/>
                  <a:gd name="T53" fmla="*/ 53 h 71"/>
                  <a:gd name="T54" fmla="*/ 53 w 75"/>
                  <a:gd name="T55" fmla="*/ 29 h 71"/>
                  <a:gd name="T56" fmla="*/ 53 w 75"/>
                  <a:gd name="T57" fmla="*/ 18 h 71"/>
                  <a:gd name="T58" fmla="*/ 50 w 75"/>
                  <a:gd name="T59" fmla="*/ 14 h 71"/>
                  <a:gd name="T60" fmla="*/ 46 w 75"/>
                  <a:gd name="T61" fmla="*/ 11 h 71"/>
                  <a:gd name="T62" fmla="*/ 43 w 75"/>
                  <a:gd name="T63" fmla="*/ 11 h 71"/>
                  <a:gd name="T64" fmla="*/ 32 w 75"/>
                  <a:gd name="T65" fmla="*/ 11 h 71"/>
                  <a:gd name="T66" fmla="*/ 25 w 75"/>
                  <a:gd name="T67" fmla="*/ 18 h 71"/>
                  <a:gd name="T68" fmla="*/ 25 w 75"/>
                  <a:gd name="T69" fmla="*/ 53 h 71"/>
                  <a:gd name="T70" fmla="*/ 25 w 75"/>
                  <a:gd name="T71" fmla="*/ 60 h 71"/>
                  <a:gd name="T72" fmla="*/ 25 w 75"/>
                  <a:gd name="T73" fmla="*/ 64 h 71"/>
                  <a:gd name="T74" fmla="*/ 25 w 75"/>
                  <a:gd name="T75" fmla="*/ 67 h 71"/>
                  <a:gd name="T76" fmla="*/ 29 w 75"/>
                  <a:gd name="T77" fmla="*/ 67 h 71"/>
                  <a:gd name="T78" fmla="*/ 29 w 75"/>
                  <a:gd name="T79" fmla="*/ 67 h 71"/>
                  <a:gd name="T80" fmla="*/ 36 w 75"/>
                  <a:gd name="T81" fmla="*/ 67 h 71"/>
                  <a:gd name="T82" fmla="*/ 36 w 75"/>
                  <a:gd name="T83" fmla="*/ 71 h 71"/>
                  <a:gd name="T84" fmla="*/ 0 w 75"/>
                  <a:gd name="T85" fmla="*/ 71 h 71"/>
                  <a:gd name="T86" fmla="*/ 0 w 75"/>
                  <a:gd name="T87" fmla="*/ 67 h 71"/>
                  <a:gd name="T88" fmla="*/ 4 w 75"/>
                  <a:gd name="T89" fmla="*/ 67 h 71"/>
                  <a:gd name="T90" fmla="*/ 7 w 75"/>
                  <a:gd name="T91" fmla="*/ 67 h 71"/>
                  <a:gd name="T92" fmla="*/ 11 w 75"/>
                  <a:gd name="T93" fmla="*/ 67 h 71"/>
                  <a:gd name="T94" fmla="*/ 11 w 75"/>
                  <a:gd name="T95" fmla="*/ 60 h 71"/>
                  <a:gd name="T96" fmla="*/ 11 w 75"/>
                  <a:gd name="T97" fmla="*/ 53 h 71"/>
                  <a:gd name="T98" fmla="*/ 11 w 75"/>
                  <a:gd name="T99" fmla="*/ 29 h 71"/>
                  <a:gd name="T100" fmla="*/ 11 w 75"/>
                  <a:gd name="T101" fmla="*/ 18 h 71"/>
                  <a:gd name="T102" fmla="*/ 11 w 75"/>
                  <a:gd name="T103" fmla="*/ 14 h 71"/>
                  <a:gd name="T104" fmla="*/ 11 w 75"/>
                  <a:gd name="T105" fmla="*/ 11 h 71"/>
                  <a:gd name="T106" fmla="*/ 11 w 75"/>
                  <a:gd name="T107" fmla="*/ 11 h 71"/>
                  <a:gd name="T108" fmla="*/ 7 w 75"/>
                  <a:gd name="T109" fmla="*/ 7 h 71"/>
                  <a:gd name="T110" fmla="*/ 7 w 75"/>
                  <a:gd name="T111" fmla="*/ 7 h 71"/>
                  <a:gd name="T112" fmla="*/ 4 w 75"/>
                  <a:gd name="T113" fmla="*/ 7 h 71"/>
                  <a:gd name="T114" fmla="*/ 4 w 75"/>
                  <a:gd name="T115" fmla="*/ 11 h 71"/>
                  <a:gd name="T116" fmla="*/ 0 w 75"/>
                  <a:gd name="T117" fmla="*/ 7 h 71"/>
                  <a:gd name="T118" fmla="*/ 22 w 75"/>
                  <a:gd name="T119" fmla="*/ 0 h 71"/>
                  <a:gd name="T120" fmla="*/ 25 w 75"/>
                  <a:gd name="T121" fmla="*/ 0 h 71"/>
                  <a:gd name="T122" fmla="*/ 25 w 75"/>
                  <a:gd name="T123" fmla="*/ 14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1"/>
                  <a:gd name="T188" fmla="*/ 75 w 75"/>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1">
                    <a:moveTo>
                      <a:pt x="25" y="14"/>
                    </a:moveTo>
                    <a:lnTo>
                      <a:pt x="32" y="7"/>
                    </a:lnTo>
                    <a:lnTo>
                      <a:pt x="39" y="0"/>
                    </a:lnTo>
                    <a:lnTo>
                      <a:pt x="46" y="0"/>
                    </a:lnTo>
                    <a:lnTo>
                      <a:pt x="53" y="0"/>
                    </a:lnTo>
                    <a:lnTo>
                      <a:pt x="57" y="4"/>
                    </a:lnTo>
                    <a:lnTo>
                      <a:pt x="61" y="7"/>
                    </a:lnTo>
                    <a:lnTo>
                      <a:pt x="64" y="11"/>
                    </a:lnTo>
                    <a:lnTo>
                      <a:pt x="68" y="18"/>
                    </a:lnTo>
                    <a:lnTo>
                      <a:pt x="68" y="25"/>
                    </a:lnTo>
                    <a:lnTo>
                      <a:pt x="68" y="53"/>
                    </a:lnTo>
                    <a:lnTo>
                      <a:pt x="68" y="60"/>
                    </a:lnTo>
                    <a:lnTo>
                      <a:pt x="68" y="64"/>
                    </a:lnTo>
                    <a:lnTo>
                      <a:pt x="68" y="67"/>
                    </a:lnTo>
                    <a:lnTo>
                      <a:pt x="71" y="67"/>
                    </a:lnTo>
                    <a:lnTo>
                      <a:pt x="75" y="67"/>
                    </a:lnTo>
                    <a:lnTo>
                      <a:pt x="75" y="71"/>
                    </a:lnTo>
                    <a:lnTo>
                      <a:pt x="43" y="71"/>
                    </a:lnTo>
                    <a:lnTo>
                      <a:pt x="43" y="67"/>
                    </a:lnTo>
                    <a:lnTo>
                      <a:pt x="46" y="67"/>
                    </a:lnTo>
                    <a:lnTo>
                      <a:pt x="50" y="67"/>
                    </a:lnTo>
                    <a:lnTo>
                      <a:pt x="53" y="64"/>
                    </a:lnTo>
                    <a:lnTo>
                      <a:pt x="53" y="60"/>
                    </a:lnTo>
                    <a:lnTo>
                      <a:pt x="53" y="53"/>
                    </a:lnTo>
                    <a:lnTo>
                      <a:pt x="53" y="29"/>
                    </a:lnTo>
                    <a:lnTo>
                      <a:pt x="53" y="18"/>
                    </a:lnTo>
                    <a:lnTo>
                      <a:pt x="50" y="14"/>
                    </a:lnTo>
                    <a:lnTo>
                      <a:pt x="46" y="11"/>
                    </a:lnTo>
                    <a:lnTo>
                      <a:pt x="43" y="11"/>
                    </a:lnTo>
                    <a:lnTo>
                      <a:pt x="32" y="11"/>
                    </a:lnTo>
                    <a:lnTo>
                      <a:pt x="25" y="18"/>
                    </a:lnTo>
                    <a:lnTo>
                      <a:pt x="25" y="53"/>
                    </a:lnTo>
                    <a:lnTo>
                      <a:pt x="25" y="60"/>
                    </a:lnTo>
                    <a:lnTo>
                      <a:pt x="25" y="64"/>
                    </a:lnTo>
                    <a:lnTo>
                      <a:pt x="25" y="67"/>
                    </a:lnTo>
                    <a:lnTo>
                      <a:pt x="29" y="67"/>
                    </a:lnTo>
                    <a:lnTo>
                      <a:pt x="36" y="67"/>
                    </a:lnTo>
                    <a:lnTo>
                      <a:pt x="36" y="71"/>
                    </a:lnTo>
                    <a:lnTo>
                      <a:pt x="0" y="71"/>
                    </a:lnTo>
                    <a:lnTo>
                      <a:pt x="0" y="67"/>
                    </a:lnTo>
                    <a:lnTo>
                      <a:pt x="4" y="67"/>
                    </a:lnTo>
                    <a:lnTo>
                      <a:pt x="7" y="67"/>
                    </a:lnTo>
                    <a:lnTo>
                      <a:pt x="11" y="67"/>
                    </a:lnTo>
                    <a:lnTo>
                      <a:pt x="11" y="60"/>
                    </a:lnTo>
                    <a:lnTo>
                      <a:pt x="11" y="53"/>
                    </a:lnTo>
                    <a:lnTo>
                      <a:pt x="11" y="29"/>
                    </a:lnTo>
                    <a:lnTo>
                      <a:pt x="11" y="18"/>
                    </a:lnTo>
                    <a:lnTo>
                      <a:pt x="11" y="14"/>
                    </a:lnTo>
                    <a:lnTo>
                      <a:pt x="11" y="11"/>
                    </a:lnTo>
                    <a:lnTo>
                      <a:pt x="7" y="7"/>
                    </a:lnTo>
                    <a:lnTo>
                      <a:pt x="4" y="7"/>
                    </a:lnTo>
                    <a:lnTo>
                      <a:pt x="4" y="11"/>
                    </a:lnTo>
                    <a:lnTo>
                      <a:pt x="0" y="7"/>
                    </a:lnTo>
                    <a:lnTo>
                      <a:pt x="22" y="0"/>
                    </a:lnTo>
                    <a:lnTo>
                      <a:pt x="25" y="0"/>
                    </a:lnTo>
                    <a:lnTo>
                      <a:pt x="25" y="14"/>
                    </a:lnTo>
                    <a:close/>
                  </a:path>
                </a:pathLst>
              </a:custGeom>
              <a:solidFill>
                <a:srgbClr val="000000"/>
              </a:solidFill>
              <a:ln w="0">
                <a:solidFill>
                  <a:srgbClr val="000000"/>
                </a:solidFill>
                <a:round/>
                <a:headEnd/>
                <a:tailEnd/>
              </a:ln>
            </p:spPr>
            <p:txBody>
              <a:bodyPr/>
              <a:lstStyle/>
              <a:p>
                <a:endParaRPr lang="en-CA"/>
              </a:p>
            </p:txBody>
          </p:sp>
          <p:sp>
            <p:nvSpPr>
              <p:cNvPr id="22765" name="Freeform 366"/>
              <p:cNvSpPr>
                <a:spLocks noEditPoints="1"/>
              </p:cNvSpPr>
              <p:nvPr/>
            </p:nvSpPr>
            <p:spPr bwMode="auto">
              <a:xfrm>
                <a:off x="893" y="2425"/>
                <a:ext cx="60" cy="71"/>
              </a:xfrm>
              <a:custGeom>
                <a:avLst/>
                <a:gdLst>
                  <a:gd name="T0" fmla="*/ 10 w 60"/>
                  <a:gd name="T1" fmla="*/ 29 h 71"/>
                  <a:gd name="T2" fmla="*/ 14 w 60"/>
                  <a:gd name="T3" fmla="*/ 39 h 71"/>
                  <a:gd name="T4" fmla="*/ 21 w 60"/>
                  <a:gd name="T5" fmla="*/ 50 h 71"/>
                  <a:gd name="T6" fmla="*/ 28 w 60"/>
                  <a:gd name="T7" fmla="*/ 57 h 71"/>
                  <a:gd name="T8" fmla="*/ 35 w 60"/>
                  <a:gd name="T9" fmla="*/ 60 h 71"/>
                  <a:gd name="T10" fmla="*/ 42 w 60"/>
                  <a:gd name="T11" fmla="*/ 57 h 71"/>
                  <a:gd name="T12" fmla="*/ 49 w 60"/>
                  <a:gd name="T13" fmla="*/ 57 h 71"/>
                  <a:gd name="T14" fmla="*/ 53 w 60"/>
                  <a:gd name="T15" fmla="*/ 50 h 71"/>
                  <a:gd name="T16" fmla="*/ 56 w 60"/>
                  <a:gd name="T17" fmla="*/ 43 h 71"/>
                  <a:gd name="T18" fmla="*/ 60 w 60"/>
                  <a:gd name="T19" fmla="*/ 46 h 71"/>
                  <a:gd name="T20" fmla="*/ 56 w 60"/>
                  <a:gd name="T21" fmla="*/ 53 h 71"/>
                  <a:gd name="T22" fmla="*/ 49 w 60"/>
                  <a:gd name="T23" fmla="*/ 64 h 71"/>
                  <a:gd name="T24" fmla="*/ 42 w 60"/>
                  <a:gd name="T25" fmla="*/ 71 h 71"/>
                  <a:gd name="T26" fmla="*/ 32 w 60"/>
                  <a:gd name="T27" fmla="*/ 71 h 71"/>
                  <a:gd name="T28" fmla="*/ 17 w 60"/>
                  <a:gd name="T29" fmla="*/ 71 h 71"/>
                  <a:gd name="T30" fmla="*/ 10 w 60"/>
                  <a:gd name="T31" fmla="*/ 64 h 71"/>
                  <a:gd name="T32" fmla="*/ 3 w 60"/>
                  <a:gd name="T33" fmla="*/ 57 h 71"/>
                  <a:gd name="T34" fmla="*/ 0 w 60"/>
                  <a:gd name="T35" fmla="*/ 46 h 71"/>
                  <a:gd name="T36" fmla="*/ 0 w 60"/>
                  <a:gd name="T37" fmla="*/ 36 h 71"/>
                  <a:gd name="T38" fmla="*/ 0 w 60"/>
                  <a:gd name="T39" fmla="*/ 25 h 71"/>
                  <a:gd name="T40" fmla="*/ 3 w 60"/>
                  <a:gd name="T41" fmla="*/ 18 h 71"/>
                  <a:gd name="T42" fmla="*/ 10 w 60"/>
                  <a:gd name="T43" fmla="*/ 11 h 71"/>
                  <a:gd name="T44" fmla="*/ 17 w 60"/>
                  <a:gd name="T45" fmla="*/ 4 h 71"/>
                  <a:gd name="T46" fmla="*/ 24 w 60"/>
                  <a:gd name="T47" fmla="*/ 0 h 71"/>
                  <a:gd name="T48" fmla="*/ 32 w 60"/>
                  <a:gd name="T49" fmla="*/ 0 h 71"/>
                  <a:gd name="T50" fmla="*/ 42 w 60"/>
                  <a:gd name="T51" fmla="*/ 0 h 71"/>
                  <a:gd name="T52" fmla="*/ 53 w 60"/>
                  <a:gd name="T53" fmla="*/ 7 h 71"/>
                  <a:gd name="T54" fmla="*/ 56 w 60"/>
                  <a:gd name="T55" fmla="*/ 14 h 71"/>
                  <a:gd name="T56" fmla="*/ 60 w 60"/>
                  <a:gd name="T57" fmla="*/ 29 h 71"/>
                  <a:gd name="T58" fmla="*/ 10 w 60"/>
                  <a:gd name="T59" fmla="*/ 29 h 71"/>
                  <a:gd name="T60" fmla="*/ 10 w 60"/>
                  <a:gd name="T61" fmla="*/ 21 h 71"/>
                  <a:gd name="T62" fmla="*/ 42 w 60"/>
                  <a:gd name="T63" fmla="*/ 21 h 71"/>
                  <a:gd name="T64" fmla="*/ 42 w 60"/>
                  <a:gd name="T65" fmla="*/ 18 h 71"/>
                  <a:gd name="T66" fmla="*/ 42 w 60"/>
                  <a:gd name="T67" fmla="*/ 14 h 71"/>
                  <a:gd name="T68" fmla="*/ 39 w 60"/>
                  <a:gd name="T69" fmla="*/ 11 h 71"/>
                  <a:gd name="T70" fmla="*/ 35 w 60"/>
                  <a:gd name="T71" fmla="*/ 7 h 71"/>
                  <a:gd name="T72" fmla="*/ 32 w 60"/>
                  <a:gd name="T73" fmla="*/ 4 h 71"/>
                  <a:gd name="T74" fmla="*/ 28 w 60"/>
                  <a:gd name="T75" fmla="*/ 4 h 71"/>
                  <a:gd name="T76" fmla="*/ 21 w 60"/>
                  <a:gd name="T77" fmla="*/ 7 h 71"/>
                  <a:gd name="T78" fmla="*/ 17 w 60"/>
                  <a:gd name="T79" fmla="*/ 7 h 71"/>
                  <a:gd name="T80" fmla="*/ 14 w 60"/>
                  <a:gd name="T81" fmla="*/ 14 h 71"/>
                  <a:gd name="T82" fmla="*/ 10 w 60"/>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1"/>
                  <a:gd name="T128" fmla="*/ 60 w 60"/>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1">
                    <a:moveTo>
                      <a:pt x="10" y="29"/>
                    </a:moveTo>
                    <a:lnTo>
                      <a:pt x="14" y="39"/>
                    </a:lnTo>
                    <a:lnTo>
                      <a:pt x="21" y="50"/>
                    </a:lnTo>
                    <a:lnTo>
                      <a:pt x="28" y="57"/>
                    </a:lnTo>
                    <a:lnTo>
                      <a:pt x="35" y="60"/>
                    </a:lnTo>
                    <a:lnTo>
                      <a:pt x="42" y="57"/>
                    </a:lnTo>
                    <a:lnTo>
                      <a:pt x="49" y="57"/>
                    </a:lnTo>
                    <a:lnTo>
                      <a:pt x="53" y="50"/>
                    </a:lnTo>
                    <a:lnTo>
                      <a:pt x="56" y="43"/>
                    </a:lnTo>
                    <a:lnTo>
                      <a:pt x="60" y="46"/>
                    </a:lnTo>
                    <a:lnTo>
                      <a:pt x="56" y="53"/>
                    </a:lnTo>
                    <a:lnTo>
                      <a:pt x="49" y="64"/>
                    </a:lnTo>
                    <a:lnTo>
                      <a:pt x="42" y="71"/>
                    </a:lnTo>
                    <a:lnTo>
                      <a:pt x="32" y="71"/>
                    </a:lnTo>
                    <a:lnTo>
                      <a:pt x="17" y="71"/>
                    </a:lnTo>
                    <a:lnTo>
                      <a:pt x="10" y="64"/>
                    </a:lnTo>
                    <a:lnTo>
                      <a:pt x="3" y="57"/>
                    </a:lnTo>
                    <a:lnTo>
                      <a:pt x="0" y="46"/>
                    </a:lnTo>
                    <a:lnTo>
                      <a:pt x="0" y="36"/>
                    </a:lnTo>
                    <a:lnTo>
                      <a:pt x="0" y="25"/>
                    </a:lnTo>
                    <a:lnTo>
                      <a:pt x="3" y="18"/>
                    </a:lnTo>
                    <a:lnTo>
                      <a:pt x="10" y="11"/>
                    </a:lnTo>
                    <a:lnTo>
                      <a:pt x="17" y="4"/>
                    </a:lnTo>
                    <a:lnTo>
                      <a:pt x="24" y="0"/>
                    </a:lnTo>
                    <a:lnTo>
                      <a:pt x="32" y="0"/>
                    </a:lnTo>
                    <a:lnTo>
                      <a:pt x="42" y="0"/>
                    </a:lnTo>
                    <a:lnTo>
                      <a:pt x="53" y="7"/>
                    </a:lnTo>
                    <a:lnTo>
                      <a:pt x="56" y="14"/>
                    </a:lnTo>
                    <a:lnTo>
                      <a:pt x="60" y="29"/>
                    </a:lnTo>
                    <a:lnTo>
                      <a:pt x="10" y="29"/>
                    </a:lnTo>
                    <a:close/>
                    <a:moveTo>
                      <a:pt x="10" y="21"/>
                    </a:moveTo>
                    <a:lnTo>
                      <a:pt x="42" y="21"/>
                    </a:lnTo>
                    <a:lnTo>
                      <a:pt x="42" y="18"/>
                    </a:lnTo>
                    <a:lnTo>
                      <a:pt x="42" y="14"/>
                    </a:lnTo>
                    <a:lnTo>
                      <a:pt x="39" y="11"/>
                    </a:lnTo>
                    <a:lnTo>
                      <a:pt x="35" y="7"/>
                    </a:lnTo>
                    <a:lnTo>
                      <a:pt x="32" y="4"/>
                    </a:lnTo>
                    <a:lnTo>
                      <a:pt x="28" y="4"/>
                    </a:lnTo>
                    <a:lnTo>
                      <a:pt x="21" y="7"/>
                    </a:lnTo>
                    <a:lnTo>
                      <a:pt x="17" y="7"/>
                    </a:lnTo>
                    <a:lnTo>
                      <a:pt x="14"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6" name="Freeform 367"/>
              <p:cNvSpPr>
                <a:spLocks/>
              </p:cNvSpPr>
              <p:nvPr/>
            </p:nvSpPr>
            <p:spPr bwMode="auto">
              <a:xfrm>
                <a:off x="967" y="2425"/>
                <a:ext cx="46" cy="71"/>
              </a:xfrm>
              <a:custGeom>
                <a:avLst/>
                <a:gdLst>
                  <a:gd name="T0" fmla="*/ 42 w 46"/>
                  <a:gd name="T1" fmla="*/ 0 h 71"/>
                  <a:gd name="T2" fmla="*/ 42 w 46"/>
                  <a:gd name="T3" fmla="*/ 25 h 71"/>
                  <a:gd name="T4" fmla="*/ 39 w 46"/>
                  <a:gd name="T5" fmla="*/ 25 h 71"/>
                  <a:gd name="T6" fmla="*/ 35 w 46"/>
                  <a:gd name="T7" fmla="*/ 14 h 71"/>
                  <a:gd name="T8" fmla="*/ 32 w 46"/>
                  <a:gd name="T9" fmla="*/ 7 h 71"/>
                  <a:gd name="T10" fmla="*/ 28 w 46"/>
                  <a:gd name="T11" fmla="*/ 4 h 71"/>
                  <a:gd name="T12" fmla="*/ 21 w 46"/>
                  <a:gd name="T13" fmla="*/ 4 h 71"/>
                  <a:gd name="T14" fmla="*/ 14 w 46"/>
                  <a:gd name="T15" fmla="*/ 4 h 71"/>
                  <a:gd name="T16" fmla="*/ 11 w 46"/>
                  <a:gd name="T17" fmla="*/ 7 h 71"/>
                  <a:gd name="T18" fmla="*/ 11 w 46"/>
                  <a:gd name="T19" fmla="*/ 11 h 71"/>
                  <a:gd name="T20" fmla="*/ 7 w 46"/>
                  <a:gd name="T21" fmla="*/ 14 h 71"/>
                  <a:gd name="T22" fmla="*/ 11 w 46"/>
                  <a:gd name="T23" fmla="*/ 18 h 71"/>
                  <a:gd name="T24" fmla="*/ 11 w 46"/>
                  <a:gd name="T25" fmla="*/ 21 h 71"/>
                  <a:gd name="T26" fmla="*/ 14 w 46"/>
                  <a:gd name="T27" fmla="*/ 25 h 71"/>
                  <a:gd name="T28" fmla="*/ 21 w 46"/>
                  <a:gd name="T29" fmla="*/ 25 h 71"/>
                  <a:gd name="T30" fmla="*/ 32 w 46"/>
                  <a:gd name="T31" fmla="*/ 32 h 71"/>
                  <a:gd name="T32" fmla="*/ 39 w 46"/>
                  <a:gd name="T33" fmla="*/ 36 h 71"/>
                  <a:gd name="T34" fmla="*/ 42 w 46"/>
                  <a:gd name="T35" fmla="*/ 43 h 71"/>
                  <a:gd name="T36" fmla="*/ 46 w 46"/>
                  <a:gd name="T37" fmla="*/ 50 h 71"/>
                  <a:gd name="T38" fmla="*/ 42 w 46"/>
                  <a:gd name="T39" fmla="*/ 60 h 71"/>
                  <a:gd name="T40" fmla="*/ 39 w 46"/>
                  <a:gd name="T41" fmla="*/ 67 h 71"/>
                  <a:gd name="T42" fmla="*/ 32 w 46"/>
                  <a:gd name="T43" fmla="*/ 71 h 71"/>
                  <a:gd name="T44" fmla="*/ 21 w 46"/>
                  <a:gd name="T45" fmla="*/ 71 h 71"/>
                  <a:gd name="T46" fmla="*/ 14 w 46"/>
                  <a:gd name="T47" fmla="*/ 71 h 71"/>
                  <a:gd name="T48" fmla="*/ 7 w 46"/>
                  <a:gd name="T49" fmla="*/ 71 h 71"/>
                  <a:gd name="T50" fmla="*/ 4 w 46"/>
                  <a:gd name="T51" fmla="*/ 67 h 71"/>
                  <a:gd name="T52" fmla="*/ 4 w 46"/>
                  <a:gd name="T53" fmla="*/ 67 h 71"/>
                  <a:gd name="T54" fmla="*/ 4 w 46"/>
                  <a:gd name="T55" fmla="*/ 71 h 71"/>
                  <a:gd name="T56" fmla="*/ 0 w 46"/>
                  <a:gd name="T57" fmla="*/ 71 h 71"/>
                  <a:gd name="T58" fmla="*/ 0 w 46"/>
                  <a:gd name="T59" fmla="*/ 71 h 71"/>
                  <a:gd name="T60" fmla="*/ 0 w 46"/>
                  <a:gd name="T61" fmla="*/ 46 h 71"/>
                  <a:gd name="T62" fmla="*/ 0 w 46"/>
                  <a:gd name="T63" fmla="*/ 46 h 71"/>
                  <a:gd name="T64" fmla="*/ 4 w 46"/>
                  <a:gd name="T65" fmla="*/ 57 h 71"/>
                  <a:gd name="T66" fmla="*/ 11 w 46"/>
                  <a:gd name="T67" fmla="*/ 64 h 71"/>
                  <a:gd name="T68" fmla="*/ 14 w 46"/>
                  <a:gd name="T69" fmla="*/ 67 h 71"/>
                  <a:gd name="T70" fmla="*/ 21 w 46"/>
                  <a:gd name="T71" fmla="*/ 67 h 71"/>
                  <a:gd name="T72" fmla="*/ 28 w 46"/>
                  <a:gd name="T73" fmla="*/ 67 h 71"/>
                  <a:gd name="T74" fmla="*/ 32 w 46"/>
                  <a:gd name="T75" fmla="*/ 64 h 71"/>
                  <a:gd name="T76" fmla="*/ 35 w 46"/>
                  <a:gd name="T77" fmla="*/ 60 h 71"/>
                  <a:gd name="T78" fmla="*/ 35 w 46"/>
                  <a:gd name="T79" fmla="*/ 57 h 71"/>
                  <a:gd name="T80" fmla="*/ 35 w 46"/>
                  <a:gd name="T81" fmla="*/ 53 h 71"/>
                  <a:gd name="T82" fmla="*/ 32 w 46"/>
                  <a:gd name="T83" fmla="*/ 50 h 71"/>
                  <a:gd name="T84" fmla="*/ 25 w 46"/>
                  <a:gd name="T85" fmla="*/ 43 h 71"/>
                  <a:gd name="T86" fmla="*/ 18 w 46"/>
                  <a:gd name="T87" fmla="*/ 39 h 71"/>
                  <a:gd name="T88" fmla="*/ 7 w 46"/>
                  <a:gd name="T89" fmla="*/ 36 h 71"/>
                  <a:gd name="T90" fmla="*/ 4 w 46"/>
                  <a:gd name="T91" fmla="*/ 29 h 71"/>
                  <a:gd name="T92" fmla="*/ 0 w 46"/>
                  <a:gd name="T93" fmla="*/ 25 h 71"/>
                  <a:gd name="T94" fmla="*/ 0 w 46"/>
                  <a:gd name="T95" fmla="*/ 18 h 71"/>
                  <a:gd name="T96" fmla="*/ 0 w 46"/>
                  <a:gd name="T97" fmla="*/ 11 h 71"/>
                  <a:gd name="T98" fmla="*/ 4 w 46"/>
                  <a:gd name="T99" fmla="*/ 4 h 71"/>
                  <a:gd name="T100" fmla="*/ 11 w 46"/>
                  <a:gd name="T101" fmla="*/ 0 h 71"/>
                  <a:gd name="T102" fmla="*/ 21 w 46"/>
                  <a:gd name="T103" fmla="*/ 0 h 71"/>
                  <a:gd name="T104" fmla="*/ 25 w 46"/>
                  <a:gd name="T105" fmla="*/ 0 h 71"/>
                  <a:gd name="T106" fmla="*/ 32 w 46"/>
                  <a:gd name="T107" fmla="*/ 0 h 71"/>
                  <a:gd name="T108" fmla="*/ 35 w 46"/>
                  <a:gd name="T109" fmla="*/ 4 h 71"/>
                  <a:gd name="T110" fmla="*/ 35 w 46"/>
                  <a:gd name="T111" fmla="*/ 4 h 71"/>
                  <a:gd name="T112" fmla="*/ 35 w 46"/>
                  <a:gd name="T113" fmla="*/ 4 h 71"/>
                  <a:gd name="T114" fmla="*/ 39 w 46"/>
                  <a:gd name="T115" fmla="*/ 4 h 71"/>
                  <a:gd name="T116" fmla="*/ 39 w 46"/>
                  <a:gd name="T117" fmla="*/ 0 h 71"/>
                  <a:gd name="T118" fmla="*/ 39 w 46"/>
                  <a:gd name="T119" fmla="*/ 0 h 71"/>
                  <a:gd name="T120" fmla="*/ 42 w 46"/>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1"/>
                  <a:gd name="T185" fmla="*/ 46 w 46"/>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1">
                    <a:moveTo>
                      <a:pt x="42" y="0"/>
                    </a:moveTo>
                    <a:lnTo>
                      <a:pt x="42" y="25"/>
                    </a:lnTo>
                    <a:lnTo>
                      <a:pt x="39" y="25"/>
                    </a:lnTo>
                    <a:lnTo>
                      <a:pt x="35" y="14"/>
                    </a:lnTo>
                    <a:lnTo>
                      <a:pt x="32" y="7"/>
                    </a:lnTo>
                    <a:lnTo>
                      <a:pt x="28" y="4"/>
                    </a:lnTo>
                    <a:lnTo>
                      <a:pt x="21" y="4"/>
                    </a:lnTo>
                    <a:lnTo>
                      <a:pt x="14" y="4"/>
                    </a:lnTo>
                    <a:lnTo>
                      <a:pt x="11" y="7"/>
                    </a:lnTo>
                    <a:lnTo>
                      <a:pt x="11" y="11"/>
                    </a:lnTo>
                    <a:lnTo>
                      <a:pt x="7" y="14"/>
                    </a:lnTo>
                    <a:lnTo>
                      <a:pt x="11" y="18"/>
                    </a:lnTo>
                    <a:lnTo>
                      <a:pt x="11" y="21"/>
                    </a:lnTo>
                    <a:lnTo>
                      <a:pt x="14" y="25"/>
                    </a:lnTo>
                    <a:lnTo>
                      <a:pt x="21" y="25"/>
                    </a:lnTo>
                    <a:lnTo>
                      <a:pt x="32" y="32"/>
                    </a:lnTo>
                    <a:lnTo>
                      <a:pt x="39" y="36"/>
                    </a:lnTo>
                    <a:lnTo>
                      <a:pt x="42" y="43"/>
                    </a:lnTo>
                    <a:lnTo>
                      <a:pt x="46" y="50"/>
                    </a:lnTo>
                    <a:lnTo>
                      <a:pt x="42" y="60"/>
                    </a:lnTo>
                    <a:lnTo>
                      <a:pt x="39" y="67"/>
                    </a:lnTo>
                    <a:lnTo>
                      <a:pt x="32" y="71"/>
                    </a:lnTo>
                    <a:lnTo>
                      <a:pt x="21" y="71"/>
                    </a:lnTo>
                    <a:lnTo>
                      <a:pt x="14" y="71"/>
                    </a:lnTo>
                    <a:lnTo>
                      <a:pt x="7" y="71"/>
                    </a:lnTo>
                    <a:lnTo>
                      <a:pt x="4" y="67"/>
                    </a:lnTo>
                    <a:lnTo>
                      <a:pt x="4" y="71"/>
                    </a:lnTo>
                    <a:lnTo>
                      <a:pt x="0" y="71"/>
                    </a:lnTo>
                    <a:lnTo>
                      <a:pt x="0" y="46"/>
                    </a:lnTo>
                    <a:lnTo>
                      <a:pt x="4" y="57"/>
                    </a:lnTo>
                    <a:lnTo>
                      <a:pt x="11" y="64"/>
                    </a:lnTo>
                    <a:lnTo>
                      <a:pt x="14" y="67"/>
                    </a:lnTo>
                    <a:lnTo>
                      <a:pt x="21" y="67"/>
                    </a:lnTo>
                    <a:lnTo>
                      <a:pt x="28" y="67"/>
                    </a:lnTo>
                    <a:lnTo>
                      <a:pt x="32" y="64"/>
                    </a:lnTo>
                    <a:lnTo>
                      <a:pt x="35" y="60"/>
                    </a:lnTo>
                    <a:lnTo>
                      <a:pt x="35" y="57"/>
                    </a:lnTo>
                    <a:lnTo>
                      <a:pt x="35" y="53"/>
                    </a:lnTo>
                    <a:lnTo>
                      <a:pt x="32" y="50"/>
                    </a:lnTo>
                    <a:lnTo>
                      <a:pt x="25" y="43"/>
                    </a:lnTo>
                    <a:lnTo>
                      <a:pt x="18" y="39"/>
                    </a:lnTo>
                    <a:lnTo>
                      <a:pt x="7" y="36"/>
                    </a:lnTo>
                    <a:lnTo>
                      <a:pt x="4" y="29"/>
                    </a:lnTo>
                    <a:lnTo>
                      <a:pt x="0" y="25"/>
                    </a:lnTo>
                    <a:lnTo>
                      <a:pt x="0" y="18"/>
                    </a:lnTo>
                    <a:lnTo>
                      <a:pt x="0" y="11"/>
                    </a:lnTo>
                    <a:lnTo>
                      <a:pt x="4" y="4"/>
                    </a:lnTo>
                    <a:lnTo>
                      <a:pt x="11" y="0"/>
                    </a:lnTo>
                    <a:lnTo>
                      <a:pt x="21" y="0"/>
                    </a:lnTo>
                    <a:lnTo>
                      <a:pt x="25" y="0"/>
                    </a:lnTo>
                    <a:lnTo>
                      <a:pt x="32" y="0"/>
                    </a:lnTo>
                    <a:lnTo>
                      <a:pt x="35" y="4"/>
                    </a:lnTo>
                    <a:lnTo>
                      <a:pt x="39" y="4"/>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767" name="Freeform 368"/>
              <p:cNvSpPr>
                <a:spLocks noEditPoints="1"/>
              </p:cNvSpPr>
              <p:nvPr/>
            </p:nvSpPr>
            <p:spPr bwMode="auto">
              <a:xfrm>
                <a:off x="1024" y="2425"/>
                <a:ext cx="56" cy="71"/>
              </a:xfrm>
              <a:custGeom>
                <a:avLst/>
                <a:gdLst>
                  <a:gd name="T0" fmla="*/ 10 w 56"/>
                  <a:gd name="T1" fmla="*/ 29 h 71"/>
                  <a:gd name="T2" fmla="*/ 10 w 56"/>
                  <a:gd name="T3" fmla="*/ 39 h 71"/>
                  <a:gd name="T4" fmla="*/ 17 w 56"/>
                  <a:gd name="T5" fmla="*/ 50 h 71"/>
                  <a:gd name="T6" fmla="*/ 24 w 56"/>
                  <a:gd name="T7" fmla="*/ 57 h 71"/>
                  <a:gd name="T8" fmla="*/ 35 w 56"/>
                  <a:gd name="T9" fmla="*/ 60 h 71"/>
                  <a:gd name="T10" fmla="*/ 42 w 56"/>
                  <a:gd name="T11" fmla="*/ 57 h 71"/>
                  <a:gd name="T12" fmla="*/ 45 w 56"/>
                  <a:gd name="T13" fmla="*/ 57 h 71"/>
                  <a:gd name="T14" fmla="*/ 53 w 56"/>
                  <a:gd name="T15" fmla="*/ 50 h 71"/>
                  <a:gd name="T16" fmla="*/ 56 w 56"/>
                  <a:gd name="T17" fmla="*/ 43 h 71"/>
                  <a:gd name="T18" fmla="*/ 56 w 56"/>
                  <a:gd name="T19" fmla="*/ 46 h 71"/>
                  <a:gd name="T20" fmla="*/ 53 w 56"/>
                  <a:gd name="T21" fmla="*/ 53 h 71"/>
                  <a:gd name="T22" fmla="*/ 49 w 56"/>
                  <a:gd name="T23" fmla="*/ 64 h 71"/>
                  <a:gd name="T24" fmla="*/ 38 w 56"/>
                  <a:gd name="T25" fmla="*/ 71 h 71"/>
                  <a:gd name="T26" fmla="*/ 28 w 56"/>
                  <a:gd name="T27" fmla="*/ 71 h 71"/>
                  <a:gd name="T28" fmla="*/ 17 w 56"/>
                  <a:gd name="T29" fmla="*/ 71 h 71"/>
                  <a:gd name="T30" fmla="*/ 7 w 56"/>
                  <a:gd name="T31" fmla="*/ 64 h 71"/>
                  <a:gd name="T32" fmla="*/ 3 w 56"/>
                  <a:gd name="T33" fmla="*/ 57 h 71"/>
                  <a:gd name="T34" fmla="*/ 0 w 56"/>
                  <a:gd name="T35" fmla="*/ 46 h 71"/>
                  <a:gd name="T36" fmla="*/ 0 w 56"/>
                  <a:gd name="T37" fmla="*/ 36 h 71"/>
                  <a:gd name="T38" fmla="*/ 0 w 56"/>
                  <a:gd name="T39" fmla="*/ 25 h 71"/>
                  <a:gd name="T40" fmla="*/ 3 w 56"/>
                  <a:gd name="T41" fmla="*/ 18 h 71"/>
                  <a:gd name="T42" fmla="*/ 7 w 56"/>
                  <a:gd name="T43" fmla="*/ 11 h 71"/>
                  <a:gd name="T44" fmla="*/ 14 w 56"/>
                  <a:gd name="T45" fmla="*/ 4 h 71"/>
                  <a:gd name="T46" fmla="*/ 21 w 56"/>
                  <a:gd name="T47" fmla="*/ 0 h 71"/>
                  <a:gd name="T48" fmla="*/ 31 w 56"/>
                  <a:gd name="T49" fmla="*/ 0 h 71"/>
                  <a:gd name="T50" fmla="*/ 42 w 56"/>
                  <a:gd name="T51" fmla="*/ 0 h 71"/>
                  <a:gd name="T52" fmla="*/ 49 w 56"/>
                  <a:gd name="T53" fmla="*/ 7 h 71"/>
                  <a:gd name="T54" fmla="*/ 56 w 56"/>
                  <a:gd name="T55" fmla="*/ 14 h 71"/>
                  <a:gd name="T56" fmla="*/ 56 w 56"/>
                  <a:gd name="T57" fmla="*/ 29 h 71"/>
                  <a:gd name="T58" fmla="*/ 10 w 56"/>
                  <a:gd name="T59" fmla="*/ 29 h 71"/>
                  <a:gd name="T60" fmla="*/ 10 w 56"/>
                  <a:gd name="T61" fmla="*/ 21 h 71"/>
                  <a:gd name="T62" fmla="*/ 42 w 56"/>
                  <a:gd name="T63" fmla="*/ 21 h 71"/>
                  <a:gd name="T64" fmla="*/ 38 w 56"/>
                  <a:gd name="T65" fmla="*/ 18 h 71"/>
                  <a:gd name="T66" fmla="*/ 38 w 56"/>
                  <a:gd name="T67" fmla="*/ 14 h 71"/>
                  <a:gd name="T68" fmla="*/ 38 w 56"/>
                  <a:gd name="T69" fmla="*/ 11 h 71"/>
                  <a:gd name="T70" fmla="*/ 35 w 56"/>
                  <a:gd name="T71" fmla="*/ 7 h 71"/>
                  <a:gd name="T72" fmla="*/ 31 w 56"/>
                  <a:gd name="T73" fmla="*/ 4 h 71"/>
                  <a:gd name="T74" fmla="*/ 24 w 56"/>
                  <a:gd name="T75" fmla="*/ 4 h 71"/>
                  <a:gd name="T76" fmla="*/ 21 w 56"/>
                  <a:gd name="T77" fmla="*/ 7 h 71"/>
                  <a:gd name="T78" fmla="*/ 14 w 56"/>
                  <a:gd name="T79" fmla="*/ 7 h 71"/>
                  <a:gd name="T80" fmla="*/ 10 w 56"/>
                  <a:gd name="T81" fmla="*/ 14 h 71"/>
                  <a:gd name="T82" fmla="*/ 10 w 56"/>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6"/>
                  <a:gd name="T127" fmla="*/ 0 h 71"/>
                  <a:gd name="T128" fmla="*/ 56 w 56"/>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6" h="71">
                    <a:moveTo>
                      <a:pt x="10" y="29"/>
                    </a:moveTo>
                    <a:lnTo>
                      <a:pt x="10" y="39"/>
                    </a:lnTo>
                    <a:lnTo>
                      <a:pt x="17" y="50"/>
                    </a:lnTo>
                    <a:lnTo>
                      <a:pt x="24" y="57"/>
                    </a:lnTo>
                    <a:lnTo>
                      <a:pt x="35" y="60"/>
                    </a:lnTo>
                    <a:lnTo>
                      <a:pt x="42" y="57"/>
                    </a:lnTo>
                    <a:lnTo>
                      <a:pt x="45" y="57"/>
                    </a:lnTo>
                    <a:lnTo>
                      <a:pt x="53" y="50"/>
                    </a:lnTo>
                    <a:lnTo>
                      <a:pt x="56" y="43"/>
                    </a:lnTo>
                    <a:lnTo>
                      <a:pt x="56" y="46"/>
                    </a:lnTo>
                    <a:lnTo>
                      <a:pt x="53" y="53"/>
                    </a:lnTo>
                    <a:lnTo>
                      <a:pt x="49" y="64"/>
                    </a:lnTo>
                    <a:lnTo>
                      <a:pt x="38" y="71"/>
                    </a:lnTo>
                    <a:lnTo>
                      <a:pt x="28" y="71"/>
                    </a:lnTo>
                    <a:lnTo>
                      <a:pt x="17" y="71"/>
                    </a:lnTo>
                    <a:lnTo>
                      <a:pt x="7" y="64"/>
                    </a:lnTo>
                    <a:lnTo>
                      <a:pt x="3" y="57"/>
                    </a:lnTo>
                    <a:lnTo>
                      <a:pt x="0" y="46"/>
                    </a:lnTo>
                    <a:lnTo>
                      <a:pt x="0" y="36"/>
                    </a:lnTo>
                    <a:lnTo>
                      <a:pt x="0" y="25"/>
                    </a:lnTo>
                    <a:lnTo>
                      <a:pt x="3" y="18"/>
                    </a:lnTo>
                    <a:lnTo>
                      <a:pt x="7" y="11"/>
                    </a:lnTo>
                    <a:lnTo>
                      <a:pt x="14" y="4"/>
                    </a:lnTo>
                    <a:lnTo>
                      <a:pt x="21" y="0"/>
                    </a:lnTo>
                    <a:lnTo>
                      <a:pt x="31" y="0"/>
                    </a:lnTo>
                    <a:lnTo>
                      <a:pt x="42" y="0"/>
                    </a:lnTo>
                    <a:lnTo>
                      <a:pt x="49" y="7"/>
                    </a:lnTo>
                    <a:lnTo>
                      <a:pt x="56" y="14"/>
                    </a:lnTo>
                    <a:lnTo>
                      <a:pt x="56" y="29"/>
                    </a:lnTo>
                    <a:lnTo>
                      <a:pt x="10" y="29"/>
                    </a:lnTo>
                    <a:close/>
                    <a:moveTo>
                      <a:pt x="10" y="21"/>
                    </a:moveTo>
                    <a:lnTo>
                      <a:pt x="42" y="21"/>
                    </a:lnTo>
                    <a:lnTo>
                      <a:pt x="38" y="18"/>
                    </a:lnTo>
                    <a:lnTo>
                      <a:pt x="38" y="14"/>
                    </a:lnTo>
                    <a:lnTo>
                      <a:pt x="38" y="11"/>
                    </a:lnTo>
                    <a:lnTo>
                      <a:pt x="35" y="7"/>
                    </a:lnTo>
                    <a:lnTo>
                      <a:pt x="31" y="4"/>
                    </a:lnTo>
                    <a:lnTo>
                      <a:pt x="24" y="4"/>
                    </a:lnTo>
                    <a:lnTo>
                      <a:pt x="21" y="7"/>
                    </a:lnTo>
                    <a:lnTo>
                      <a:pt x="14" y="7"/>
                    </a:lnTo>
                    <a:lnTo>
                      <a:pt x="10"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8" name="Rectangle 369"/>
              <p:cNvSpPr>
                <a:spLocks noChangeArrowheads="1"/>
              </p:cNvSpPr>
              <p:nvPr/>
            </p:nvSpPr>
            <p:spPr bwMode="auto">
              <a:xfrm>
                <a:off x="1126"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9" name="Rectangle 370"/>
              <p:cNvSpPr>
                <a:spLocks noChangeArrowheads="1"/>
              </p:cNvSpPr>
              <p:nvPr/>
            </p:nvSpPr>
            <p:spPr bwMode="auto">
              <a:xfrm>
                <a:off x="115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0" name="Freeform 371"/>
              <p:cNvSpPr>
                <a:spLocks/>
              </p:cNvSpPr>
              <p:nvPr/>
            </p:nvSpPr>
            <p:spPr bwMode="auto">
              <a:xfrm>
                <a:off x="1412" y="2478"/>
                <a:ext cx="18" cy="18"/>
              </a:xfrm>
              <a:custGeom>
                <a:avLst/>
                <a:gdLst>
                  <a:gd name="T0" fmla="*/ 11 w 18"/>
                  <a:gd name="T1" fmla="*/ 0 h 18"/>
                  <a:gd name="T2" fmla="*/ 15 w 18"/>
                  <a:gd name="T3" fmla="*/ 4 h 18"/>
                  <a:gd name="T4" fmla="*/ 18 w 18"/>
                  <a:gd name="T5" fmla="*/ 4 h 18"/>
                  <a:gd name="T6" fmla="*/ 18 w 18"/>
                  <a:gd name="T7" fmla="*/ 7 h 18"/>
                  <a:gd name="T8" fmla="*/ 18 w 18"/>
                  <a:gd name="T9" fmla="*/ 11 h 18"/>
                  <a:gd name="T10" fmla="*/ 18 w 18"/>
                  <a:gd name="T11" fmla="*/ 14 h 18"/>
                  <a:gd name="T12" fmla="*/ 18 w 18"/>
                  <a:gd name="T13" fmla="*/ 18 h 18"/>
                  <a:gd name="T14" fmla="*/ 15 w 18"/>
                  <a:gd name="T15" fmla="*/ 18 h 18"/>
                  <a:gd name="T16" fmla="*/ 11 w 18"/>
                  <a:gd name="T17" fmla="*/ 18 h 18"/>
                  <a:gd name="T18" fmla="*/ 7 w 18"/>
                  <a:gd name="T19" fmla="*/ 18 h 18"/>
                  <a:gd name="T20" fmla="*/ 4 w 18"/>
                  <a:gd name="T21" fmla="*/ 18 h 18"/>
                  <a:gd name="T22" fmla="*/ 4 w 18"/>
                  <a:gd name="T23" fmla="*/ 14 h 18"/>
                  <a:gd name="T24" fmla="*/ 0 w 18"/>
                  <a:gd name="T25" fmla="*/ 11 h 18"/>
                  <a:gd name="T26" fmla="*/ 4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5" y="4"/>
                    </a:lnTo>
                    <a:lnTo>
                      <a:pt x="18" y="4"/>
                    </a:lnTo>
                    <a:lnTo>
                      <a:pt x="18" y="7"/>
                    </a:lnTo>
                    <a:lnTo>
                      <a:pt x="18" y="11"/>
                    </a:lnTo>
                    <a:lnTo>
                      <a:pt x="18" y="14"/>
                    </a:lnTo>
                    <a:lnTo>
                      <a:pt x="18" y="18"/>
                    </a:lnTo>
                    <a:lnTo>
                      <a:pt x="15" y="18"/>
                    </a:lnTo>
                    <a:lnTo>
                      <a:pt x="11" y="18"/>
                    </a:lnTo>
                    <a:lnTo>
                      <a:pt x="7" y="18"/>
                    </a:lnTo>
                    <a:lnTo>
                      <a:pt x="4" y="18"/>
                    </a:lnTo>
                    <a:lnTo>
                      <a:pt x="4" y="14"/>
                    </a:lnTo>
                    <a:lnTo>
                      <a:pt x="0" y="11"/>
                    </a:lnTo>
                    <a:lnTo>
                      <a:pt x="4"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71" name="Freeform 372"/>
              <p:cNvSpPr>
                <a:spLocks/>
              </p:cNvSpPr>
              <p:nvPr/>
            </p:nvSpPr>
            <p:spPr bwMode="auto">
              <a:xfrm>
                <a:off x="1448" y="2390"/>
                <a:ext cx="56" cy="106"/>
              </a:xfrm>
              <a:custGeom>
                <a:avLst/>
                <a:gdLst>
                  <a:gd name="T0" fmla="*/ 7 w 56"/>
                  <a:gd name="T1" fmla="*/ 14 h 106"/>
                  <a:gd name="T2" fmla="*/ 21 w 56"/>
                  <a:gd name="T3" fmla="*/ 3 h 106"/>
                  <a:gd name="T4" fmla="*/ 39 w 56"/>
                  <a:gd name="T5" fmla="*/ 3 h 106"/>
                  <a:gd name="T6" fmla="*/ 53 w 56"/>
                  <a:gd name="T7" fmla="*/ 14 h 106"/>
                  <a:gd name="T8" fmla="*/ 53 w 56"/>
                  <a:gd name="T9" fmla="*/ 28 h 106"/>
                  <a:gd name="T10" fmla="*/ 39 w 56"/>
                  <a:gd name="T11" fmla="*/ 46 h 106"/>
                  <a:gd name="T12" fmla="*/ 53 w 56"/>
                  <a:gd name="T13" fmla="*/ 56 h 106"/>
                  <a:gd name="T14" fmla="*/ 56 w 56"/>
                  <a:gd name="T15" fmla="*/ 71 h 106"/>
                  <a:gd name="T16" fmla="*/ 49 w 56"/>
                  <a:gd name="T17" fmla="*/ 95 h 106"/>
                  <a:gd name="T18" fmla="*/ 32 w 56"/>
                  <a:gd name="T19" fmla="*/ 106 h 106"/>
                  <a:gd name="T20" fmla="*/ 10 w 56"/>
                  <a:gd name="T21" fmla="*/ 106 h 106"/>
                  <a:gd name="T22" fmla="*/ 0 w 56"/>
                  <a:gd name="T23" fmla="*/ 102 h 106"/>
                  <a:gd name="T24" fmla="*/ 0 w 56"/>
                  <a:gd name="T25" fmla="*/ 99 h 106"/>
                  <a:gd name="T26" fmla="*/ 3 w 56"/>
                  <a:gd name="T27" fmla="*/ 95 h 106"/>
                  <a:gd name="T28" fmla="*/ 7 w 56"/>
                  <a:gd name="T29" fmla="*/ 95 h 106"/>
                  <a:gd name="T30" fmla="*/ 10 w 56"/>
                  <a:gd name="T31" fmla="*/ 95 h 106"/>
                  <a:gd name="T32" fmla="*/ 21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49 h 106"/>
                  <a:gd name="T52" fmla="*/ 35 w 56"/>
                  <a:gd name="T53" fmla="*/ 42 h 106"/>
                  <a:gd name="T54" fmla="*/ 42 w 56"/>
                  <a:gd name="T55" fmla="*/ 35 h 106"/>
                  <a:gd name="T56" fmla="*/ 42 w 56"/>
                  <a:gd name="T57" fmla="*/ 21 h 106"/>
                  <a:gd name="T58" fmla="*/ 32 w 56"/>
                  <a:gd name="T59" fmla="*/ 10 h 106"/>
                  <a:gd name="T60" fmla="*/ 17 w 56"/>
                  <a:gd name="T61" fmla="*/ 10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4" y="7"/>
                    </a:lnTo>
                    <a:lnTo>
                      <a:pt x="21" y="3"/>
                    </a:lnTo>
                    <a:lnTo>
                      <a:pt x="28" y="0"/>
                    </a:lnTo>
                    <a:lnTo>
                      <a:pt x="39" y="3"/>
                    </a:lnTo>
                    <a:lnTo>
                      <a:pt x="49" y="7"/>
                    </a:lnTo>
                    <a:lnTo>
                      <a:pt x="53" y="14"/>
                    </a:lnTo>
                    <a:lnTo>
                      <a:pt x="53" y="21"/>
                    </a:lnTo>
                    <a:lnTo>
                      <a:pt x="53" y="28"/>
                    </a:lnTo>
                    <a:lnTo>
                      <a:pt x="46" y="35"/>
                    </a:lnTo>
                    <a:lnTo>
                      <a:pt x="39" y="46"/>
                    </a:lnTo>
                    <a:lnTo>
                      <a:pt x="46" y="49"/>
                    </a:lnTo>
                    <a:lnTo>
                      <a:pt x="53" y="56"/>
                    </a:lnTo>
                    <a:lnTo>
                      <a:pt x="56" y="64"/>
                    </a:lnTo>
                    <a:lnTo>
                      <a:pt x="56" y="71"/>
                    </a:lnTo>
                    <a:lnTo>
                      <a:pt x="56" y="85"/>
                    </a:lnTo>
                    <a:lnTo>
                      <a:pt x="49" y="95"/>
                    </a:lnTo>
                    <a:lnTo>
                      <a:pt x="42" y="102"/>
                    </a:lnTo>
                    <a:lnTo>
                      <a:pt x="32" y="106"/>
                    </a:lnTo>
                    <a:lnTo>
                      <a:pt x="17" y="106"/>
                    </a:lnTo>
                    <a:lnTo>
                      <a:pt x="10" y="106"/>
                    </a:lnTo>
                    <a:lnTo>
                      <a:pt x="3" y="106"/>
                    </a:lnTo>
                    <a:lnTo>
                      <a:pt x="0" y="102"/>
                    </a:lnTo>
                    <a:lnTo>
                      <a:pt x="0" y="99"/>
                    </a:lnTo>
                    <a:lnTo>
                      <a:pt x="3" y="95"/>
                    </a:lnTo>
                    <a:lnTo>
                      <a:pt x="7" y="95"/>
                    </a:lnTo>
                    <a:lnTo>
                      <a:pt x="10" y="95"/>
                    </a:lnTo>
                    <a:lnTo>
                      <a:pt x="14" y="99"/>
                    </a:lnTo>
                    <a:lnTo>
                      <a:pt x="21" y="99"/>
                    </a:lnTo>
                    <a:lnTo>
                      <a:pt x="24" y="99"/>
                    </a:lnTo>
                    <a:lnTo>
                      <a:pt x="28" y="102"/>
                    </a:lnTo>
                    <a:lnTo>
                      <a:pt x="35" y="99"/>
                    </a:lnTo>
                    <a:lnTo>
                      <a:pt x="42" y="95"/>
                    </a:lnTo>
                    <a:lnTo>
                      <a:pt x="46" y="88"/>
                    </a:lnTo>
                    <a:lnTo>
                      <a:pt x="46" y="81"/>
                    </a:lnTo>
                    <a:lnTo>
                      <a:pt x="46" y="74"/>
                    </a:lnTo>
                    <a:lnTo>
                      <a:pt x="46" y="67"/>
                    </a:lnTo>
                    <a:lnTo>
                      <a:pt x="42" y="64"/>
                    </a:lnTo>
                    <a:lnTo>
                      <a:pt x="39" y="64"/>
                    </a:lnTo>
                    <a:lnTo>
                      <a:pt x="35" y="60"/>
                    </a:lnTo>
                    <a:lnTo>
                      <a:pt x="32" y="56"/>
                    </a:lnTo>
                    <a:lnTo>
                      <a:pt x="24" y="53"/>
                    </a:lnTo>
                    <a:lnTo>
                      <a:pt x="21" y="53"/>
                    </a:lnTo>
                    <a:lnTo>
                      <a:pt x="17" y="53"/>
                    </a:lnTo>
                    <a:lnTo>
                      <a:pt x="24" y="49"/>
                    </a:lnTo>
                    <a:lnTo>
                      <a:pt x="32" y="49"/>
                    </a:lnTo>
                    <a:lnTo>
                      <a:pt x="35" y="42"/>
                    </a:lnTo>
                    <a:lnTo>
                      <a:pt x="39" y="39"/>
                    </a:lnTo>
                    <a:lnTo>
                      <a:pt x="42" y="35"/>
                    </a:lnTo>
                    <a:lnTo>
                      <a:pt x="42" y="28"/>
                    </a:lnTo>
                    <a:lnTo>
                      <a:pt x="42" y="21"/>
                    </a:lnTo>
                    <a:lnTo>
                      <a:pt x="35" y="14"/>
                    </a:lnTo>
                    <a:lnTo>
                      <a:pt x="32" y="10"/>
                    </a:lnTo>
                    <a:lnTo>
                      <a:pt x="24" y="10"/>
                    </a:lnTo>
                    <a:lnTo>
                      <a:pt x="17" y="10"/>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72" name="Freeform 373"/>
              <p:cNvSpPr>
                <a:spLocks noEditPoints="1"/>
              </p:cNvSpPr>
              <p:nvPr/>
            </p:nvSpPr>
            <p:spPr bwMode="auto">
              <a:xfrm>
                <a:off x="1526" y="2390"/>
                <a:ext cx="63" cy="106"/>
              </a:xfrm>
              <a:custGeom>
                <a:avLst/>
                <a:gdLst>
                  <a:gd name="T0" fmla="*/ 63 w 63"/>
                  <a:gd name="T1" fmla="*/ 0 h 106"/>
                  <a:gd name="T2" fmla="*/ 63 w 63"/>
                  <a:gd name="T3" fmla="*/ 3 h 106"/>
                  <a:gd name="T4" fmla="*/ 53 w 63"/>
                  <a:gd name="T5" fmla="*/ 7 h 106"/>
                  <a:gd name="T6" fmla="*/ 45 w 63"/>
                  <a:gd name="T7" fmla="*/ 7 h 106"/>
                  <a:gd name="T8" fmla="*/ 38 w 63"/>
                  <a:gd name="T9" fmla="*/ 10 h 106"/>
                  <a:gd name="T10" fmla="*/ 35 w 63"/>
                  <a:gd name="T11" fmla="*/ 18 h 106"/>
                  <a:gd name="T12" fmla="*/ 28 w 63"/>
                  <a:gd name="T13" fmla="*/ 25 h 106"/>
                  <a:gd name="T14" fmla="*/ 24 w 63"/>
                  <a:gd name="T15" fmla="*/ 32 h 106"/>
                  <a:gd name="T16" fmla="*/ 21 w 63"/>
                  <a:gd name="T17" fmla="*/ 39 h 106"/>
                  <a:gd name="T18" fmla="*/ 17 w 63"/>
                  <a:gd name="T19" fmla="*/ 49 h 106"/>
                  <a:gd name="T20" fmla="*/ 28 w 63"/>
                  <a:gd name="T21" fmla="*/ 42 h 106"/>
                  <a:gd name="T22" fmla="*/ 38 w 63"/>
                  <a:gd name="T23" fmla="*/ 42 h 106"/>
                  <a:gd name="T24" fmla="*/ 49 w 63"/>
                  <a:gd name="T25" fmla="*/ 42 h 106"/>
                  <a:gd name="T26" fmla="*/ 56 w 63"/>
                  <a:gd name="T27" fmla="*/ 49 h 106"/>
                  <a:gd name="T28" fmla="*/ 63 w 63"/>
                  <a:gd name="T29" fmla="*/ 60 h 106"/>
                  <a:gd name="T30" fmla="*/ 63 w 63"/>
                  <a:gd name="T31" fmla="*/ 71 h 106"/>
                  <a:gd name="T32" fmla="*/ 63 w 63"/>
                  <a:gd name="T33" fmla="*/ 85 h 106"/>
                  <a:gd name="T34" fmla="*/ 56 w 63"/>
                  <a:gd name="T35" fmla="*/ 95 h 106"/>
                  <a:gd name="T36" fmla="*/ 49 w 63"/>
                  <a:gd name="T37" fmla="*/ 102 h 106"/>
                  <a:gd name="T38" fmla="*/ 42 w 63"/>
                  <a:gd name="T39" fmla="*/ 106 h 106"/>
                  <a:gd name="T40" fmla="*/ 31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1 w 63"/>
                  <a:gd name="T61" fmla="*/ 10 h 106"/>
                  <a:gd name="T62" fmla="*/ 42 w 63"/>
                  <a:gd name="T63" fmla="*/ 3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7 w 63"/>
                  <a:gd name="T79" fmla="*/ 85 h 106"/>
                  <a:gd name="T80" fmla="*/ 21 w 63"/>
                  <a:gd name="T81" fmla="*/ 92 h 106"/>
                  <a:gd name="T82" fmla="*/ 24 w 63"/>
                  <a:gd name="T83" fmla="*/ 99 h 106"/>
                  <a:gd name="T84" fmla="*/ 28 w 63"/>
                  <a:gd name="T85" fmla="*/ 102 h 106"/>
                  <a:gd name="T86" fmla="*/ 31 w 63"/>
                  <a:gd name="T87" fmla="*/ 102 h 106"/>
                  <a:gd name="T88" fmla="*/ 38 w 63"/>
                  <a:gd name="T89" fmla="*/ 102 h 106"/>
                  <a:gd name="T90" fmla="*/ 45 w 63"/>
                  <a:gd name="T91" fmla="*/ 95 h 106"/>
                  <a:gd name="T92" fmla="*/ 49 w 63"/>
                  <a:gd name="T93" fmla="*/ 88 h 106"/>
                  <a:gd name="T94" fmla="*/ 49 w 63"/>
                  <a:gd name="T95" fmla="*/ 78 h 106"/>
                  <a:gd name="T96" fmla="*/ 49 w 63"/>
                  <a:gd name="T97" fmla="*/ 67 h 106"/>
                  <a:gd name="T98" fmla="*/ 45 w 63"/>
                  <a:gd name="T99" fmla="*/ 56 h 106"/>
                  <a:gd name="T100" fmla="*/ 38 w 63"/>
                  <a:gd name="T101" fmla="*/ 49 h 106"/>
                  <a:gd name="T102" fmla="*/ 31 w 63"/>
                  <a:gd name="T103" fmla="*/ 46 h 106"/>
                  <a:gd name="T104" fmla="*/ 28 w 63"/>
                  <a:gd name="T105" fmla="*/ 49 h 106"/>
                  <a:gd name="T106" fmla="*/ 24 w 63"/>
                  <a:gd name="T107" fmla="*/ 49 h 106"/>
                  <a:gd name="T108" fmla="*/ 21 w 63"/>
                  <a:gd name="T109" fmla="*/ 49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3"/>
                    </a:lnTo>
                    <a:lnTo>
                      <a:pt x="53" y="7"/>
                    </a:lnTo>
                    <a:lnTo>
                      <a:pt x="45" y="7"/>
                    </a:lnTo>
                    <a:lnTo>
                      <a:pt x="38" y="10"/>
                    </a:lnTo>
                    <a:lnTo>
                      <a:pt x="35" y="18"/>
                    </a:lnTo>
                    <a:lnTo>
                      <a:pt x="28" y="25"/>
                    </a:lnTo>
                    <a:lnTo>
                      <a:pt x="24" y="32"/>
                    </a:lnTo>
                    <a:lnTo>
                      <a:pt x="21" y="39"/>
                    </a:lnTo>
                    <a:lnTo>
                      <a:pt x="17" y="49"/>
                    </a:lnTo>
                    <a:lnTo>
                      <a:pt x="28" y="42"/>
                    </a:lnTo>
                    <a:lnTo>
                      <a:pt x="38" y="42"/>
                    </a:lnTo>
                    <a:lnTo>
                      <a:pt x="49" y="42"/>
                    </a:lnTo>
                    <a:lnTo>
                      <a:pt x="56" y="49"/>
                    </a:lnTo>
                    <a:lnTo>
                      <a:pt x="63" y="60"/>
                    </a:lnTo>
                    <a:lnTo>
                      <a:pt x="63" y="71"/>
                    </a:lnTo>
                    <a:lnTo>
                      <a:pt x="63" y="85"/>
                    </a:lnTo>
                    <a:lnTo>
                      <a:pt x="56" y="95"/>
                    </a:lnTo>
                    <a:lnTo>
                      <a:pt x="49" y="102"/>
                    </a:lnTo>
                    <a:lnTo>
                      <a:pt x="42" y="106"/>
                    </a:lnTo>
                    <a:lnTo>
                      <a:pt x="31" y="106"/>
                    </a:lnTo>
                    <a:lnTo>
                      <a:pt x="21" y="106"/>
                    </a:lnTo>
                    <a:lnTo>
                      <a:pt x="14" y="99"/>
                    </a:lnTo>
                    <a:lnTo>
                      <a:pt x="7" y="92"/>
                    </a:lnTo>
                    <a:lnTo>
                      <a:pt x="0" y="78"/>
                    </a:lnTo>
                    <a:lnTo>
                      <a:pt x="0" y="64"/>
                    </a:lnTo>
                    <a:lnTo>
                      <a:pt x="0" y="53"/>
                    </a:lnTo>
                    <a:lnTo>
                      <a:pt x="3" y="39"/>
                    </a:lnTo>
                    <a:lnTo>
                      <a:pt x="10" y="28"/>
                    </a:lnTo>
                    <a:lnTo>
                      <a:pt x="21" y="18"/>
                    </a:lnTo>
                    <a:lnTo>
                      <a:pt x="31" y="10"/>
                    </a:lnTo>
                    <a:lnTo>
                      <a:pt x="42" y="3"/>
                    </a:lnTo>
                    <a:lnTo>
                      <a:pt x="49" y="0"/>
                    </a:lnTo>
                    <a:lnTo>
                      <a:pt x="56" y="0"/>
                    </a:lnTo>
                    <a:lnTo>
                      <a:pt x="63" y="0"/>
                    </a:lnTo>
                    <a:close/>
                    <a:moveTo>
                      <a:pt x="14" y="53"/>
                    </a:moveTo>
                    <a:lnTo>
                      <a:pt x="14" y="64"/>
                    </a:lnTo>
                    <a:lnTo>
                      <a:pt x="14" y="71"/>
                    </a:lnTo>
                    <a:lnTo>
                      <a:pt x="14" y="78"/>
                    </a:lnTo>
                    <a:lnTo>
                      <a:pt x="17" y="85"/>
                    </a:lnTo>
                    <a:lnTo>
                      <a:pt x="21" y="92"/>
                    </a:lnTo>
                    <a:lnTo>
                      <a:pt x="24" y="99"/>
                    </a:lnTo>
                    <a:lnTo>
                      <a:pt x="28" y="102"/>
                    </a:lnTo>
                    <a:lnTo>
                      <a:pt x="31" y="102"/>
                    </a:lnTo>
                    <a:lnTo>
                      <a:pt x="38" y="102"/>
                    </a:lnTo>
                    <a:lnTo>
                      <a:pt x="45" y="95"/>
                    </a:lnTo>
                    <a:lnTo>
                      <a:pt x="49" y="88"/>
                    </a:lnTo>
                    <a:lnTo>
                      <a:pt x="49" y="78"/>
                    </a:lnTo>
                    <a:lnTo>
                      <a:pt x="49" y="67"/>
                    </a:lnTo>
                    <a:lnTo>
                      <a:pt x="45" y="56"/>
                    </a:lnTo>
                    <a:lnTo>
                      <a:pt x="38" y="49"/>
                    </a:lnTo>
                    <a:lnTo>
                      <a:pt x="31" y="46"/>
                    </a:lnTo>
                    <a:lnTo>
                      <a:pt x="28" y="49"/>
                    </a:lnTo>
                    <a:lnTo>
                      <a:pt x="24" y="49"/>
                    </a:lnTo>
                    <a:lnTo>
                      <a:pt x="21" y="49"/>
                    </a:lnTo>
                    <a:lnTo>
                      <a:pt x="14" y="53"/>
                    </a:lnTo>
                    <a:close/>
                  </a:path>
                </a:pathLst>
              </a:custGeom>
              <a:solidFill>
                <a:srgbClr val="000000"/>
              </a:solidFill>
              <a:ln w="0">
                <a:solidFill>
                  <a:srgbClr val="000000"/>
                </a:solidFill>
                <a:round/>
                <a:headEnd/>
                <a:tailEnd/>
              </a:ln>
            </p:spPr>
            <p:txBody>
              <a:bodyPr/>
              <a:lstStyle/>
              <a:p>
                <a:endParaRPr lang="en-CA"/>
              </a:p>
            </p:txBody>
          </p:sp>
          <p:sp>
            <p:nvSpPr>
              <p:cNvPr id="22773" name="Rectangle 374"/>
              <p:cNvSpPr>
                <a:spLocks noChangeArrowheads="1"/>
              </p:cNvSpPr>
              <p:nvPr/>
            </p:nvSpPr>
            <p:spPr bwMode="auto">
              <a:xfrm>
                <a:off x="163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4" name="Freeform 375"/>
              <p:cNvSpPr>
                <a:spLocks/>
              </p:cNvSpPr>
              <p:nvPr/>
            </p:nvSpPr>
            <p:spPr bwMode="auto">
              <a:xfrm>
                <a:off x="1893" y="2478"/>
                <a:ext cx="18" cy="18"/>
              </a:xfrm>
              <a:custGeom>
                <a:avLst/>
                <a:gdLst>
                  <a:gd name="T0" fmla="*/ 7 w 18"/>
                  <a:gd name="T1" fmla="*/ 0 h 18"/>
                  <a:gd name="T2" fmla="*/ 11 w 18"/>
                  <a:gd name="T3" fmla="*/ 4 h 18"/>
                  <a:gd name="T4" fmla="*/ 14 w 18"/>
                  <a:gd name="T5" fmla="*/ 4 h 18"/>
                  <a:gd name="T6" fmla="*/ 18 w 18"/>
                  <a:gd name="T7" fmla="*/ 7 h 18"/>
                  <a:gd name="T8" fmla="*/ 18 w 18"/>
                  <a:gd name="T9" fmla="*/ 11 h 18"/>
                  <a:gd name="T10" fmla="*/ 18 w 18"/>
                  <a:gd name="T11" fmla="*/ 14 h 18"/>
                  <a:gd name="T12" fmla="*/ 14 w 18"/>
                  <a:gd name="T13" fmla="*/ 18 h 18"/>
                  <a:gd name="T14" fmla="*/ 11 w 18"/>
                  <a:gd name="T15" fmla="*/ 18 h 18"/>
                  <a:gd name="T16" fmla="*/ 7 w 18"/>
                  <a:gd name="T17" fmla="*/ 18 h 18"/>
                  <a:gd name="T18" fmla="*/ 4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4"/>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75" name="Freeform 376"/>
              <p:cNvSpPr>
                <a:spLocks/>
              </p:cNvSpPr>
              <p:nvPr/>
            </p:nvSpPr>
            <p:spPr bwMode="auto">
              <a:xfrm>
                <a:off x="1939" y="2390"/>
                <a:ext cx="39" cy="106"/>
              </a:xfrm>
              <a:custGeom>
                <a:avLst/>
                <a:gdLst>
                  <a:gd name="T0" fmla="*/ 0 w 39"/>
                  <a:gd name="T1" fmla="*/ 10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2 h 106"/>
                  <a:gd name="T18" fmla="*/ 39 w 39"/>
                  <a:gd name="T19" fmla="*/ 102 h 106"/>
                  <a:gd name="T20" fmla="*/ 39 w 39"/>
                  <a:gd name="T21" fmla="*/ 106 h 106"/>
                  <a:gd name="T22" fmla="*/ 0 w 39"/>
                  <a:gd name="T23" fmla="*/ 106 h 106"/>
                  <a:gd name="T24" fmla="*/ 0 w 39"/>
                  <a:gd name="T25" fmla="*/ 102 h 106"/>
                  <a:gd name="T26" fmla="*/ 7 w 39"/>
                  <a:gd name="T27" fmla="*/ 102 h 106"/>
                  <a:gd name="T28" fmla="*/ 11 w 39"/>
                  <a:gd name="T29" fmla="*/ 102 h 106"/>
                  <a:gd name="T30" fmla="*/ 11 w 39"/>
                  <a:gd name="T31" fmla="*/ 102 h 106"/>
                  <a:gd name="T32" fmla="*/ 11 w 39"/>
                  <a:gd name="T33" fmla="*/ 99 h 106"/>
                  <a:gd name="T34" fmla="*/ 14 w 39"/>
                  <a:gd name="T35" fmla="*/ 95 h 106"/>
                  <a:gd name="T36" fmla="*/ 14 w 39"/>
                  <a:gd name="T37" fmla="*/ 88 h 106"/>
                  <a:gd name="T38" fmla="*/ 14 w 39"/>
                  <a:gd name="T39" fmla="*/ 28 h 106"/>
                  <a:gd name="T40" fmla="*/ 14 w 39"/>
                  <a:gd name="T41" fmla="*/ 21 h 106"/>
                  <a:gd name="T42" fmla="*/ 11 w 39"/>
                  <a:gd name="T43" fmla="*/ 18 h 106"/>
                  <a:gd name="T44" fmla="*/ 11 w 39"/>
                  <a:gd name="T45" fmla="*/ 14 h 106"/>
                  <a:gd name="T46" fmla="*/ 11 w 39"/>
                  <a:gd name="T47" fmla="*/ 14 h 106"/>
                  <a:gd name="T48" fmla="*/ 11 w 39"/>
                  <a:gd name="T49" fmla="*/ 10 h 106"/>
                  <a:gd name="T50" fmla="*/ 7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5" y="88"/>
                    </a:lnTo>
                    <a:lnTo>
                      <a:pt x="25" y="95"/>
                    </a:lnTo>
                    <a:lnTo>
                      <a:pt x="28" y="99"/>
                    </a:lnTo>
                    <a:lnTo>
                      <a:pt x="28" y="102"/>
                    </a:lnTo>
                    <a:lnTo>
                      <a:pt x="32" y="102"/>
                    </a:lnTo>
                    <a:lnTo>
                      <a:pt x="39" y="102"/>
                    </a:lnTo>
                    <a:lnTo>
                      <a:pt x="39" y="106"/>
                    </a:lnTo>
                    <a:lnTo>
                      <a:pt x="0" y="106"/>
                    </a:lnTo>
                    <a:lnTo>
                      <a:pt x="0" y="102"/>
                    </a:lnTo>
                    <a:lnTo>
                      <a:pt x="7" y="102"/>
                    </a:lnTo>
                    <a:lnTo>
                      <a:pt x="11" y="102"/>
                    </a:lnTo>
                    <a:lnTo>
                      <a:pt x="11" y="99"/>
                    </a:lnTo>
                    <a:lnTo>
                      <a:pt x="14" y="95"/>
                    </a:lnTo>
                    <a:lnTo>
                      <a:pt x="14" y="88"/>
                    </a:lnTo>
                    <a:lnTo>
                      <a:pt x="14" y="28"/>
                    </a:lnTo>
                    <a:lnTo>
                      <a:pt x="14" y="21"/>
                    </a:lnTo>
                    <a:lnTo>
                      <a:pt x="11" y="18"/>
                    </a:lnTo>
                    <a:lnTo>
                      <a:pt x="11" y="14"/>
                    </a:lnTo>
                    <a:lnTo>
                      <a:pt x="11" y="10"/>
                    </a:lnTo>
                    <a:lnTo>
                      <a:pt x="7"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76" name="Freeform 377"/>
              <p:cNvSpPr>
                <a:spLocks/>
              </p:cNvSpPr>
              <p:nvPr/>
            </p:nvSpPr>
            <p:spPr bwMode="auto">
              <a:xfrm>
                <a:off x="1999" y="2390"/>
                <a:ext cx="71" cy="106"/>
              </a:xfrm>
              <a:custGeom>
                <a:avLst/>
                <a:gdLst>
                  <a:gd name="T0" fmla="*/ 71 w 71"/>
                  <a:gd name="T1" fmla="*/ 85 h 106"/>
                  <a:gd name="T2" fmla="*/ 64 w 71"/>
                  <a:gd name="T3" fmla="*/ 106 h 106"/>
                  <a:gd name="T4" fmla="*/ 0 w 71"/>
                  <a:gd name="T5" fmla="*/ 106 h 106"/>
                  <a:gd name="T6" fmla="*/ 0 w 71"/>
                  <a:gd name="T7" fmla="*/ 102 h 106"/>
                  <a:gd name="T8" fmla="*/ 18 w 71"/>
                  <a:gd name="T9" fmla="*/ 88 h 106"/>
                  <a:gd name="T10" fmla="*/ 29 w 71"/>
                  <a:gd name="T11" fmla="*/ 74 h 106"/>
                  <a:gd name="T12" fmla="*/ 39 w 71"/>
                  <a:gd name="T13" fmla="*/ 64 h 106"/>
                  <a:gd name="T14" fmla="*/ 46 w 71"/>
                  <a:gd name="T15" fmla="*/ 49 h 106"/>
                  <a:gd name="T16" fmla="*/ 50 w 71"/>
                  <a:gd name="T17" fmla="*/ 35 h 106"/>
                  <a:gd name="T18" fmla="*/ 50 w 71"/>
                  <a:gd name="T19" fmla="*/ 25 h 106"/>
                  <a:gd name="T20" fmla="*/ 43 w 71"/>
                  <a:gd name="T21" fmla="*/ 18 h 106"/>
                  <a:gd name="T22" fmla="*/ 36 w 71"/>
                  <a:gd name="T23" fmla="*/ 14 h 106"/>
                  <a:gd name="T24" fmla="*/ 29 w 71"/>
                  <a:gd name="T25" fmla="*/ 10 h 106"/>
                  <a:gd name="T26" fmla="*/ 21 w 71"/>
                  <a:gd name="T27" fmla="*/ 14 h 106"/>
                  <a:gd name="T28" fmla="*/ 14 w 71"/>
                  <a:gd name="T29" fmla="*/ 18 h 106"/>
                  <a:gd name="T30" fmla="*/ 11 w 71"/>
                  <a:gd name="T31" fmla="*/ 21 h 106"/>
                  <a:gd name="T32" fmla="*/ 7 w 71"/>
                  <a:gd name="T33" fmla="*/ 28 h 106"/>
                  <a:gd name="T34" fmla="*/ 4 w 71"/>
                  <a:gd name="T35" fmla="*/ 28 h 106"/>
                  <a:gd name="T36" fmla="*/ 7 w 71"/>
                  <a:gd name="T37" fmla="*/ 18 h 106"/>
                  <a:gd name="T38" fmla="*/ 14 w 71"/>
                  <a:gd name="T39" fmla="*/ 7 h 106"/>
                  <a:gd name="T40" fmla="*/ 21 w 71"/>
                  <a:gd name="T41" fmla="*/ 3 h 106"/>
                  <a:gd name="T42" fmla="*/ 32 w 71"/>
                  <a:gd name="T43" fmla="*/ 0 h 106"/>
                  <a:gd name="T44" fmla="*/ 46 w 71"/>
                  <a:gd name="T45" fmla="*/ 3 h 106"/>
                  <a:gd name="T46" fmla="*/ 53 w 71"/>
                  <a:gd name="T47" fmla="*/ 10 h 106"/>
                  <a:gd name="T48" fmla="*/ 60 w 71"/>
                  <a:gd name="T49" fmla="*/ 18 h 106"/>
                  <a:gd name="T50" fmla="*/ 64 w 71"/>
                  <a:gd name="T51" fmla="*/ 28 h 106"/>
                  <a:gd name="T52" fmla="*/ 60 w 71"/>
                  <a:gd name="T53" fmla="*/ 35 h 106"/>
                  <a:gd name="T54" fmla="*/ 60 w 71"/>
                  <a:gd name="T55" fmla="*/ 42 h 106"/>
                  <a:gd name="T56" fmla="*/ 53 w 71"/>
                  <a:gd name="T57" fmla="*/ 56 h 106"/>
                  <a:gd name="T58" fmla="*/ 43 w 71"/>
                  <a:gd name="T59" fmla="*/ 71 h 106"/>
                  <a:gd name="T60" fmla="*/ 29 w 71"/>
                  <a:gd name="T61" fmla="*/ 81 h 106"/>
                  <a:gd name="T62" fmla="*/ 21 w 71"/>
                  <a:gd name="T63" fmla="*/ 88 h 106"/>
                  <a:gd name="T64" fmla="*/ 18 w 71"/>
                  <a:gd name="T65" fmla="*/ 95 h 106"/>
                  <a:gd name="T66" fmla="*/ 43 w 71"/>
                  <a:gd name="T67" fmla="*/ 95 h 106"/>
                  <a:gd name="T68" fmla="*/ 50 w 71"/>
                  <a:gd name="T69" fmla="*/ 95 h 106"/>
                  <a:gd name="T70" fmla="*/ 57 w 71"/>
                  <a:gd name="T71" fmla="*/ 95 h 106"/>
                  <a:gd name="T72" fmla="*/ 57 w 71"/>
                  <a:gd name="T73" fmla="*/ 92 h 106"/>
                  <a:gd name="T74" fmla="*/ 60 w 71"/>
                  <a:gd name="T75" fmla="*/ 92 h 106"/>
                  <a:gd name="T76" fmla="*/ 64 w 71"/>
                  <a:gd name="T77" fmla="*/ 88 h 106"/>
                  <a:gd name="T78" fmla="*/ 67 w 71"/>
                  <a:gd name="T79" fmla="*/ 85 h 106"/>
                  <a:gd name="T80" fmla="*/ 71 w 71"/>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6"/>
                  <a:gd name="T125" fmla="*/ 71 w 71"/>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6">
                    <a:moveTo>
                      <a:pt x="71" y="85"/>
                    </a:moveTo>
                    <a:lnTo>
                      <a:pt x="64" y="106"/>
                    </a:lnTo>
                    <a:lnTo>
                      <a:pt x="0" y="106"/>
                    </a:lnTo>
                    <a:lnTo>
                      <a:pt x="0" y="102"/>
                    </a:lnTo>
                    <a:lnTo>
                      <a:pt x="18" y="88"/>
                    </a:lnTo>
                    <a:lnTo>
                      <a:pt x="29" y="74"/>
                    </a:lnTo>
                    <a:lnTo>
                      <a:pt x="39" y="64"/>
                    </a:lnTo>
                    <a:lnTo>
                      <a:pt x="46" y="49"/>
                    </a:lnTo>
                    <a:lnTo>
                      <a:pt x="50" y="35"/>
                    </a:lnTo>
                    <a:lnTo>
                      <a:pt x="50" y="25"/>
                    </a:lnTo>
                    <a:lnTo>
                      <a:pt x="43" y="18"/>
                    </a:lnTo>
                    <a:lnTo>
                      <a:pt x="36" y="14"/>
                    </a:lnTo>
                    <a:lnTo>
                      <a:pt x="29" y="10"/>
                    </a:lnTo>
                    <a:lnTo>
                      <a:pt x="21" y="14"/>
                    </a:lnTo>
                    <a:lnTo>
                      <a:pt x="14" y="18"/>
                    </a:lnTo>
                    <a:lnTo>
                      <a:pt x="11" y="21"/>
                    </a:lnTo>
                    <a:lnTo>
                      <a:pt x="7" y="28"/>
                    </a:lnTo>
                    <a:lnTo>
                      <a:pt x="4" y="28"/>
                    </a:lnTo>
                    <a:lnTo>
                      <a:pt x="7" y="18"/>
                    </a:lnTo>
                    <a:lnTo>
                      <a:pt x="14" y="7"/>
                    </a:lnTo>
                    <a:lnTo>
                      <a:pt x="21" y="3"/>
                    </a:lnTo>
                    <a:lnTo>
                      <a:pt x="32" y="0"/>
                    </a:lnTo>
                    <a:lnTo>
                      <a:pt x="46" y="3"/>
                    </a:lnTo>
                    <a:lnTo>
                      <a:pt x="53" y="10"/>
                    </a:lnTo>
                    <a:lnTo>
                      <a:pt x="60" y="18"/>
                    </a:lnTo>
                    <a:lnTo>
                      <a:pt x="64" y="28"/>
                    </a:lnTo>
                    <a:lnTo>
                      <a:pt x="60" y="35"/>
                    </a:lnTo>
                    <a:lnTo>
                      <a:pt x="60" y="42"/>
                    </a:lnTo>
                    <a:lnTo>
                      <a:pt x="53" y="56"/>
                    </a:lnTo>
                    <a:lnTo>
                      <a:pt x="43" y="71"/>
                    </a:lnTo>
                    <a:lnTo>
                      <a:pt x="29" y="81"/>
                    </a:lnTo>
                    <a:lnTo>
                      <a:pt x="21" y="88"/>
                    </a:lnTo>
                    <a:lnTo>
                      <a:pt x="18" y="95"/>
                    </a:lnTo>
                    <a:lnTo>
                      <a:pt x="43" y="95"/>
                    </a:lnTo>
                    <a:lnTo>
                      <a:pt x="50" y="95"/>
                    </a:lnTo>
                    <a:lnTo>
                      <a:pt x="57" y="95"/>
                    </a:lnTo>
                    <a:lnTo>
                      <a:pt x="57" y="92"/>
                    </a:lnTo>
                    <a:lnTo>
                      <a:pt x="60" y="92"/>
                    </a:lnTo>
                    <a:lnTo>
                      <a:pt x="64" y="88"/>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777" name="Rectangle 378"/>
              <p:cNvSpPr>
                <a:spLocks noChangeArrowheads="1"/>
              </p:cNvSpPr>
              <p:nvPr/>
            </p:nvSpPr>
            <p:spPr bwMode="auto">
              <a:xfrm>
                <a:off x="221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8" name="Freeform 379"/>
              <p:cNvSpPr>
                <a:spLocks/>
              </p:cNvSpPr>
              <p:nvPr/>
            </p:nvSpPr>
            <p:spPr bwMode="auto">
              <a:xfrm>
                <a:off x="2476" y="2478"/>
                <a:ext cx="18" cy="18"/>
              </a:xfrm>
              <a:custGeom>
                <a:avLst/>
                <a:gdLst>
                  <a:gd name="T0" fmla="*/ 8 w 18"/>
                  <a:gd name="T1" fmla="*/ 0 h 18"/>
                  <a:gd name="T2" fmla="*/ 11 w 18"/>
                  <a:gd name="T3" fmla="*/ 4 h 18"/>
                  <a:gd name="T4" fmla="*/ 15 w 18"/>
                  <a:gd name="T5" fmla="*/ 4 h 18"/>
                  <a:gd name="T6" fmla="*/ 18 w 18"/>
                  <a:gd name="T7" fmla="*/ 7 h 18"/>
                  <a:gd name="T8" fmla="*/ 18 w 18"/>
                  <a:gd name="T9" fmla="*/ 11 h 18"/>
                  <a:gd name="T10" fmla="*/ 18 w 18"/>
                  <a:gd name="T11" fmla="*/ 14 h 18"/>
                  <a:gd name="T12" fmla="*/ 15 w 18"/>
                  <a:gd name="T13" fmla="*/ 18 h 18"/>
                  <a:gd name="T14" fmla="*/ 11 w 18"/>
                  <a:gd name="T15" fmla="*/ 18 h 18"/>
                  <a:gd name="T16" fmla="*/ 8 w 18"/>
                  <a:gd name="T17" fmla="*/ 18 h 18"/>
                  <a:gd name="T18" fmla="*/ 8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8 w 18"/>
                  <a:gd name="T31" fmla="*/ 0 h 18"/>
                  <a:gd name="T32" fmla="*/ 8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8" y="0"/>
                    </a:moveTo>
                    <a:lnTo>
                      <a:pt x="11" y="4"/>
                    </a:lnTo>
                    <a:lnTo>
                      <a:pt x="15" y="4"/>
                    </a:lnTo>
                    <a:lnTo>
                      <a:pt x="18" y="7"/>
                    </a:lnTo>
                    <a:lnTo>
                      <a:pt x="18" y="11"/>
                    </a:lnTo>
                    <a:lnTo>
                      <a:pt x="18" y="14"/>
                    </a:lnTo>
                    <a:lnTo>
                      <a:pt x="15" y="18"/>
                    </a:lnTo>
                    <a:lnTo>
                      <a:pt x="11" y="18"/>
                    </a:lnTo>
                    <a:lnTo>
                      <a:pt x="8" y="18"/>
                    </a:lnTo>
                    <a:lnTo>
                      <a:pt x="4" y="18"/>
                    </a:lnTo>
                    <a:lnTo>
                      <a:pt x="0" y="14"/>
                    </a:lnTo>
                    <a:lnTo>
                      <a:pt x="0" y="11"/>
                    </a:lnTo>
                    <a:lnTo>
                      <a:pt x="0" y="7"/>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22779" name="Freeform 380"/>
              <p:cNvSpPr>
                <a:spLocks/>
              </p:cNvSpPr>
              <p:nvPr/>
            </p:nvSpPr>
            <p:spPr bwMode="auto">
              <a:xfrm>
                <a:off x="2522" y="2390"/>
                <a:ext cx="39" cy="106"/>
              </a:xfrm>
              <a:custGeom>
                <a:avLst/>
                <a:gdLst>
                  <a:gd name="T0" fmla="*/ 0 w 39"/>
                  <a:gd name="T1" fmla="*/ 10 h 106"/>
                  <a:gd name="T2" fmla="*/ 25 w 39"/>
                  <a:gd name="T3" fmla="*/ 0 h 106"/>
                  <a:gd name="T4" fmla="*/ 29 w 39"/>
                  <a:gd name="T5" fmla="*/ 0 h 106"/>
                  <a:gd name="T6" fmla="*/ 29 w 39"/>
                  <a:gd name="T7" fmla="*/ 88 h 106"/>
                  <a:gd name="T8" fmla="*/ 29 w 39"/>
                  <a:gd name="T9" fmla="*/ 95 h 106"/>
                  <a:gd name="T10" fmla="*/ 29 w 39"/>
                  <a:gd name="T11" fmla="*/ 99 h 106"/>
                  <a:gd name="T12" fmla="*/ 29 w 39"/>
                  <a:gd name="T13" fmla="*/ 102 h 106"/>
                  <a:gd name="T14" fmla="*/ 32 w 39"/>
                  <a:gd name="T15" fmla="*/ 102 h 106"/>
                  <a:gd name="T16" fmla="*/ 36 w 39"/>
                  <a:gd name="T17" fmla="*/ 102 h 106"/>
                  <a:gd name="T18" fmla="*/ 39 w 39"/>
                  <a:gd name="T19" fmla="*/ 102 h 106"/>
                  <a:gd name="T20" fmla="*/ 39 w 39"/>
                  <a:gd name="T21" fmla="*/ 106 h 106"/>
                  <a:gd name="T22" fmla="*/ 0 w 39"/>
                  <a:gd name="T23" fmla="*/ 106 h 106"/>
                  <a:gd name="T24" fmla="*/ 0 w 39"/>
                  <a:gd name="T25" fmla="*/ 102 h 106"/>
                  <a:gd name="T26" fmla="*/ 8 w 39"/>
                  <a:gd name="T27" fmla="*/ 102 h 106"/>
                  <a:gd name="T28" fmla="*/ 11 w 39"/>
                  <a:gd name="T29" fmla="*/ 102 h 106"/>
                  <a:gd name="T30" fmla="*/ 11 w 39"/>
                  <a:gd name="T31" fmla="*/ 102 h 106"/>
                  <a:gd name="T32" fmla="*/ 15 w 39"/>
                  <a:gd name="T33" fmla="*/ 99 h 106"/>
                  <a:gd name="T34" fmla="*/ 15 w 39"/>
                  <a:gd name="T35" fmla="*/ 95 h 106"/>
                  <a:gd name="T36" fmla="*/ 15 w 39"/>
                  <a:gd name="T37" fmla="*/ 88 h 106"/>
                  <a:gd name="T38" fmla="*/ 15 w 39"/>
                  <a:gd name="T39" fmla="*/ 28 h 106"/>
                  <a:gd name="T40" fmla="*/ 15 w 39"/>
                  <a:gd name="T41" fmla="*/ 21 h 106"/>
                  <a:gd name="T42" fmla="*/ 15 w 39"/>
                  <a:gd name="T43" fmla="*/ 18 h 106"/>
                  <a:gd name="T44" fmla="*/ 11 w 39"/>
                  <a:gd name="T45" fmla="*/ 14 h 106"/>
                  <a:gd name="T46" fmla="*/ 11 w 39"/>
                  <a:gd name="T47" fmla="*/ 14 h 106"/>
                  <a:gd name="T48" fmla="*/ 11 w 39"/>
                  <a:gd name="T49" fmla="*/ 10 h 106"/>
                  <a:gd name="T50" fmla="*/ 8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9" y="0"/>
                    </a:lnTo>
                    <a:lnTo>
                      <a:pt x="29" y="88"/>
                    </a:lnTo>
                    <a:lnTo>
                      <a:pt x="29" y="95"/>
                    </a:lnTo>
                    <a:lnTo>
                      <a:pt x="29" y="99"/>
                    </a:lnTo>
                    <a:lnTo>
                      <a:pt x="29" y="102"/>
                    </a:lnTo>
                    <a:lnTo>
                      <a:pt x="32" y="102"/>
                    </a:lnTo>
                    <a:lnTo>
                      <a:pt x="36" y="102"/>
                    </a:lnTo>
                    <a:lnTo>
                      <a:pt x="39" y="102"/>
                    </a:lnTo>
                    <a:lnTo>
                      <a:pt x="39" y="106"/>
                    </a:lnTo>
                    <a:lnTo>
                      <a:pt x="0" y="106"/>
                    </a:lnTo>
                    <a:lnTo>
                      <a:pt x="0" y="102"/>
                    </a:lnTo>
                    <a:lnTo>
                      <a:pt x="8" y="102"/>
                    </a:lnTo>
                    <a:lnTo>
                      <a:pt x="11" y="102"/>
                    </a:lnTo>
                    <a:lnTo>
                      <a:pt x="15" y="99"/>
                    </a:lnTo>
                    <a:lnTo>
                      <a:pt x="15" y="95"/>
                    </a:lnTo>
                    <a:lnTo>
                      <a:pt x="15" y="88"/>
                    </a:lnTo>
                    <a:lnTo>
                      <a:pt x="15" y="28"/>
                    </a:lnTo>
                    <a:lnTo>
                      <a:pt x="15" y="21"/>
                    </a:lnTo>
                    <a:lnTo>
                      <a:pt x="15" y="18"/>
                    </a:lnTo>
                    <a:lnTo>
                      <a:pt x="11" y="14"/>
                    </a:lnTo>
                    <a:lnTo>
                      <a:pt x="11" y="10"/>
                    </a:lnTo>
                    <a:lnTo>
                      <a:pt x="8"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0" name="Freeform 381"/>
              <p:cNvSpPr>
                <a:spLocks/>
              </p:cNvSpPr>
              <p:nvPr/>
            </p:nvSpPr>
            <p:spPr bwMode="auto">
              <a:xfrm>
                <a:off x="2586"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3 w 67"/>
                  <a:gd name="T15" fmla="*/ 49 h 106"/>
                  <a:gd name="T16" fmla="*/ 46 w 67"/>
                  <a:gd name="T17" fmla="*/ 35 h 106"/>
                  <a:gd name="T18" fmla="*/ 46 w 67"/>
                  <a:gd name="T19" fmla="*/ 25 h 106"/>
                  <a:gd name="T20" fmla="*/ 39 w 67"/>
                  <a:gd name="T21" fmla="*/ 18 h 106"/>
                  <a:gd name="T22" fmla="*/ 35 w 67"/>
                  <a:gd name="T23" fmla="*/ 14 h 106"/>
                  <a:gd name="T24" fmla="*/ 25 w 67"/>
                  <a:gd name="T25" fmla="*/ 10 h 106"/>
                  <a:gd name="T26" fmla="*/ 18 w 67"/>
                  <a:gd name="T27" fmla="*/ 14 h 106"/>
                  <a:gd name="T28" fmla="*/ 11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18 w 67"/>
                  <a:gd name="T41" fmla="*/ 3 h 106"/>
                  <a:gd name="T42" fmla="*/ 28 w 67"/>
                  <a:gd name="T43" fmla="*/ 0 h 106"/>
                  <a:gd name="T44" fmla="*/ 43 w 67"/>
                  <a:gd name="T45" fmla="*/ 3 h 106"/>
                  <a:gd name="T46" fmla="*/ 50 w 67"/>
                  <a:gd name="T47" fmla="*/ 10 h 106"/>
                  <a:gd name="T48" fmla="*/ 57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5 w 67"/>
                  <a:gd name="T61" fmla="*/ 81 h 106"/>
                  <a:gd name="T62" fmla="*/ 18 w 67"/>
                  <a:gd name="T63" fmla="*/ 88 h 106"/>
                  <a:gd name="T64" fmla="*/ 14 w 67"/>
                  <a:gd name="T65" fmla="*/ 95 h 106"/>
                  <a:gd name="T66" fmla="*/ 39 w 67"/>
                  <a:gd name="T67" fmla="*/ 95 h 106"/>
                  <a:gd name="T68" fmla="*/ 46 w 67"/>
                  <a:gd name="T69" fmla="*/ 95 h 106"/>
                  <a:gd name="T70" fmla="*/ 53 w 67"/>
                  <a:gd name="T71" fmla="*/ 95 h 106"/>
                  <a:gd name="T72" fmla="*/ 57 w 67"/>
                  <a:gd name="T73" fmla="*/ 92 h 106"/>
                  <a:gd name="T74" fmla="*/ 57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3" y="49"/>
                    </a:lnTo>
                    <a:lnTo>
                      <a:pt x="46" y="35"/>
                    </a:lnTo>
                    <a:lnTo>
                      <a:pt x="46" y="25"/>
                    </a:lnTo>
                    <a:lnTo>
                      <a:pt x="39" y="18"/>
                    </a:lnTo>
                    <a:lnTo>
                      <a:pt x="35" y="14"/>
                    </a:lnTo>
                    <a:lnTo>
                      <a:pt x="25" y="10"/>
                    </a:lnTo>
                    <a:lnTo>
                      <a:pt x="18" y="14"/>
                    </a:lnTo>
                    <a:lnTo>
                      <a:pt x="11" y="18"/>
                    </a:lnTo>
                    <a:lnTo>
                      <a:pt x="7" y="21"/>
                    </a:lnTo>
                    <a:lnTo>
                      <a:pt x="4" y="28"/>
                    </a:lnTo>
                    <a:lnTo>
                      <a:pt x="0" y="28"/>
                    </a:lnTo>
                    <a:lnTo>
                      <a:pt x="4" y="18"/>
                    </a:lnTo>
                    <a:lnTo>
                      <a:pt x="11" y="7"/>
                    </a:lnTo>
                    <a:lnTo>
                      <a:pt x="18" y="3"/>
                    </a:lnTo>
                    <a:lnTo>
                      <a:pt x="28" y="0"/>
                    </a:lnTo>
                    <a:lnTo>
                      <a:pt x="43" y="3"/>
                    </a:lnTo>
                    <a:lnTo>
                      <a:pt x="50" y="10"/>
                    </a:lnTo>
                    <a:lnTo>
                      <a:pt x="57" y="18"/>
                    </a:lnTo>
                    <a:lnTo>
                      <a:pt x="60" y="28"/>
                    </a:lnTo>
                    <a:lnTo>
                      <a:pt x="60" y="35"/>
                    </a:lnTo>
                    <a:lnTo>
                      <a:pt x="57" y="42"/>
                    </a:lnTo>
                    <a:lnTo>
                      <a:pt x="50" y="56"/>
                    </a:lnTo>
                    <a:lnTo>
                      <a:pt x="39" y="71"/>
                    </a:lnTo>
                    <a:lnTo>
                      <a:pt x="25" y="81"/>
                    </a:lnTo>
                    <a:lnTo>
                      <a:pt x="18" y="88"/>
                    </a:lnTo>
                    <a:lnTo>
                      <a:pt x="14" y="95"/>
                    </a:lnTo>
                    <a:lnTo>
                      <a:pt x="39" y="95"/>
                    </a:lnTo>
                    <a:lnTo>
                      <a:pt x="46" y="95"/>
                    </a:lnTo>
                    <a:lnTo>
                      <a:pt x="53" y="95"/>
                    </a:lnTo>
                    <a:lnTo>
                      <a:pt x="57"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81" name="Rectangle 382"/>
              <p:cNvSpPr>
                <a:spLocks noChangeArrowheads="1"/>
              </p:cNvSpPr>
              <p:nvPr/>
            </p:nvSpPr>
            <p:spPr bwMode="auto">
              <a:xfrm>
                <a:off x="272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2" name="Freeform 383"/>
              <p:cNvSpPr>
                <a:spLocks/>
              </p:cNvSpPr>
              <p:nvPr/>
            </p:nvSpPr>
            <p:spPr bwMode="auto">
              <a:xfrm>
                <a:off x="2993" y="2478"/>
                <a:ext cx="17" cy="18"/>
              </a:xfrm>
              <a:custGeom>
                <a:avLst/>
                <a:gdLst>
                  <a:gd name="T0" fmla="*/ 7 w 17"/>
                  <a:gd name="T1" fmla="*/ 0 h 18"/>
                  <a:gd name="T2" fmla="*/ 10 w 17"/>
                  <a:gd name="T3" fmla="*/ 0 h 18"/>
                  <a:gd name="T4" fmla="*/ 14 w 17"/>
                  <a:gd name="T5" fmla="*/ 4 h 18"/>
                  <a:gd name="T6" fmla="*/ 17 w 17"/>
                  <a:gd name="T7" fmla="*/ 7 h 18"/>
                  <a:gd name="T8" fmla="*/ 17 w 17"/>
                  <a:gd name="T9" fmla="*/ 11 h 18"/>
                  <a:gd name="T10" fmla="*/ 17 w 17"/>
                  <a:gd name="T11" fmla="*/ 14 h 18"/>
                  <a:gd name="T12" fmla="*/ 14 w 17"/>
                  <a:gd name="T13" fmla="*/ 18 h 18"/>
                  <a:gd name="T14" fmla="*/ 10 w 17"/>
                  <a:gd name="T15" fmla="*/ 18 h 18"/>
                  <a:gd name="T16" fmla="*/ 7 w 17"/>
                  <a:gd name="T17" fmla="*/ 18 h 18"/>
                  <a:gd name="T18" fmla="*/ 3 w 17"/>
                  <a:gd name="T19" fmla="*/ 18 h 18"/>
                  <a:gd name="T20" fmla="*/ 3 w 17"/>
                  <a:gd name="T21" fmla="*/ 18 h 18"/>
                  <a:gd name="T22" fmla="*/ 0 w 17"/>
                  <a:gd name="T23" fmla="*/ 14 h 18"/>
                  <a:gd name="T24" fmla="*/ 0 w 17"/>
                  <a:gd name="T25" fmla="*/ 11 h 18"/>
                  <a:gd name="T26" fmla="*/ 0 w 17"/>
                  <a:gd name="T27" fmla="*/ 7 h 18"/>
                  <a:gd name="T28" fmla="*/ 3 w 17"/>
                  <a:gd name="T29" fmla="*/ 4 h 18"/>
                  <a:gd name="T30" fmla="*/ 3 w 17"/>
                  <a:gd name="T31" fmla="*/ 0 h 18"/>
                  <a:gd name="T32" fmla="*/ 7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7" y="0"/>
                    </a:moveTo>
                    <a:lnTo>
                      <a:pt x="10" y="0"/>
                    </a:lnTo>
                    <a:lnTo>
                      <a:pt x="14" y="4"/>
                    </a:lnTo>
                    <a:lnTo>
                      <a:pt x="17" y="7"/>
                    </a:lnTo>
                    <a:lnTo>
                      <a:pt x="17" y="11"/>
                    </a:lnTo>
                    <a:lnTo>
                      <a:pt x="17" y="14"/>
                    </a:lnTo>
                    <a:lnTo>
                      <a:pt x="14" y="18"/>
                    </a:lnTo>
                    <a:lnTo>
                      <a:pt x="10" y="18"/>
                    </a:lnTo>
                    <a:lnTo>
                      <a:pt x="7" y="18"/>
                    </a:lnTo>
                    <a:lnTo>
                      <a:pt x="3" y="18"/>
                    </a:lnTo>
                    <a:lnTo>
                      <a:pt x="0" y="14"/>
                    </a:lnTo>
                    <a:lnTo>
                      <a:pt x="0" y="11"/>
                    </a:lnTo>
                    <a:lnTo>
                      <a:pt x="0" y="7"/>
                    </a:lnTo>
                    <a:lnTo>
                      <a:pt x="3"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783" name="Freeform 384"/>
              <p:cNvSpPr>
                <a:spLocks/>
              </p:cNvSpPr>
              <p:nvPr/>
            </p:nvSpPr>
            <p:spPr bwMode="auto">
              <a:xfrm>
                <a:off x="3039" y="2390"/>
                <a:ext cx="38" cy="106"/>
              </a:xfrm>
              <a:custGeom>
                <a:avLst/>
                <a:gdLst>
                  <a:gd name="T0" fmla="*/ 0 w 38"/>
                  <a:gd name="T1" fmla="*/ 10 h 106"/>
                  <a:gd name="T2" fmla="*/ 24 w 38"/>
                  <a:gd name="T3" fmla="*/ 0 h 106"/>
                  <a:gd name="T4" fmla="*/ 24 w 38"/>
                  <a:gd name="T5" fmla="*/ 0 h 106"/>
                  <a:gd name="T6" fmla="*/ 24 w 38"/>
                  <a:gd name="T7" fmla="*/ 88 h 106"/>
                  <a:gd name="T8" fmla="*/ 28 w 38"/>
                  <a:gd name="T9" fmla="*/ 95 h 106"/>
                  <a:gd name="T10" fmla="*/ 28 w 38"/>
                  <a:gd name="T11" fmla="*/ 99 h 106"/>
                  <a:gd name="T12" fmla="*/ 28 w 38"/>
                  <a:gd name="T13" fmla="*/ 102 h 106"/>
                  <a:gd name="T14" fmla="*/ 31 w 38"/>
                  <a:gd name="T15" fmla="*/ 102 h 106"/>
                  <a:gd name="T16" fmla="*/ 31 w 38"/>
                  <a:gd name="T17" fmla="*/ 102 h 106"/>
                  <a:gd name="T18" fmla="*/ 38 w 38"/>
                  <a:gd name="T19" fmla="*/ 102 h 106"/>
                  <a:gd name="T20" fmla="*/ 38 w 38"/>
                  <a:gd name="T21" fmla="*/ 106 h 106"/>
                  <a:gd name="T22" fmla="*/ 0 w 38"/>
                  <a:gd name="T23" fmla="*/ 106 h 106"/>
                  <a:gd name="T24" fmla="*/ 0 w 38"/>
                  <a:gd name="T25" fmla="*/ 102 h 106"/>
                  <a:gd name="T26" fmla="*/ 7 w 38"/>
                  <a:gd name="T27" fmla="*/ 102 h 106"/>
                  <a:gd name="T28" fmla="*/ 10 w 38"/>
                  <a:gd name="T29" fmla="*/ 102 h 106"/>
                  <a:gd name="T30" fmla="*/ 10 w 38"/>
                  <a:gd name="T31" fmla="*/ 102 h 106"/>
                  <a:gd name="T32" fmla="*/ 14 w 38"/>
                  <a:gd name="T33" fmla="*/ 99 h 106"/>
                  <a:gd name="T34" fmla="*/ 14 w 38"/>
                  <a:gd name="T35" fmla="*/ 95 h 106"/>
                  <a:gd name="T36" fmla="*/ 14 w 38"/>
                  <a:gd name="T37" fmla="*/ 88 h 106"/>
                  <a:gd name="T38" fmla="*/ 14 w 38"/>
                  <a:gd name="T39" fmla="*/ 28 h 106"/>
                  <a:gd name="T40" fmla="*/ 14 w 38"/>
                  <a:gd name="T41" fmla="*/ 21 h 106"/>
                  <a:gd name="T42" fmla="*/ 14 w 38"/>
                  <a:gd name="T43" fmla="*/ 18 h 106"/>
                  <a:gd name="T44" fmla="*/ 10 w 38"/>
                  <a:gd name="T45" fmla="*/ 14 h 106"/>
                  <a:gd name="T46" fmla="*/ 10 w 38"/>
                  <a:gd name="T47" fmla="*/ 14 h 106"/>
                  <a:gd name="T48" fmla="*/ 10 w 38"/>
                  <a:gd name="T49" fmla="*/ 10 h 106"/>
                  <a:gd name="T50" fmla="*/ 7 w 38"/>
                  <a:gd name="T51" fmla="*/ 10 h 106"/>
                  <a:gd name="T52" fmla="*/ 3 w 38"/>
                  <a:gd name="T53" fmla="*/ 10 h 106"/>
                  <a:gd name="T54" fmla="*/ 0 w 38"/>
                  <a:gd name="T55" fmla="*/ 14 h 106"/>
                  <a:gd name="T56" fmla="*/ 0 w 38"/>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06"/>
                  <a:gd name="T89" fmla="*/ 38 w 38"/>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06">
                    <a:moveTo>
                      <a:pt x="0" y="10"/>
                    </a:moveTo>
                    <a:lnTo>
                      <a:pt x="24" y="0"/>
                    </a:lnTo>
                    <a:lnTo>
                      <a:pt x="24" y="88"/>
                    </a:lnTo>
                    <a:lnTo>
                      <a:pt x="28" y="95"/>
                    </a:lnTo>
                    <a:lnTo>
                      <a:pt x="28" y="99"/>
                    </a:lnTo>
                    <a:lnTo>
                      <a:pt x="28" y="102"/>
                    </a:lnTo>
                    <a:lnTo>
                      <a:pt x="31" y="102"/>
                    </a:lnTo>
                    <a:lnTo>
                      <a:pt x="38" y="102"/>
                    </a:lnTo>
                    <a:lnTo>
                      <a:pt x="38" y="106"/>
                    </a:lnTo>
                    <a:lnTo>
                      <a:pt x="0" y="106"/>
                    </a:lnTo>
                    <a:lnTo>
                      <a:pt x="0" y="102"/>
                    </a:lnTo>
                    <a:lnTo>
                      <a:pt x="7" y="102"/>
                    </a:lnTo>
                    <a:lnTo>
                      <a:pt x="10" y="102"/>
                    </a:lnTo>
                    <a:lnTo>
                      <a:pt x="14" y="99"/>
                    </a:lnTo>
                    <a:lnTo>
                      <a:pt x="14" y="95"/>
                    </a:lnTo>
                    <a:lnTo>
                      <a:pt x="14" y="88"/>
                    </a:lnTo>
                    <a:lnTo>
                      <a:pt x="14" y="28"/>
                    </a:lnTo>
                    <a:lnTo>
                      <a:pt x="14" y="21"/>
                    </a:lnTo>
                    <a:lnTo>
                      <a:pt x="14" y="18"/>
                    </a:lnTo>
                    <a:lnTo>
                      <a:pt x="10" y="14"/>
                    </a:lnTo>
                    <a:lnTo>
                      <a:pt x="10" y="10"/>
                    </a:lnTo>
                    <a:lnTo>
                      <a:pt x="7" y="10"/>
                    </a:lnTo>
                    <a:lnTo>
                      <a:pt x="3"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4" name="Freeform 385"/>
              <p:cNvSpPr>
                <a:spLocks/>
              </p:cNvSpPr>
              <p:nvPr/>
            </p:nvSpPr>
            <p:spPr bwMode="auto">
              <a:xfrm>
                <a:off x="3099" y="2390"/>
                <a:ext cx="70" cy="106"/>
              </a:xfrm>
              <a:custGeom>
                <a:avLst/>
                <a:gdLst>
                  <a:gd name="T0" fmla="*/ 70 w 70"/>
                  <a:gd name="T1" fmla="*/ 85 h 106"/>
                  <a:gd name="T2" fmla="*/ 63 w 70"/>
                  <a:gd name="T3" fmla="*/ 106 h 106"/>
                  <a:gd name="T4" fmla="*/ 0 w 70"/>
                  <a:gd name="T5" fmla="*/ 106 h 106"/>
                  <a:gd name="T6" fmla="*/ 0 w 70"/>
                  <a:gd name="T7" fmla="*/ 102 h 106"/>
                  <a:gd name="T8" fmla="*/ 17 w 70"/>
                  <a:gd name="T9" fmla="*/ 88 h 106"/>
                  <a:gd name="T10" fmla="*/ 31 w 70"/>
                  <a:gd name="T11" fmla="*/ 74 h 106"/>
                  <a:gd name="T12" fmla="*/ 39 w 70"/>
                  <a:gd name="T13" fmla="*/ 64 h 106"/>
                  <a:gd name="T14" fmla="*/ 46 w 70"/>
                  <a:gd name="T15" fmla="*/ 49 h 106"/>
                  <a:gd name="T16" fmla="*/ 49 w 70"/>
                  <a:gd name="T17" fmla="*/ 35 h 106"/>
                  <a:gd name="T18" fmla="*/ 49 w 70"/>
                  <a:gd name="T19" fmla="*/ 25 h 106"/>
                  <a:gd name="T20" fmla="*/ 42 w 70"/>
                  <a:gd name="T21" fmla="*/ 18 h 106"/>
                  <a:gd name="T22" fmla="*/ 39 w 70"/>
                  <a:gd name="T23" fmla="*/ 14 h 106"/>
                  <a:gd name="T24" fmla="*/ 28 w 70"/>
                  <a:gd name="T25" fmla="*/ 10 h 106"/>
                  <a:gd name="T26" fmla="*/ 21 w 70"/>
                  <a:gd name="T27" fmla="*/ 14 h 106"/>
                  <a:gd name="T28" fmla="*/ 14 w 70"/>
                  <a:gd name="T29" fmla="*/ 18 h 106"/>
                  <a:gd name="T30" fmla="*/ 10 w 70"/>
                  <a:gd name="T31" fmla="*/ 21 h 106"/>
                  <a:gd name="T32" fmla="*/ 7 w 70"/>
                  <a:gd name="T33" fmla="*/ 28 h 106"/>
                  <a:gd name="T34" fmla="*/ 3 w 70"/>
                  <a:gd name="T35" fmla="*/ 28 h 106"/>
                  <a:gd name="T36" fmla="*/ 7 w 70"/>
                  <a:gd name="T37" fmla="*/ 18 h 106"/>
                  <a:gd name="T38" fmla="*/ 14 w 70"/>
                  <a:gd name="T39" fmla="*/ 7 h 106"/>
                  <a:gd name="T40" fmla="*/ 21 w 70"/>
                  <a:gd name="T41" fmla="*/ 3 h 106"/>
                  <a:gd name="T42" fmla="*/ 31 w 70"/>
                  <a:gd name="T43" fmla="*/ 0 h 106"/>
                  <a:gd name="T44" fmla="*/ 46 w 70"/>
                  <a:gd name="T45" fmla="*/ 3 h 106"/>
                  <a:gd name="T46" fmla="*/ 53 w 70"/>
                  <a:gd name="T47" fmla="*/ 10 h 106"/>
                  <a:gd name="T48" fmla="*/ 60 w 70"/>
                  <a:gd name="T49" fmla="*/ 18 h 106"/>
                  <a:gd name="T50" fmla="*/ 63 w 70"/>
                  <a:gd name="T51" fmla="*/ 28 h 106"/>
                  <a:gd name="T52" fmla="*/ 63 w 70"/>
                  <a:gd name="T53" fmla="*/ 35 h 106"/>
                  <a:gd name="T54" fmla="*/ 60 w 70"/>
                  <a:gd name="T55" fmla="*/ 42 h 106"/>
                  <a:gd name="T56" fmla="*/ 53 w 70"/>
                  <a:gd name="T57" fmla="*/ 56 h 106"/>
                  <a:gd name="T58" fmla="*/ 42 w 70"/>
                  <a:gd name="T59" fmla="*/ 71 h 106"/>
                  <a:gd name="T60" fmla="*/ 28 w 70"/>
                  <a:gd name="T61" fmla="*/ 81 h 106"/>
                  <a:gd name="T62" fmla="*/ 21 w 70"/>
                  <a:gd name="T63" fmla="*/ 88 h 106"/>
                  <a:gd name="T64" fmla="*/ 17 w 70"/>
                  <a:gd name="T65" fmla="*/ 95 h 106"/>
                  <a:gd name="T66" fmla="*/ 42 w 70"/>
                  <a:gd name="T67" fmla="*/ 95 h 106"/>
                  <a:gd name="T68" fmla="*/ 49 w 70"/>
                  <a:gd name="T69" fmla="*/ 95 h 106"/>
                  <a:gd name="T70" fmla="*/ 56 w 70"/>
                  <a:gd name="T71" fmla="*/ 95 h 106"/>
                  <a:gd name="T72" fmla="*/ 60 w 70"/>
                  <a:gd name="T73" fmla="*/ 92 h 106"/>
                  <a:gd name="T74" fmla="*/ 60 w 70"/>
                  <a:gd name="T75" fmla="*/ 92 h 106"/>
                  <a:gd name="T76" fmla="*/ 63 w 70"/>
                  <a:gd name="T77" fmla="*/ 88 h 106"/>
                  <a:gd name="T78" fmla="*/ 67 w 70"/>
                  <a:gd name="T79" fmla="*/ 85 h 106"/>
                  <a:gd name="T80" fmla="*/ 70 w 70"/>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6"/>
                  <a:gd name="T125" fmla="*/ 70 w 70"/>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6">
                    <a:moveTo>
                      <a:pt x="70" y="85"/>
                    </a:moveTo>
                    <a:lnTo>
                      <a:pt x="63" y="106"/>
                    </a:lnTo>
                    <a:lnTo>
                      <a:pt x="0" y="106"/>
                    </a:lnTo>
                    <a:lnTo>
                      <a:pt x="0" y="102"/>
                    </a:lnTo>
                    <a:lnTo>
                      <a:pt x="17" y="88"/>
                    </a:lnTo>
                    <a:lnTo>
                      <a:pt x="31" y="74"/>
                    </a:lnTo>
                    <a:lnTo>
                      <a:pt x="39" y="64"/>
                    </a:lnTo>
                    <a:lnTo>
                      <a:pt x="46" y="49"/>
                    </a:lnTo>
                    <a:lnTo>
                      <a:pt x="49" y="35"/>
                    </a:lnTo>
                    <a:lnTo>
                      <a:pt x="49" y="25"/>
                    </a:lnTo>
                    <a:lnTo>
                      <a:pt x="42" y="18"/>
                    </a:lnTo>
                    <a:lnTo>
                      <a:pt x="39" y="14"/>
                    </a:lnTo>
                    <a:lnTo>
                      <a:pt x="28" y="10"/>
                    </a:lnTo>
                    <a:lnTo>
                      <a:pt x="21" y="14"/>
                    </a:lnTo>
                    <a:lnTo>
                      <a:pt x="14" y="18"/>
                    </a:lnTo>
                    <a:lnTo>
                      <a:pt x="10" y="21"/>
                    </a:lnTo>
                    <a:lnTo>
                      <a:pt x="7" y="28"/>
                    </a:lnTo>
                    <a:lnTo>
                      <a:pt x="3" y="28"/>
                    </a:lnTo>
                    <a:lnTo>
                      <a:pt x="7" y="18"/>
                    </a:lnTo>
                    <a:lnTo>
                      <a:pt x="14" y="7"/>
                    </a:lnTo>
                    <a:lnTo>
                      <a:pt x="21" y="3"/>
                    </a:lnTo>
                    <a:lnTo>
                      <a:pt x="31" y="0"/>
                    </a:lnTo>
                    <a:lnTo>
                      <a:pt x="46" y="3"/>
                    </a:lnTo>
                    <a:lnTo>
                      <a:pt x="53" y="10"/>
                    </a:lnTo>
                    <a:lnTo>
                      <a:pt x="60" y="18"/>
                    </a:lnTo>
                    <a:lnTo>
                      <a:pt x="63" y="28"/>
                    </a:lnTo>
                    <a:lnTo>
                      <a:pt x="63" y="35"/>
                    </a:lnTo>
                    <a:lnTo>
                      <a:pt x="60" y="42"/>
                    </a:lnTo>
                    <a:lnTo>
                      <a:pt x="53" y="56"/>
                    </a:lnTo>
                    <a:lnTo>
                      <a:pt x="42" y="71"/>
                    </a:lnTo>
                    <a:lnTo>
                      <a:pt x="28" y="81"/>
                    </a:lnTo>
                    <a:lnTo>
                      <a:pt x="21" y="88"/>
                    </a:lnTo>
                    <a:lnTo>
                      <a:pt x="17" y="95"/>
                    </a:lnTo>
                    <a:lnTo>
                      <a:pt x="42" y="95"/>
                    </a:lnTo>
                    <a:lnTo>
                      <a:pt x="49" y="95"/>
                    </a:lnTo>
                    <a:lnTo>
                      <a:pt x="56" y="95"/>
                    </a:lnTo>
                    <a:lnTo>
                      <a:pt x="60" y="92"/>
                    </a:lnTo>
                    <a:lnTo>
                      <a:pt x="63" y="88"/>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785" name="Rectangle 386"/>
              <p:cNvSpPr>
                <a:spLocks noChangeArrowheads="1"/>
              </p:cNvSpPr>
              <p:nvPr/>
            </p:nvSpPr>
            <p:spPr bwMode="auto">
              <a:xfrm>
                <a:off x="3247"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6" name="Freeform 387"/>
              <p:cNvSpPr>
                <a:spLocks/>
              </p:cNvSpPr>
              <p:nvPr/>
            </p:nvSpPr>
            <p:spPr bwMode="auto">
              <a:xfrm>
                <a:off x="3509" y="2478"/>
                <a:ext cx="17" cy="18"/>
              </a:xfrm>
              <a:custGeom>
                <a:avLst/>
                <a:gdLst>
                  <a:gd name="T0" fmla="*/ 10 w 17"/>
                  <a:gd name="T1" fmla="*/ 0 h 18"/>
                  <a:gd name="T2" fmla="*/ 14 w 17"/>
                  <a:gd name="T3" fmla="*/ 0 h 18"/>
                  <a:gd name="T4" fmla="*/ 17 w 17"/>
                  <a:gd name="T5" fmla="*/ 4 h 18"/>
                  <a:gd name="T6" fmla="*/ 17 w 17"/>
                  <a:gd name="T7" fmla="*/ 7 h 18"/>
                  <a:gd name="T8" fmla="*/ 17 w 17"/>
                  <a:gd name="T9" fmla="*/ 11 h 18"/>
                  <a:gd name="T10" fmla="*/ 17 w 17"/>
                  <a:gd name="T11" fmla="*/ 14 h 18"/>
                  <a:gd name="T12" fmla="*/ 17 w 17"/>
                  <a:gd name="T13" fmla="*/ 18 h 18"/>
                  <a:gd name="T14" fmla="*/ 14 w 17"/>
                  <a:gd name="T15" fmla="*/ 18 h 18"/>
                  <a:gd name="T16" fmla="*/ 10 w 17"/>
                  <a:gd name="T17" fmla="*/ 18 h 18"/>
                  <a:gd name="T18" fmla="*/ 7 w 17"/>
                  <a:gd name="T19" fmla="*/ 18 h 18"/>
                  <a:gd name="T20" fmla="*/ 3 w 17"/>
                  <a:gd name="T21" fmla="*/ 18 h 18"/>
                  <a:gd name="T22" fmla="*/ 3 w 17"/>
                  <a:gd name="T23" fmla="*/ 14 h 18"/>
                  <a:gd name="T24" fmla="*/ 0 w 17"/>
                  <a:gd name="T25" fmla="*/ 11 h 18"/>
                  <a:gd name="T26" fmla="*/ 3 w 17"/>
                  <a:gd name="T27" fmla="*/ 7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7"/>
                    </a:lnTo>
                    <a:lnTo>
                      <a:pt x="17" y="11"/>
                    </a:lnTo>
                    <a:lnTo>
                      <a:pt x="17" y="14"/>
                    </a:lnTo>
                    <a:lnTo>
                      <a:pt x="17" y="18"/>
                    </a:lnTo>
                    <a:lnTo>
                      <a:pt x="14" y="18"/>
                    </a:lnTo>
                    <a:lnTo>
                      <a:pt x="10" y="18"/>
                    </a:lnTo>
                    <a:lnTo>
                      <a:pt x="7" y="18"/>
                    </a:lnTo>
                    <a:lnTo>
                      <a:pt x="3" y="18"/>
                    </a:lnTo>
                    <a:lnTo>
                      <a:pt x="3" y="14"/>
                    </a:lnTo>
                    <a:lnTo>
                      <a:pt x="0" y="11"/>
                    </a:lnTo>
                    <a:lnTo>
                      <a:pt x="3" y="7"/>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87" name="Freeform 388"/>
              <p:cNvSpPr>
                <a:spLocks/>
              </p:cNvSpPr>
              <p:nvPr/>
            </p:nvSpPr>
            <p:spPr bwMode="auto">
              <a:xfrm>
                <a:off x="3555" y="2390"/>
                <a:ext cx="42" cy="106"/>
              </a:xfrm>
              <a:custGeom>
                <a:avLst/>
                <a:gdLst>
                  <a:gd name="T0" fmla="*/ 0 w 42"/>
                  <a:gd name="T1" fmla="*/ 10 h 106"/>
                  <a:gd name="T2" fmla="*/ 24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2 h 106"/>
                  <a:gd name="T18" fmla="*/ 42 w 42"/>
                  <a:gd name="T19" fmla="*/ 102 h 106"/>
                  <a:gd name="T20" fmla="*/ 42 w 42"/>
                  <a:gd name="T21" fmla="*/ 106 h 106"/>
                  <a:gd name="T22" fmla="*/ 3 w 42"/>
                  <a:gd name="T23" fmla="*/ 106 h 106"/>
                  <a:gd name="T24" fmla="*/ 3 w 42"/>
                  <a:gd name="T25" fmla="*/ 102 h 106"/>
                  <a:gd name="T26" fmla="*/ 7 w 42"/>
                  <a:gd name="T27" fmla="*/ 102 h 106"/>
                  <a:gd name="T28" fmla="*/ 10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28 h 106"/>
                  <a:gd name="T40" fmla="*/ 14 w 42"/>
                  <a:gd name="T41" fmla="*/ 21 h 106"/>
                  <a:gd name="T42" fmla="*/ 14 w 42"/>
                  <a:gd name="T43" fmla="*/ 18 h 106"/>
                  <a:gd name="T44" fmla="*/ 14 w 42"/>
                  <a:gd name="T45" fmla="*/ 14 h 106"/>
                  <a:gd name="T46" fmla="*/ 10 w 42"/>
                  <a:gd name="T47" fmla="*/ 14 h 106"/>
                  <a:gd name="T48" fmla="*/ 10 w 42"/>
                  <a:gd name="T49" fmla="*/ 10 h 106"/>
                  <a:gd name="T50" fmla="*/ 10 w 42"/>
                  <a:gd name="T51" fmla="*/ 10 h 106"/>
                  <a:gd name="T52" fmla="*/ 7 w 42"/>
                  <a:gd name="T53" fmla="*/ 10 h 106"/>
                  <a:gd name="T54" fmla="*/ 0 w 42"/>
                  <a:gd name="T55" fmla="*/ 14 h 106"/>
                  <a:gd name="T56" fmla="*/ 0 w 42"/>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0"/>
                    </a:moveTo>
                    <a:lnTo>
                      <a:pt x="24" y="0"/>
                    </a:lnTo>
                    <a:lnTo>
                      <a:pt x="28" y="0"/>
                    </a:lnTo>
                    <a:lnTo>
                      <a:pt x="28" y="88"/>
                    </a:lnTo>
                    <a:lnTo>
                      <a:pt x="28" y="95"/>
                    </a:lnTo>
                    <a:lnTo>
                      <a:pt x="28" y="99"/>
                    </a:lnTo>
                    <a:lnTo>
                      <a:pt x="28" y="102"/>
                    </a:lnTo>
                    <a:lnTo>
                      <a:pt x="32" y="102"/>
                    </a:lnTo>
                    <a:lnTo>
                      <a:pt x="35" y="102"/>
                    </a:lnTo>
                    <a:lnTo>
                      <a:pt x="42" y="102"/>
                    </a:lnTo>
                    <a:lnTo>
                      <a:pt x="42" y="106"/>
                    </a:lnTo>
                    <a:lnTo>
                      <a:pt x="3" y="106"/>
                    </a:lnTo>
                    <a:lnTo>
                      <a:pt x="3" y="102"/>
                    </a:lnTo>
                    <a:lnTo>
                      <a:pt x="7" y="102"/>
                    </a:lnTo>
                    <a:lnTo>
                      <a:pt x="10" y="102"/>
                    </a:lnTo>
                    <a:lnTo>
                      <a:pt x="14" y="102"/>
                    </a:lnTo>
                    <a:lnTo>
                      <a:pt x="14" y="99"/>
                    </a:lnTo>
                    <a:lnTo>
                      <a:pt x="14" y="95"/>
                    </a:lnTo>
                    <a:lnTo>
                      <a:pt x="14" y="88"/>
                    </a:lnTo>
                    <a:lnTo>
                      <a:pt x="14" y="28"/>
                    </a:lnTo>
                    <a:lnTo>
                      <a:pt x="14" y="21"/>
                    </a:lnTo>
                    <a:lnTo>
                      <a:pt x="14" y="18"/>
                    </a:lnTo>
                    <a:lnTo>
                      <a:pt x="14" y="14"/>
                    </a:lnTo>
                    <a:lnTo>
                      <a:pt x="10" y="14"/>
                    </a:lnTo>
                    <a:lnTo>
                      <a:pt x="10" y="10"/>
                    </a:lnTo>
                    <a:lnTo>
                      <a:pt x="7"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8" name="Freeform 389"/>
              <p:cNvSpPr>
                <a:spLocks/>
              </p:cNvSpPr>
              <p:nvPr/>
            </p:nvSpPr>
            <p:spPr bwMode="auto">
              <a:xfrm>
                <a:off x="3618" y="2390"/>
                <a:ext cx="68" cy="106"/>
              </a:xfrm>
              <a:custGeom>
                <a:avLst/>
                <a:gdLst>
                  <a:gd name="T0" fmla="*/ 68 w 68"/>
                  <a:gd name="T1" fmla="*/ 85 h 106"/>
                  <a:gd name="T2" fmla="*/ 60 w 68"/>
                  <a:gd name="T3" fmla="*/ 106 h 106"/>
                  <a:gd name="T4" fmla="*/ 0 w 68"/>
                  <a:gd name="T5" fmla="*/ 106 h 106"/>
                  <a:gd name="T6" fmla="*/ 0 w 68"/>
                  <a:gd name="T7" fmla="*/ 102 h 106"/>
                  <a:gd name="T8" fmla="*/ 14 w 68"/>
                  <a:gd name="T9" fmla="*/ 88 h 106"/>
                  <a:gd name="T10" fmla="*/ 29 w 68"/>
                  <a:gd name="T11" fmla="*/ 74 h 106"/>
                  <a:gd name="T12" fmla="*/ 39 w 68"/>
                  <a:gd name="T13" fmla="*/ 64 h 106"/>
                  <a:gd name="T14" fmla="*/ 46 w 68"/>
                  <a:gd name="T15" fmla="*/ 49 h 106"/>
                  <a:gd name="T16" fmla="*/ 50 w 68"/>
                  <a:gd name="T17" fmla="*/ 35 h 106"/>
                  <a:gd name="T18" fmla="*/ 46 w 68"/>
                  <a:gd name="T19" fmla="*/ 25 h 106"/>
                  <a:gd name="T20" fmla="*/ 43 w 68"/>
                  <a:gd name="T21" fmla="*/ 18 h 106"/>
                  <a:gd name="T22" fmla="*/ 36 w 68"/>
                  <a:gd name="T23" fmla="*/ 14 h 106"/>
                  <a:gd name="T24" fmla="*/ 29 w 68"/>
                  <a:gd name="T25" fmla="*/ 10 h 106"/>
                  <a:gd name="T26" fmla="*/ 22 w 68"/>
                  <a:gd name="T27" fmla="*/ 14 h 106"/>
                  <a:gd name="T28" fmla="*/ 14 w 68"/>
                  <a:gd name="T29" fmla="*/ 18 h 106"/>
                  <a:gd name="T30" fmla="*/ 7 w 68"/>
                  <a:gd name="T31" fmla="*/ 21 h 106"/>
                  <a:gd name="T32" fmla="*/ 4 w 68"/>
                  <a:gd name="T33" fmla="*/ 28 h 106"/>
                  <a:gd name="T34" fmla="*/ 0 w 68"/>
                  <a:gd name="T35" fmla="*/ 28 h 106"/>
                  <a:gd name="T36" fmla="*/ 4 w 68"/>
                  <a:gd name="T37" fmla="*/ 18 h 106"/>
                  <a:gd name="T38" fmla="*/ 11 w 68"/>
                  <a:gd name="T39" fmla="*/ 7 h 106"/>
                  <a:gd name="T40" fmla="*/ 22 w 68"/>
                  <a:gd name="T41" fmla="*/ 3 h 106"/>
                  <a:gd name="T42" fmla="*/ 32 w 68"/>
                  <a:gd name="T43" fmla="*/ 0 h 106"/>
                  <a:gd name="T44" fmla="*/ 43 w 68"/>
                  <a:gd name="T45" fmla="*/ 3 h 106"/>
                  <a:gd name="T46" fmla="*/ 53 w 68"/>
                  <a:gd name="T47" fmla="*/ 10 h 106"/>
                  <a:gd name="T48" fmla="*/ 60 w 68"/>
                  <a:gd name="T49" fmla="*/ 18 h 106"/>
                  <a:gd name="T50" fmla="*/ 60 w 68"/>
                  <a:gd name="T51" fmla="*/ 28 h 106"/>
                  <a:gd name="T52" fmla="*/ 60 w 68"/>
                  <a:gd name="T53" fmla="*/ 35 h 106"/>
                  <a:gd name="T54" fmla="*/ 57 w 68"/>
                  <a:gd name="T55" fmla="*/ 42 h 106"/>
                  <a:gd name="T56" fmla="*/ 50 w 68"/>
                  <a:gd name="T57" fmla="*/ 56 h 106"/>
                  <a:gd name="T58" fmla="*/ 39 w 68"/>
                  <a:gd name="T59" fmla="*/ 71 h 106"/>
                  <a:gd name="T60" fmla="*/ 29 w 68"/>
                  <a:gd name="T61" fmla="*/ 81 h 106"/>
                  <a:gd name="T62" fmla="*/ 22 w 68"/>
                  <a:gd name="T63" fmla="*/ 88 h 106"/>
                  <a:gd name="T64" fmla="*/ 14 w 68"/>
                  <a:gd name="T65" fmla="*/ 95 h 106"/>
                  <a:gd name="T66" fmla="*/ 43 w 68"/>
                  <a:gd name="T67" fmla="*/ 95 h 106"/>
                  <a:gd name="T68" fmla="*/ 50 w 68"/>
                  <a:gd name="T69" fmla="*/ 95 h 106"/>
                  <a:gd name="T70" fmla="*/ 53 w 68"/>
                  <a:gd name="T71" fmla="*/ 95 h 106"/>
                  <a:gd name="T72" fmla="*/ 57 w 68"/>
                  <a:gd name="T73" fmla="*/ 92 h 106"/>
                  <a:gd name="T74" fmla="*/ 60 w 68"/>
                  <a:gd name="T75" fmla="*/ 92 h 106"/>
                  <a:gd name="T76" fmla="*/ 64 w 68"/>
                  <a:gd name="T77" fmla="*/ 88 h 106"/>
                  <a:gd name="T78" fmla="*/ 64 w 68"/>
                  <a:gd name="T79" fmla="*/ 85 h 106"/>
                  <a:gd name="T80" fmla="*/ 68 w 68"/>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6"/>
                  <a:gd name="T125" fmla="*/ 68 w 68"/>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6">
                    <a:moveTo>
                      <a:pt x="68" y="85"/>
                    </a:moveTo>
                    <a:lnTo>
                      <a:pt x="60" y="106"/>
                    </a:lnTo>
                    <a:lnTo>
                      <a:pt x="0" y="106"/>
                    </a:lnTo>
                    <a:lnTo>
                      <a:pt x="0" y="102"/>
                    </a:lnTo>
                    <a:lnTo>
                      <a:pt x="14" y="88"/>
                    </a:lnTo>
                    <a:lnTo>
                      <a:pt x="29" y="74"/>
                    </a:lnTo>
                    <a:lnTo>
                      <a:pt x="39" y="64"/>
                    </a:lnTo>
                    <a:lnTo>
                      <a:pt x="46" y="49"/>
                    </a:lnTo>
                    <a:lnTo>
                      <a:pt x="50" y="35"/>
                    </a:lnTo>
                    <a:lnTo>
                      <a:pt x="46" y="25"/>
                    </a:lnTo>
                    <a:lnTo>
                      <a:pt x="43" y="18"/>
                    </a:lnTo>
                    <a:lnTo>
                      <a:pt x="36" y="14"/>
                    </a:lnTo>
                    <a:lnTo>
                      <a:pt x="29" y="10"/>
                    </a:lnTo>
                    <a:lnTo>
                      <a:pt x="22" y="14"/>
                    </a:lnTo>
                    <a:lnTo>
                      <a:pt x="14" y="18"/>
                    </a:lnTo>
                    <a:lnTo>
                      <a:pt x="7" y="21"/>
                    </a:lnTo>
                    <a:lnTo>
                      <a:pt x="4" y="28"/>
                    </a:lnTo>
                    <a:lnTo>
                      <a:pt x="0" y="28"/>
                    </a:lnTo>
                    <a:lnTo>
                      <a:pt x="4" y="18"/>
                    </a:lnTo>
                    <a:lnTo>
                      <a:pt x="11" y="7"/>
                    </a:lnTo>
                    <a:lnTo>
                      <a:pt x="22" y="3"/>
                    </a:lnTo>
                    <a:lnTo>
                      <a:pt x="32" y="0"/>
                    </a:lnTo>
                    <a:lnTo>
                      <a:pt x="43" y="3"/>
                    </a:lnTo>
                    <a:lnTo>
                      <a:pt x="53" y="10"/>
                    </a:lnTo>
                    <a:lnTo>
                      <a:pt x="60" y="18"/>
                    </a:lnTo>
                    <a:lnTo>
                      <a:pt x="60" y="28"/>
                    </a:lnTo>
                    <a:lnTo>
                      <a:pt x="60" y="35"/>
                    </a:lnTo>
                    <a:lnTo>
                      <a:pt x="57" y="42"/>
                    </a:lnTo>
                    <a:lnTo>
                      <a:pt x="50" y="56"/>
                    </a:lnTo>
                    <a:lnTo>
                      <a:pt x="39" y="71"/>
                    </a:lnTo>
                    <a:lnTo>
                      <a:pt x="29" y="81"/>
                    </a:lnTo>
                    <a:lnTo>
                      <a:pt x="22" y="88"/>
                    </a:lnTo>
                    <a:lnTo>
                      <a:pt x="14" y="95"/>
                    </a:lnTo>
                    <a:lnTo>
                      <a:pt x="43" y="95"/>
                    </a:lnTo>
                    <a:lnTo>
                      <a:pt x="50" y="95"/>
                    </a:lnTo>
                    <a:lnTo>
                      <a:pt x="53" y="95"/>
                    </a:lnTo>
                    <a:lnTo>
                      <a:pt x="57" y="92"/>
                    </a:lnTo>
                    <a:lnTo>
                      <a:pt x="60" y="92"/>
                    </a:lnTo>
                    <a:lnTo>
                      <a:pt x="64" y="88"/>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789" name="Rectangle 390"/>
              <p:cNvSpPr>
                <a:spLocks noChangeArrowheads="1"/>
              </p:cNvSpPr>
              <p:nvPr/>
            </p:nvSpPr>
            <p:spPr bwMode="auto">
              <a:xfrm>
                <a:off x="402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0" name="Freeform 391"/>
              <p:cNvSpPr>
                <a:spLocks/>
              </p:cNvSpPr>
              <p:nvPr/>
            </p:nvSpPr>
            <p:spPr bwMode="auto">
              <a:xfrm>
                <a:off x="4297" y="2390"/>
                <a:ext cx="43" cy="106"/>
              </a:xfrm>
              <a:custGeom>
                <a:avLst/>
                <a:gdLst>
                  <a:gd name="T0" fmla="*/ 0 w 43"/>
                  <a:gd name="T1" fmla="*/ 10 h 106"/>
                  <a:gd name="T2" fmla="*/ 28 w 43"/>
                  <a:gd name="T3" fmla="*/ 0 h 106"/>
                  <a:gd name="T4" fmla="*/ 28 w 43"/>
                  <a:gd name="T5" fmla="*/ 0 h 106"/>
                  <a:gd name="T6" fmla="*/ 28 w 43"/>
                  <a:gd name="T7" fmla="*/ 88 h 106"/>
                  <a:gd name="T8" fmla="*/ 28 w 43"/>
                  <a:gd name="T9" fmla="*/ 95 h 106"/>
                  <a:gd name="T10" fmla="*/ 28 w 43"/>
                  <a:gd name="T11" fmla="*/ 99 h 106"/>
                  <a:gd name="T12" fmla="*/ 32 w 43"/>
                  <a:gd name="T13" fmla="*/ 102 h 106"/>
                  <a:gd name="T14" fmla="*/ 32 w 43"/>
                  <a:gd name="T15" fmla="*/ 102 h 106"/>
                  <a:gd name="T16" fmla="*/ 35 w 43"/>
                  <a:gd name="T17" fmla="*/ 102 h 106"/>
                  <a:gd name="T18" fmla="*/ 43 w 43"/>
                  <a:gd name="T19" fmla="*/ 102 h 106"/>
                  <a:gd name="T20" fmla="*/ 43 w 43"/>
                  <a:gd name="T21" fmla="*/ 106 h 106"/>
                  <a:gd name="T22" fmla="*/ 4 w 43"/>
                  <a:gd name="T23" fmla="*/ 106 h 106"/>
                  <a:gd name="T24" fmla="*/ 4 w 43"/>
                  <a:gd name="T25" fmla="*/ 102 h 106"/>
                  <a:gd name="T26" fmla="*/ 11 w 43"/>
                  <a:gd name="T27" fmla="*/ 102 h 106"/>
                  <a:gd name="T28" fmla="*/ 14 w 43"/>
                  <a:gd name="T29" fmla="*/ 102 h 106"/>
                  <a:gd name="T30" fmla="*/ 14 w 43"/>
                  <a:gd name="T31" fmla="*/ 102 h 106"/>
                  <a:gd name="T32" fmla="*/ 14 w 43"/>
                  <a:gd name="T33" fmla="*/ 99 h 106"/>
                  <a:gd name="T34" fmla="*/ 18 w 43"/>
                  <a:gd name="T35" fmla="*/ 95 h 106"/>
                  <a:gd name="T36" fmla="*/ 18 w 43"/>
                  <a:gd name="T37" fmla="*/ 88 h 106"/>
                  <a:gd name="T38" fmla="*/ 18 w 43"/>
                  <a:gd name="T39" fmla="*/ 28 h 106"/>
                  <a:gd name="T40" fmla="*/ 18 w 43"/>
                  <a:gd name="T41" fmla="*/ 21 h 106"/>
                  <a:gd name="T42" fmla="*/ 14 w 43"/>
                  <a:gd name="T43" fmla="*/ 18 h 106"/>
                  <a:gd name="T44" fmla="*/ 14 w 43"/>
                  <a:gd name="T45" fmla="*/ 14 h 106"/>
                  <a:gd name="T46" fmla="*/ 14 w 43"/>
                  <a:gd name="T47" fmla="*/ 14 h 106"/>
                  <a:gd name="T48" fmla="*/ 11 w 43"/>
                  <a:gd name="T49" fmla="*/ 10 h 106"/>
                  <a:gd name="T50" fmla="*/ 11 w 43"/>
                  <a:gd name="T51" fmla="*/ 10 h 106"/>
                  <a:gd name="T52" fmla="*/ 7 w 43"/>
                  <a:gd name="T53" fmla="*/ 10 h 106"/>
                  <a:gd name="T54" fmla="*/ 4 w 43"/>
                  <a:gd name="T55" fmla="*/ 14 h 106"/>
                  <a:gd name="T56" fmla="*/ 0 w 43"/>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6"/>
                  <a:gd name="T89" fmla="*/ 43 w 43"/>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6">
                    <a:moveTo>
                      <a:pt x="0" y="10"/>
                    </a:moveTo>
                    <a:lnTo>
                      <a:pt x="28" y="0"/>
                    </a:lnTo>
                    <a:lnTo>
                      <a:pt x="28" y="88"/>
                    </a:lnTo>
                    <a:lnTo>
                      <a:pt x="28" y="95"/>
                    </a:lnTo>
                    <a:lnTo>
                      <a:pt x="28" y="99"/>
                    </a:lnTo>
                    <a:lnTo>
                      <a:pt x="32" y="102"/>
                    </a:lnTo>
                    <a:lnTo>
                      <a:pt x="35" y="102"/>
                    </a:lnTo>
                    <a:lnTo>
                      <a:pt x="43" y="102"/>
                    </a:lnTo>
                    <a:lnTo>
                      <a:pt x="43" y="106"/>
                    </a:lnTo>
                    <a:lnTo>
                      <a:pt x="4" y="106"/>
                    </a:lnTo>
                    <a:lnTo>
                      <a:pt x="4" y="102"/>
                    </a:lnTo>
                    <a:lnTo>
                      <a:pt x="11" y="102"/>
                    </a:lnTo>
                    <a:lnTo>
                      <a:pt x="14" y="102"/>
                    </a:lnTo>
                    <a:lnTo>
                      <a:pt x="14" y="99"/>
                    </a:lnTo>
                    <a:lnTo>
                      <a:pt x="18" y="95"/>
                    </a:lnTo>
                    <a:lnTo>
                      <a:pt x="18" y="88"/>
                    </a:lnTo>
                    <a:lnTo>
                      <a:pt x="18" y="28"/>
                    </a:lnTo>
                    <a:lnTo>
                      <a:pt x="18" y="21"/>
                    </a:lnTo>
                    <a:lnTo>
                      <a:pt x="14" y="18"/>
                    </a:lnTo>
                    <a:lnTo>
                      <a:pt x="14" y="14"/>
                    </a:lnTo>
                    <a:lnTo>
                      <a:pt x="11" y="10"/>
                    </a:lnTo>
                    <a:lnTo>
                      <a:pt x="7" y="10"/>
                    </a:lnTo>
                    <a:lnTo>
                      <a:pt x="4" y="14"/>
                    </a:lnTo>
                    <a:lnTo>
                      <a:pt x="0" y="10"/>
                    </a:lnTo>
                    <a:close/>
                  </a:path>
                </a:pathLst>
              </a:custGeom>
              <a:solidFill>
                <a:srgbClr val="000000"/>
              </a:solidFill>
              <a:ln w="0">
                <a:solidFill>
                  <a:srgbClr val="000000"/>
                </a:solidFill>
                <a:round/>
                <a:headEnd/>
                <a:tailEnd/>
              </a:ln>
            </p:spPr>
            <p:txBody>
              <a:bodyPr/>
              <a:lstStyle/>
              <a:p>
                <a:endParaRPr lang="en-CA"/>
              </a:p>
            </p:txBody>
          </p:sp>
          <p:sp>
            <p:nvSpPr>
              <p:cNvPr id="22791" name="Freeform 392"/>
              <p:cNvSpPr>
                <a:spLocks/>
              </p:cNvSpPr>
              <p:nvPr/>
            </p:nvSpPr>
            <p:spPr bwMode="auto">
              <a:xfrm>
                <a:off x="4368" y="2393"/>
                <a:ext cx="56" cy="103"/>
              </a:xfrm>
              <a:custGeom>
                <a:avLst/>
                <a:gdLst>
                  <a:gd name="T0" fmla="*/ 56 w 56"/>
                  <a:gd name="T1" fmla="*/ 0 h 103"/>
                  <a:gd name="T2" fmla="*/ 49 w 56"/>
                  <a:gd name="T3" fmla="*/ 11 h 103"/>
                  <a:gd name="T4" fmla="*/ 21 w 56"/>
                  <a:gd name="T5" fmla="*/ 11 h 103"/>
                  <a:gd name="T6" fmla="*/ 14 w 56"/>
                  <a:gd name="T7" fmla="*/ 25 h 103"/>
                  <a:gd name="T8" fmla="*/ 25 w 56"/>
                  <a:gd name="T9" fmla="*/ 29 h 103"/>
                  <a:gd name="T10" fmla="*/ 35 w 56"/>
                  <a:gd name="T11" fmla="*/ 36 h 103"/>
                  <a:gd name="T12" fmla="*/ 46 w 56"/>
                  <a:gd name="T13" fmla="*/ 43 h 103"/>
                  <a:gd name="T14" fmla="*/ 53 w 56"/>
                  <a:gd name="T15" fmla="*/ 53 h 103"/>
                  <a:gd name="T16" fmla="*/ 56 w 56"/>
                  <a:gd name="T17" fmla="*/ 64 h 103"/>
                  <a:gd name="T18" fmla="*/ 53 w 56"/>
                  <a:gd name="T19" fmla="*/ 75 h 103"/>
                  <a:gd name="T20" fmla="*/ 53 w 56"/>
                  <a:gd name="T21" fmla="*/ 82 h 103"/>
                  <a:gd name="T22" fmla="*/ 49 w 56"/>
                  <a:gd name="T23" fmla="*/ 85 h 103"/>
                  <a:gd name="T24" fmla="*/ 42 w 56"/>
                  <a:gd name="T25" fmla="*/ 92 h 103"/>
                  <a:gd name="T26" fmla="*/ 39 w 56"/>
                  <a:gd name="T27" fmla="*/ 96 h 103"/>
                  <a:gd name="T28" fmla="*/ 32 w 56"/>
                  <a:gd name="T29" fmla="*/ 99 h 103"/>
                  <a:gd name="T30" fmla="*/ 25 w 56"/>
                  <a:gd name="T31" fmla="*/ 103 h 103"/>
                  <a:gd name="T32" fmla="*/ 14 w 56"/>
                  <a:gd name="T33" fmla="*/ 103 h 103"/>
                  <a:gd name="T34" fmla="*/ 7 w 56"/>
                  <a:gd name="T35" fmla="*/ 103 h 103"/>
                  <a:gd name="T36" fmla="*/ 3 w 56"/>
                  <a:gd name="T37" fmla="*/ 99 h 103"/>
                  <a:gd name="T38" fmla="*/ 0 w 56"/>
                  <a:gd name="T39" fmla="*/ 99 h 103"/>
                  <a:gd name="T40" fmla="*/ 0 w 56"/>
                  <a:gd name="T41" fmla="*/ 96 h 103"/>
                  <a:gd name="T42" fmla="*/ 0 w 56"/>
                  <a:gd name="T43" fmla="*/ 92 h 103"/>
                  <a:gd name="T44" fmla="*/ 0 w 56"/>
                  <a:gd name="T45" fmla="*/ 89 h 103"/>
                  <a:gd name="T46" fmla="*/ 3 w 56"/>
                  <a:gd name="T47" fmla="*/ 89 h 103"/>
                  <a:gd name="T48" fmla="*/ 3 w 56"/>
                  <a:gd name="T49" fmla="*/ 89 h 103"/>
                  <a:gd name="T50" fmla="*/ 7 w 56"/>
                  <a:gd name="T51" fmla="*/ 89 h 103"/>
                  <a:gd name="T52" fmla="*/ 7 w 56"/>
                  <a:gd name="T53" fmla="*/ 89 h 103"/>
                  <a:gd name="T54" fmla="*/ 10 w 56"/>
                  <a:gd name="T55" fmla="*/ 89 h 103"/>
                  <a:gd name="T56" fmla="*/ 14 w 56"/>
                  <a:gd name="T57" fmla="*/ 92 h 103"/>
                  <a:gd name="T58" fmla="*/ 17 w 56"/>
                  <a:gd name="T59" fmla="*/ 96 h 103"/>
                  <a:gd name="T60" fmla="*/ 25 w 56"/>
                  <a:gd name="T61" fmla="*/ 96 h 103"/>
                  <a:gd name="T62" fmla="*/ 32 w 56"/>
                  <a:gd name="T63" fmla="*/ 96 h 103"/>
                  <a:gd name="T64" fmla="*/ 39 w 56"/>
                  <a:gd name="T65" fmla="*/ 89 h 103"/>
                  <a:gd name="T66" fmla="*/ 42 w 56"/>
                  <a:gd name="T67" fmla="*/ 82 h 103"/>
                  <a:gd name="T68" fmla="*/ 46 w 56"/>
                  <a:gd name="T69" fmla="*/ 75 h 103"/>
                  <a:gd name="T70" fmla="*/ 46 w 56"/>
                  <a:gd name="T71" fmla="*/ 64 h 103"/>
                  <a:gd name="T72" fmla="*/ 39 w 56"/>
                  <a:gd name="T73" fmla="*/ 57 h 103"/>
                  <a:gd name="T74" fmla="*/ 32 w 56"/>
                  <a:gd name="T75" fmla="*/ 50 h 103"/>
                  <a:gd name="T76" fmla="*/ 25 w 56"/>
                  <a:gd name="T77" fmla="*/ 43 h 103"/>
                  <a:gd name="T78" fmla="*/ 14 w 56"/>
                  <a:gd name="T79" fmla="*/ 39 h 103"/>
                  <a:gd name="T80" fmla="*/ 0 w 56"/>
                  <a:gd name="T81" fmla="*/ 39 h 103"/>
                  <a:gd name="T82" fmla="*/ 21 w 56"/>
                  <a:gd name="T83" fmla="*/ 0 h 103"/>
                  <a:gd name="T84" fmla="*/ 56 w 56"/>
                  <a:gd name="T85" fmla="*/ 0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103"/>
                  <a:gd name="T131" fmla="*/ 56 w 56"/>
                  <a:gd name="T132" fmla="*/ 103 h 1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103">
                    <a:moveTo>
                      <a:pt x="56" y="0"/>
                    </a:moveTo>
                    <a:lnTo>
                      <a:pt x="49" y="11"/>
                    </a:lnTo>
                    <a:lnTo>
                      <a:pt x="21" y="11"/>
                    </a:lnTo>
                    <a:lnTo>
                      <a:pt x="14" y="25"/>
                    </a:lnTo>
                    <a:lnTo>
                      <a:pt x="25" y="29"/>
                    </a:lnTo>
                    <a:lnTo>
                      <a:pt x="35" y="36"/>
                    </a:lnTo>
                    <a:lnTo>
                      <a:pt x="46" y="43"/>
                    </a:lnTo>
                    <a:lnTo>
                      <a:pt x="53" y="53"/>
                    </a:lnTo>
                    <a:lnTo>
                      <a:pt x="56" y="64"/>
                    </a:lnTo>
                    <a:lnTo>
                      <a:pt x="53" y="75"/>
                    </a:lnTo>
                    <a:lnTo>
                      <a:pt x="53" y="82"/>
                    </a:lnTo>
                    <a:lnTo>
                      <a:pt x="49" y="85"/>
                    </a:lnTo>
                    <a:lnTo>
                      <a:pt x="42" y="92"/>
                    </a:lnTo>
                    <a:lnTo>
                      <a:pt x="39" y="96"/>
                    </a:lnTo>
                    <a:lnTo>
                      <a:pt x="32" y="99"/>
                    </a:lnTo>
                    <a:lnTo>
                      <a:pt x="25" y="103"/>
                    </a:lnTo>
                    <a:lnTo>
                      <a:pt x="14" y="103"/>
                    </a:lnTo>
                    <a:lnTo>
                      <a:pt x="7" y="103"/>
                    </a:lnTo>
                    <a:lnTo>
                      <a:pt x="3" y="99"/>
                    </a:lnTo>
                    <a:lnTo>
                      <a:pt x="0" y="99"/>
                    </a:lnTo>
                    <a:lnTo>
                      <a:pt x="0" y="96"/>
                    </a:lnTo>
                    <a:lnTo>
                      <a:pt x="0" y="92"/>
                    </a:lnTo>
                    <a:lnTo>
                      <a:pt x="0" y="89"/>
                    </a:lnTo>
                    <a:lnTo>
                      <a:pt x="3" y="89"/>
                    </a:lnTo>
                    <a:lnTo>
                      <a:pt x="7" y="89"/>
                    </a:lnTo>
                    <a:lnTo>
                      <a:pt x="10" y="89"/>
                    </a:lnTo>
                    <a:lnTo>
                      <a:pt x="14" y="92"/>
                    </a:lnTo>
                    <a:lnTo>
                      <a:pt x="17" y="96"/>
                    </a:lnTo>
                    <a:lnTo>
                      <a:pt x="25" y="96"/>
                    </a:lnTo>
                    <a:lnTo>
                      <a:pt x="32" y="96"/>
                    </a:lnTo>
                    <a:lnTo>
                      <a:pt x="39" y="89"/>
                    </a:lnTo>
                    <a:lnTo>
                      <a:pt x="42" y="82"/>
                    </a:lnTo>
                    <a:lnTo>
                      <a:pt x="46" y="75"/>
                    </a:lnTo>
                    <a:lnTo>
                      <a:pt x="46" y="64"/>
                    </a:lnTo>
                    <a:lnTo>
                      <a:pt x="39" y="57"/>
                    </a:lnTo>
                    <a:lnTo>
                      <a:pt x="32" y="50"/>
                    </a:lnTo>
                    <a:lnTo>
                      <a:pt x="25" y="43"/>
                    </a:lnTo>
                    <a:lnTo>
                      <a:pt x="14" y="39"/>
                    </a:lnTo>
                    <a:lnTo>
                      <a:pt x="0" y="39"/>
                    </a:lnTo>
                    <a:lnTo>
                      <a:pt x="21" y="0"/>
                    </a:lnTo>
                    <a:lnTo>
                      <a:pt x="56" y="0"/>
                    </a:lnTo>
                    <a:close/>
                  </a:path>
                </a:pathLst>
              </a:custGeom>
              <a:solidFill>
                <a:srgbClr val="000000"/>
              </a:solidFill>
              <a:ln w="0">
                <a:solidFill>
                  <a:srgbClr val="000000"/>
                </a:solidFill>
                <a:round/>
                <a:headEnd/>
                <a:tailEnd/>
              </a:ln>
            </p:spPr>
            <p:txBody>
              <a:bodyPr/>
              <a:lstStyle/>
              <a:p>
                <a:endParaRPr lang="en-CA"/>
              </a:p>
            </p:txBody>
          </p:sp>
          <p:sp>
            <p:nvSpPr>
              <p:cNvPr id="22792" name="Rectangle 393"/>
              <p:cNvSpPr>
                <a:spLocks noChangeArrowheads="1"/>
              </p:cNvSpPr>
              <p:nvPr/>
            </p:nvSpPr>
            <p:spPr bwMode="auto">
              <a:xfrm>
                <a:off x="4591"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3" name="Freeform 394"/>
              <p:cNvSpPr>
                <a:spLocks/>
              </p:cNvSpPr>
              <p:nvPr/>
            </p:nvSpPr>
            <p:spPr bwMode="auto">
              <a:xfrm>
                <a:off x="4859" y="2478"/>
                <a:ext cx="18" cy="18"/>
              </a:xfrm>
              <a:custGeom>
                <a:avLst/>
                <a:gdLst>
                  <a:gd name="T0" fmla="*/ 11 w 18"/>
                  <a:gd name="T1" fmla="*/ 0 h 18"/>
                  <a:gd name="T2" fmla="*/ 14 w 18"/>
                  <a:gd name="T3" fmla="*/ 0 h 18"/>
                  <a:gd name="T4" fmla="*/ 14 w 18"/>
                  <a:gd name="T5" fmla="*/ 4 h 18"/>
                  <a:gd name="T6" fmla="*/ 18 w 18"/>
                  <a:gd name="T7" fmla="*/ 7 h 18"/>
                  <a:gd name="T8" fmla="*/ 18 w 18"/>
                  <a:gd name="T9" fmla="*/ 11 h 18"/>
                  <a:gd name="T10" fmla="*/ 18 w 18"/>
                  <a:gd name="T11" fmla="*/ 14 h 18"/>
                  <a:gd name="T12" fmla="*/ 14 w 18"/>
                  <a:gd name="T13" fmla="*/ 18 h 18"/>
                  <a:gd name="T14" fmla="*/ 14 w 18"/>
                  <a:gd name="T15" fmla="*/ 18 h 18"/>
                  <a:gd name="T16" fmla="*/ 11 w 18"/>
                  <a:gd name="T17" fmla="*/ 18 h 18"/>
                  <a:gd name="T18" fmla="*/ 7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94" name="Freeform 395"/>
              <p:cNvSpPr>
                <a:spLocks/>
              </p:cNvSpPr>
              <p:nvPr/>
            </p:nvSpPr>
            <p:spPr bwMode="auto">
              <a:xfrm>
                <a:off x="4891"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5 h 106"/>
                  <a:gd name="T20" fmla="*/ 42 w 67"/>
                  <a:gd name="T21" fmla="*/ 18 h 106"/>
                  <a:gd name="T22" fmla="*/ 35 w 67"/>
                  <a:gd name="T23" fmla="*/ 14 h 106"/>
                  <a:gd name="T24" fmla="*/ 28 w 67"/>
                  <a:gd name="T25" fmla="*/ 10 h 106"/>
                  <a:gd name="T26" fmla="*/ 18 w 67"/>
                  <a:gd name="T27" fmla="*/ 14 h 106"/>
                  <a:gd name="T28" fmla="*/ 14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21 w 67"/>
                  <a:gd name="T41" fmla="*/ 3 h 106"/>
                  <a:gd name="T42" fmla="*/ 32 w 67"/>
                  <a:gd name="T43" fmla="*/ 0 h 106"/>
                  <a:gd name="T44" fmla="*/ 42 w 67"/>
                  <a:gd name="T45" fmla="*/ 3 h 106"/>
                  <a:gd name="T46" fmla="*/ 53 w 67"/>
                  <a:gd name="T47" fmla="*/ 10 h 106"/>
                  <a:gd name="T48" fmla="*/ 60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8 w 67"/>
                  <a:gd name="T61" fmla="*/ 81 h 106"/>
                  <a:gd name="T62" fmla="*/ 18 w 67"/>
                  <a:gd name="T63" fmla="*/ 88 h 106"/>
                  <a:gd name="T64" fmla="*/ 14 w 67"/>
                  <a:gd name="T65" fmla="*/ 95 h 106"/>
                  <a:gd name="T66" fmla="*/ 42 w 67"/>
                  <a:gd name="T67" fmla="*/ 95 h 106"/>
                  <a:gd name="T68" fmla="*/ 50 w 67"/>
                  <a:gd name="T69" fmla="*/ 95 h 106"/>
                  <a:gd name="T70" fmla="*/ 53 w 67"/>
                  <a:gd name="T71" fmla="*/ 95 h 106"/>
                  <a:gd name="T72" fmla="*/ 57 w 67"/>
                  <a:gd name="T73" fmla="*/ 92 h 106"/>
                  <a:gd name="T74" fmla="*/ 60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6" y="49"/>
                    </a:lnTo>
                    <a:lnTo>
                      <a:pt x="46" y="35"/>
                    </a:lnTo>
                    <a:lnTo>
                      <a:pt x="46" y="25"/>
                    </a:lnTo>
                    <a:lnTo>
                      <a:pt x="42" y="18"/>
                    </a:lnTo>
                    <a:lnTo>
                      <a:pt x="35" y="14"/>
                    </a:lnTo>
                    <a:lnTo>
                      <a:pt x="28" y="10"/>
                    </a:lnTo>
                    <a:lnTo>
                      <a:pt x="18" y="14"/>
                    </a:lnTo>
                    <a:lnTo>
                      <a:pt x="14" y="18"/>
                    </a:lnTo>
                    <a:lnTo>
                      <a:pt x="7" y="21"/>
                    </a:lnTo>
                    <a:lnTo>
                      <a:pt x="4" y="28"/>
                    </a:lnTo>
                    <a:lnTo>
                      <a:pt x="0" y="28"/>
                    </a:lnTo>
                    <a:lnTo>
                      <a:pt x="4" y="18"/>
                    </a:lnTo>
                    <a:lnTo>
                      <a:pt x="11" y="7"/>
                    </a:lnTo>
                    <a:lnTo>
                      <a:pt x="21" y="3"/>
                    </a:lnTo>
                    <a:lnTo>
                      <a:pt x="32" y="0"/>
                    </a:lnTo>
                    <a:lnTo>
                      <a:pt x="42" y="3"/>
                    </a:lnTo>
                    <a:lnTo>
                      <a:pt x="53" y="10"/>
                    </a:lnTo>
                    <a:lnTo>
                      <a:pt x="60" y="18"/>
                    </a:lnTo>
                    <a:lnTo>
                      <a:pt x="60" y="28"/>
                    </a:lnTo>
                    <a:lnTo>
                      <a:pt x="60" y="35"/>
                    </a:lnTo>
                    <a:lnTo>
                      <a:pt x="57" y="42"/>
                    </a:lnTo>
                    <a:lnTo>
                      <a:pt x="50" y="56"/>
                    </a:lnTo>
                    <a:lnTo>
                      <a:pt x="39" y="71"/>
                    </a:lnTo>
                    <a:lnTo>
                      <a:pt x="28" y="81"/>
                    </a:lnTo>
                    <a:lnTo>
                      <a:pt x="18" y="88"/>
                    </a:lnTo>
                    <a:lnTo>
                      <a:pt x="14" y="95"/>
                    </a:lnTo>
                    <a:lnTo>
                      <a:pt x="42" y="95"/>
                    </a:lnTo>
                    <a:lnTo>
                      <a:pt x="50" y="95"/>
                    </a:lnTo>
                    <a:lnTo>
                      <a:pt x="53" y="95"/>
                    </a:lnTo>
                    <a:lnTo>
                      <a:pt x="57" y="92"/>
                    </a:lnTo>
                    <a:lnTo>
                      <a:pt x="60"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95" name="Freeform 396"/>
              <p:cNvSpPr>
                <a:spLocks noEditPoints="1"/>
              </p:cNvSpPr>
              <p:nvPr/>
            </p:nvSpPr>
            <p:spPr bwMode="auto">
              <a:xfrm>
                <a:off x="4969" y="2390"/>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96" name="Rectangle 397"/>
              <p:cNvSpPr>
                <a:spLocks noChangeArrowheads="1"/>
              </p:cNvSpPr>
              <p:nvPr/>
            </p:nvSpPr>
            <p:spPr bwMode="auto">
              <a:xfrm>
                <a:off x="5213"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7" name="Rectangle 398"/>
              <p:cNvSpPr>
                <a:spLocks noChangeArrowheads="1"/>
              </p:cNvSpPr>
              <p:nvPr/>
            </p:nvSpPr>
            <p:spPr bwMode="auto">
              <a:xfrm>
                <a:off x="532"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8" name="Freeform 399"/>
              <p:cNvSpPr>
                <a:spLocks/>
              </p:cNvSpPr>
              <p:nvPr/>
            </p:nvSpPr>
            <p:spPr bwMode="auto">
              <a:xfrm>
                <a:off x="592" y="2581"/>
                <a:ext cx="60" cy="106"/>
              </a:xfrm>
              <a:custGeom>
                <a:avLst/>
                <a:gdLst>
                  <a:gd name="T0" fmla="*/ 25 w 60"/>
                  <a:gd name="T1" fmla="*/ 42 h 106"/>
                  <a:gd name="T2" fmla="*/ 25 w 60"/>
                  <a:gd name="T3" fmla="*/ 88 h 106"/>
                  <a:gd name="T4" fmla="*/ 25 w 60"/>
                  <a:gd name="T5" fmla="*/ 95 h 106"/>
                  <a:gd name="T6" fmla="*/ 29 w 60"/>
                  <a:gd name="T7" fmla="*/ 102 h 106"/>
                  <a:gd name="T8" fmla="*/ 32 w 60"/>
                  <a:gd name="T9" fmla="*/ 102 h 106"/>
                  <a:gd name="T10" fmla="*/ 36 w 60"/>
                  <a:gd name="T11" fmla="*/ 106 h 106"/>
                  <a:gd name="T12" fmla="*/ 43 w 60"/>
                  <a:gd name="T13" fmla="*/ 106 h 106"/>
                  <a:gd name="T14" fmla="*/ 43 w 60"/>
                  <a:gd name="T15" fmla="*/ 106 h 106"/>
                  <a:gd name="T16" fmla="*/ 0 w 60"/>
                  <a:gd name="T17" fmla="*/ 106 h 106"/>
                  <a:gd name="T18" fmla="*/ 0 w 60"/>
                  <a:gd name="T19" fmla="*/ 106 h 106"/>
                  <a:gd name="T20" fmla="*/ 4 w 60"/>
                  <a:gd name="T21" fmla="*/ 106 h 106"/>
                  <a:gd name="T22" fmla="*/ 7 w 60"/>
                  <a:gd name="T23" fmla="*/ 106 h 106"/>
                  <a:gd name="T24" fmla="*/ 7 w 60"/>
                  <a:gd name="T25" fmla="*/ 102 h 106"/>
                  <a:gd name="T26" fmla="*/ 11 w 60"/>
                  <a:gd name="T27" fmla="*/ 102 h 106"/>
                  <a:gd name="T28" fmla="*/ 11 w 60"/>
                  <a:gd name="T29" fmla="*/ 99 h 106"/>
                  <a:gd name="T30" fmla="*/ 11 w 60"/>
                  <a:gd name="T31" fmla="*/ 95 h 106"/>
                  <a:gd name="T32" fmla="*/ 14 w 60"/>
                  <a:gd name="T33" fmla="*/ 88 h 106"/>
                  <a:gd name="T34" fmla="*/ 14 w 60"/>
                  <a:gd name="T35" fmla="*/ 42 h 106"/>
                  <a:gd name="T36" fmla="*/ 0 w 60"/>
                  <a:gd name="T37" fmla="*/ 42 h 106"/>
                  <a:gd name="T38" fmla="*/ 0 w 60"/>
                  <a:gd name="T39" fmla="*/ 39 h 106"/>
                  <a:gd name="T40" fmla="*/ 14 w 60"/>
                  <a:gd name="T41" fmla="*/ 39 h 106"/>
                  <a:gd name="T42" fmla="*/ 14 w 60"/>
                  <a:gd name="T43" fmla="*/ 32 h 106"/>
                  <a:gd name="T44" fmla="*/ 14 w 60"/>
                  <a:gd name="T45" fmla="*/ 21 h 106"/>
                  <a:gd name="T46" fmla="*/ 14 w 60"/>
                  <a:gd name="T47" fmla="*/ 14 h 106"/>
                  <a:gd name="T48" fmla="*/ 21 w 60"/>
                  <a:gd name="T49" fmla="*/ 7 h 106"/>
                  <a:gd name="T50" fmla="*/ 25 w 60"/>
                  <a:gd name="T51" fmla="*/ 3 h 106"/>
                  <a:gd name="T52" fmla="*/ 32 w 60"/>
                  <a:gd name="T53" fmla="*/ 0 h 106"/>
                  <a:gd name="T54" fmla="*/ 43 w 60"/>
                  <a:gd name="T55" fmla="*/ 0 h 106"/>
                  <a:gd name="T56" fmla="*/ 50 w 60"/>
                  <a:gd name="T57" fmla="*/ 0 h 106"/>
                  <a:gd name="T58" fmla="*/ 57 w 60"/>
                  <a:gd name="T59" fmla="*/ 3 h 106"/>
                  <a:gd name="T60" fmla="*/ 60 w 60"/>
                  <a:gd name="T61" fmla="*/ 7 h 106"/>
                  <a:gd name="T62" fmla="*/ 60 w 60"/>
                  <a:gd name="T63" fmla="*/ 10 h 106"/>
                  <a:gd name="T64" fmla="*/ 60 w 60"/>
                  <a:gd name="T65" fmla="*/ 14 h 106"/>
                  <a:gd name="T66" fmla="*/ 60 w 60"/>
                  <a:gd name="T67" fmla="*/ 14 h 106"/>
                  <a:gd name="T68" fmla="*/ 57 w 60"/>
                  <a:gd name="T69" fmla="*/ 17 h 106"/>
                  <a:gd name="T70" fmla="*/ 53 w 60"/>
                  <a:gd name="T71" fmla="*/ 17 h 106"/>
                  <a:gd name="T72" fmla="*/ 53 w 60"/>
                  <a:gd name="T73" fmla="*/ 17 h 106"/>
                  <a:gd name="T74" fmla="*/ 50 w 60"/>
                  <a:gd name="T75" fmla="*/ 17 h 106"/>
                  <a:gd name="T76" fmla="*/ 50 w 60"/>
                  <a:gd name="T77" fmla="*/ 14 h 106"/>
                  <a:gd name="T78" fmla="*/ 46 w 60"/>
                  <a:gd name="T79" fmla="*/ 10 h 106"/>
                  <a:gd name="T80" fmla="*/ 43 w 60"/>
                  <a:gd name="T81" fmla="*/ 7 h 106"/>
                  <a:gd name="T82" fmla="*/ 43 w 60"/>
                  <a:gd name="T83" fmla="*/ 3 h 106"/>
                  <a:gd name="T84" fmla="*/ 39 w 60"/>
                  <a:gd name="T85" fmla="*/ 3 h 106"/>
                  <a:gd name="T86" fmla="*/ 36 w 60"/>
                  <a:gd name="T87" fmla="*/ 3 h 106"/>
                  <a:gd name="T88" fmla="*/ 32 w 60"/>
                  <a:gd name="T89" fmla="*/ 3 h 106"/>
                  <a:gd name="T90" fmla="*/ 29 w 60"/>
                  <a:gd name="T91" fmla="*/ 3 h 106"/>
                  <a:gd name="T92" fmla="*/ 29 w 60"/>
                  <a:gd name="T93" fmla="*/ 7 h 106"/>
                  <a:gd name="T94" fmla="*/ 25 w 60"/>
                  <a:gd name="T95" fmla="*/ 10 h 106"/>
                  <a:gd name="T96" fmla="*/ 25 w 60"/>
                  <a:gd name="T97" fmla="*/ 17 h 106"/>
                  <a:gd name="T98" fmla="*/ 25 w 60"/>
                  <a:gd name="T99" fmla="*/ 32 h 106"/>
                  <a:gd name="T100" fmla="*/ 25 w 60"/>
                  <a:gd name="T101" fmla="*/ 39 h 106"/>
                  <a:gd name="T102" fmla="*/ 43 w 60"/>
                  <a:gd name="T103" fmla="*/ 39 h 106"/>
                  <a:gd name="T104" fmla="*/ 43 w 60"/>
                  <a:gd name="T105" fmla="*/ 42 h 106"/>
                  <a:gd name="T106" fmla="*/ 25 w 60"/>
                  <a:gd name="T107" fmla="*/ 4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06"/>
                  <a:gd name="T164" fmla="*/ 60 w 60"/>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06">
                    <a:moveTo>
                      <a:pt x="25" y="42"/>
                    </a:moveTo>
                    <a:lnTo>
                      <a:pt x="25" y="88"/>
                    </a:lnTo>
                    <a:lnTo>
                      <a:pt x="25" y="95"/>
                    </a:lnTo>
                    <a:lnTo>
                      <a:pt x="29" y="102"/>
                    </a:lnTo>
                    <a:lnTo>
                      <a:pt x="32" y="102"/>
                    </a:lnTo>
                    <a:lnTo>
                      <a:pt x="36" y="106"/>
                    </a:lnTo>
                    <a:lnTo>
                      <a:pt x="43" y="106"/>
                    </a:lnTo>
                    <a:lnTo>
                      <a:pt x="0" y="106"/>
                    </a:lnTo>
                    <a:lnTo>
                      <a:pt x="4" y="106"/>
                    </a:lnTo>
                    <a:lnTo>
                      <a:pt x="7" y="106"/>
                    </a:lnTo>
                    <a:lnTo>
                      <a:pt x="7" y="102"/>
                    </a:lnTo>
                    <a:lnTo>
                      <a:pt x="11" y="102"/>
                    </a:lnTo>
                    <a:lnTo>
                      <a:pt x="11" y="99"/>
                    </a:lnTo>
                    <a:lnTo>
                      <a:pt x="11" y="95"/>
                    </a:lnTo>
                    <a:lnTo>
                      <a:pt x="14" y="88"/>
                    </a:lnTo>
                    <a:lnTo>
                      <a:pt x="14" y="42"/>
                    </a:lnTo>
                    <a:lnTo>
                      <a:pt x="0" y="42"/>
                    </a:lnTo>
                    <a:lnTo>
                      <a:pt x="0" y="39"/>
                    </a:lnTo>
                    <a:lnTo>
                      <a:pt x="14" y="39"/>
                    </a:lnTo>
                    <a:lnTo>
                      <a:pt x="14" y="32"/>
                    </a:lnTo>
                    <a:lnTo>
                      <a:pt x="14" y="21"/>
                    </a:lnTo>
                    <a:lnTo>
                      <a:pt x="14" y="14"/>
                    </a:lnTo>
                    <a:lnTo>
                      <a:pt x="21" y="7"/>
                    </a:lnTo>
                    <a:lnTo>
                      <a:pt x="25" y="3"/>
                    </a:lnTo>
                    <a:lnTo>
                      <a:pt x="32" y="0"/>
                    </a:lnTo>
                    <a:lnTo>
                      <a:pt x="43" y="0"/>
                    </a:lnTo>
                    <a:lnTo>
                      <a:pt x="50" y="0"/>
                    </a:lnTo>
                    <a:lnTo>
                      <a:pt x="57" y="3"/>
                    </a:lnTo>
                    <a:lnTo>
                      <a:pt x="60" y="7"/>
                    </a:lnTo>
                    <a:lnTo>
                      <a:pt x="60" y="10"/>
                    </a:lnTo>
                    <a:lnTo>
                      <a:pt x="60" y="14"/>
                    </a:lnTo>
                    <a:lnTo>
                      <a:pt x="57" y="17"/>
                    </a:lnTo>
                    <a:lnTo>
                      <a:pt x="53" y="17"/>
                    </a:lnTo>
                    <a:lnTo>
                      <a:pt x="50" y="17"/>
                    </a:lnTo>
                    <a:lnTo>
                      <a:pt x="50" y="14"/>
                    </a:lnTo>
                    <a:lnTo>
                      <a:pt x="46" y="10"/>
                    </a:lnTo>
                    <a:lnTo>
                      <a:pt x="43" y="7"/>
                    </a:lnTo>
                    <a:lnTo>
                      <a:pt x="43" y="3"/>
                    </a:lnTo>
                    <a:lnTo>
                      <a:pt x="39" y="3"/>
                    </a:lnTo>
                    <a:lnTo>
                      <a:pt x="36" y="3"/>
                    </a:lnTo>
                    <a:lnTo>
                      <a:pt x="32" y="3"/>
                    </a:lnTo>
                    <a:lnTo>
                      <a:pt x="29" y="3"/>
                    </a:lnTo>
                    <a:lnTo>
                      <a:pt x="29" y="7"/>
                    </a:lnTo>
                    <a:lnTo>
                      <a:pt x="25" y="10"/>
                    </a:lnTo>
                    <a:lnTo>
                      <a:pt x="25" y="17"/>
                    </a:lnTo>
                    <a:lnTo>
                      <a:pt x="25" y="32"/>
                    </a:lnTo>
                    <a:lnTo>
                      <a:pt x="25" y="39"/>
                    </a:lnTo>
                    <a:lnTo>
                      <a:pt x="43" y="39"/>
                    </a:lnTo>
                    <a:lnTo>
                      <a:pt x="43" y="42"/>
                    </a:lnTo>
                    <a:lnTo>
                      <a:pt x="25" y="42"/>
                    </a:lnTo>
                    <a:close/>
                  </a:path>
                </a:pathLst>
              </a:custGeom>
              <a:solidFill>
                <a:srgbClr val="000000"/>
              </a:solidFill>
              <a:ln w="0">
                <a:solidFill>
                  <a:srgbClr val="000000"/>
                </a:solidFill>
                <a:round/>
                <a:headEnd/>
                <a:tailEnd/>
              </a:ln>
            </p:spPr>
            <p:txBody>
              <a:bodyPr/>
              <a:lstStyle/>
              <a:p>
                <a:endParaRPr lang="en-CA"/>
              </a:p>
            </p:txBody>
          </p:sp>
          <p:sp>
            <p:nvSpPr>
              <p:cNvPr id="22799" name="Freeform 400"/>
              <p:cNvSpPr>
                <a:spLocks noEditPoints="1"/>
              </p:cNvSpPr>
              <p:nvPr/>
            </p:nvSpPr>
            <p:spPr bwMode="auto">
              <a:xfrm>
                <a:off x="642" y="2616"/>
                <a:ext cx="67" cy="74"/>
              </a:xfrm>
              <a:custGeom>
                <a:avLst/>
                <a:gdLst>
                  <a:gd name="T0" fmla="*/ 32 w 67"/>
                  <a:gd name="T1" fmla="*/ 0 h 74"/>
                  <a:gd name="T2" fmla="*/ 42 w 67"/>
                  <a:gd name="T3" fmla="*/ 0 h 74"/>
                  <a:gd name="T4" fmla="*/ 53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2 w 67"/>
                  <a:gd name="T23" fmla="*/ 74 h 74"/>
                  <a:gd name="T24" fmla="*/ 21 w 67"/>
                  <a:gd name="T25" fmla="*/ 71 h 74"/>
                  <a:gd name="T26" fmla="*/ 14 w 67"/>
                  <a:gd name="T27" fmla="*/ 67 h 74"/>
                  <a:gd name="T28" fmla="*/ 7 w 67"/>
                  <a:gd name="T29" fmla="*/ 60 h 74"/>
                  <a:gd name="T30" fmla="*/ 3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2 w 67"/>
                  <a:gd name="T45" fmla="*/ 0 h 74"/>
                  <a:gd name="T46" fmla="*/ 32 w 67"/>
                  <a:gd name="T47" fmla="*/ 4 h 74"/>
                  <a:gd name="T48" fmla="*/ 28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6 w 67"/>
                  <a:gd name="T83" fmla="*/ 11 h 74"/>
                  <a:gd name="T84" fmla="*/ 39 w 67"/>
                  <a:gd name="T85" fmla="*/ 7 h 74"/>
                  <a:gd name="T86" fmla="*/ 32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2" y="0"/>
                    </a:moveTo>
                    <a:lnTo>
                      <a:pt x="42" y="0"/>
                    </a:lnTo>
                    <a:lnTo>
                      <a:pt x="53" y="7"/>
                    </a:lnTo>
                    <a:lnTo>
                      <a:pt x="56" y="11"/>
                    </a:lnTo>
                    <a:lnTo>
                      <a:pt x="63" y="21"/>
                    </a:lnTo>
                    <a:lnTo>
                      <a:pt x="67" y="35"/>
                    </a:lnTo>
                    <a:lnTo>
                      <a:pt x="63" y="46"/>
                    </a:lnTo>
                    <a:lnTo>
                      <a:pt x="60" y="53"/>
                    </a:lnTo>
                    <a:lnTo>
                      <a:pt x="56" y="64"/>
                    </a:lnTo>
                    <a:lnTo>
                      <a:pt x="49" y="67"/>
                    </a:lnTo>
                    <a:lnTo>
                      <a:pt x="42" y="71"/>
                    </a:lnTo>
                    <a:lnTo>
                      <a:pt x="32" y="74"/>
                    </a:lnTo>
                    <a:lnTo>
                      <a:pt x="21" y="71"/>
                    </a:lnTo>
                    <a:lnTo>
                      <a:pt x="14" y="67"/>
                    </a:lnTo>
                    <a:lnTo>
                      <a:pt x="7" y="60"/>
                    </a:lnTo>
                    <a:lnTo>
                      <a:pt x="3" y="50"/>
                    </a:lnTo>
                    <a:lnTo>
                      <a:pt x="0" y="35"/>
                    </a:lnTo>
                    <a:lnTo>
                      <a:pt x="0" y="28"/>
                    </a:lnTo>
                    <a:lnTo>
                      <a:pt x="3" y="18"/>
                    </a:lnTo>
                    <a:lnTo>
                      <a:pt x="10" y="11"/>
                    </a:lnTo>
                    <a:lnTo>
                      <a:pt x="17" y="4"/>
                    </a:lnTo>
                    <a:lnTo>
                      <a:pt x="24" y="0"/>
                    </a:lnTo>
                    <a:lnTo>
                      <a:pt x="32" y="0"/>
                    </a:lnTo>
                    <a:close/>
                    <a:moveTo>
                      <a:pt x="32" y="4"/>
                    </a:moveTo>
                    <a:lnTo>
                      <a:pt x="28"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6" y="11"/>
                    </a:lnTo>
                    <a:lnTo>
                      <a:pt x="39" y="7"/>
                    </a:lnTo>
                    <a:lnTo>
                      <a:pt x="32" y="4"/>
                    </a:lnTo>
                    <a:close/>
                  </a:path>
                </a:pathLst>
              </a:custGeom>
              <a:solidFill>
                <a:srgbClr val="000000"/>
              </a:solidFill>
              <a:ln w="0">
                <a:solidFill>
                  <a:srgbClr val="000000"/>
                </a:solidFill>
                <a:round/>
                <a:headEnd/>
                <a:tailEnd/>
              </a:ln>
            </p:spPr>
            <p:txBody>
              <a:bodyPr/>
              <a:lstStyle/>
              <a:p>
                <a:endParaRPr lang="en-CA"/>
              </a:p>
            </p:txBody>
          </p:sp>
          <p:sp>
            <p:nvSpPr>
              <p:cNvPr id="22800" name="Freeform 401"/>
              <p:cNvSpPr>
                <a:spLocks noEditPoints="1"/>
              </p:cNvSpPr>
              <p:nvPr/>
            </p:nvSpPr>
            <p:spPr bwMode="auto">
              <a:xfrm>
                <a:off x="720" y="2616"/>
                <a:ext cx="67" cy="74"/>
              </a:xfrm>
              <a:custGeom>
                <a:avLst/>
                <a:gdLst>
                  <a:gd name="T0" fmla="*/ 31 w 67"/>
                  <a:gd name="T1" fmla="*/ 0 h 74"/>
                  <a:gd name="T2" fmla="*/ 42 w 67"/>
                  <a:gd name="T3" fmla="*/ 0 h 74"/>
                  <a:gd name="T4" fmla="*/ 49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1 w 67"/>
                  <a:gd name="T23" fmla="*/ 74 h 74"/>
                  <a:gd name="T24" fmla="*/ 21 w 67"/>
                  <a:gd name="T25" fmla="*/ 71 h 74"/>
                  <a:gd name="T26" fmla="*/ 14 w 67"/>
                  <a:gd name="T27" fmla="*/ 67 h 74"/>
                  <a:gd name="T28" fmla="*/ 7 w 67"/>
                  <a:gd name="T29" fmla="*/ 60 h 74"/>
                  <a:gd name="T30" fmla="*/ 0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1 w 67"/>
                  <a:gd name="T45" fmla="*/ 0 h 74"/>
                  <a:gd name="T46" fmla="*/ 31 w 67"/>
                  <a:gd name="T47" fmla="*/ 4 h 74"/>
                  <a:gd name="T48" fmla="*/ 24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5 w 67"/>
                  <a:gd name="T83" fmla="*/ 11 h 74"/>
                  <a:gd name="T84" fmla="*/ 38 w 67"/>
                  <a:gd name="T85" fmla="*/ 7 h 74"/>
                  <a:gd name="T86" fmla="*/ 31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1" y="0"/>
                    </a:moveTo>
                    <a:lnTo>
                      <a:pt x="42" y="0"/>
                    </a:lnTo>
                    <a:lnTo>
                      <a:pt x="49" y="7"/>
                    </a:lnTo>
                    <a:lnTo>
                      <a:pt x="56" y="11"/>
                    </a:lnTo>
                    <a:lnTo>
                      <a:pt x="63" y="21"/>
                    </a:lnTo>
                    <a:lnTo>
                      <a:pt x="67" y="35"/>
                    </a:lnTo>
                    <a:lnTo>
                      <a:pt x="63" y="46"/>
                    </a:lnTo>
                    <a:lnTo>
                      <a:pt x="60" y="53"/>
                    </a:lnTo>
                    <a:lnTo>
                      <a:pt x="56" y="64"/>
                    </a:lnTo>
                    <a:lnTo>
                      <a:pt x="49" y="67"/>
                    </a:lnTo>
                    <a:lnTo>
                      <a:pt x="42" y="71"/>
                    </a:lnTo>
                    <a:lnTo>
                      <a:pt x="31" y="74"/>
                    </a:lnTo>
                    <a:lnTo>
                      <a:pt x="21" y="71"/>
                    </a:lnTo>
                    <a:lnTo>
                      <a:pt x="14" y="67"/>
                    </a:lnTo>
                    <a:lnTo>
                      <a:pt x="7" y="60"/>
                    </a:lnTo>
                    <a:lnTo>
                      <a:pt x="0" y="50"/>
                    </a:lnTo>
                    <a:lnTo>
                      <a:pt x="0" y="35"/>
                    </a:lnTo>
                    <a:lnTo>
                      <a:pt x="0" y="28"/>
                    </a:lnTo>
                    <a:lnTo>
                      <a:pt x="3" y="18"/>
                    </a:lnTo>
                    <a:lnTo>
                      <a:pt x="10" y="11"/>
                    </a:lnTo>
                    <a:lnTo>
                      <a:pt x="17" y="4"/>
                    </a:lnTo>
                    <a:lnTo>
                      <a:pt x="24" y="0"/>
                    </a:lnTo>
                    <a:lnTo>
                      <a:pt x="31" y="0"/>
                    </a:lnTo>
                    <a:close/>
                    <a:moveTo>
                      <a:pt x="31" y="4"/>
                    </a:moveTo>
                    <a:lnTo>
                      <a:pt x="24"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5" y="11"/>
                    </a:lnTo>
                    <a:lnTo>
                      <a:pt x="38" y="7"/>
                    </a:lnTo>
                    <a:lnTo>
                      <a:pt x="31" y="4"/>
                    </a:lnTo>
                    <a:close/>
                  </a:path>
                </a:pathLst>
              </a:custGeom>
              <a:solidFill>
                <a:srgbClr val="000000"/>
              </a:solidFill>
              <a:ln w="0">
                <a:solidFill>
                  <a:srgbClr val="000000"/>
                </a:solidFill>
                <a:round/>
                <a:headEnd/>
                <a:tailEnd/>
              </a:ln>
            </p:spPr>
            <p:txBody>
              <a:bodyPr/>
              <a:lstStyle/>
              <a:p>
                <a:endParaRPr lang="en-CA"/>
              </a:p>
            </p:txBody>
          </p:sp>
          <p:sp>
            <p:nvSpPr>
              <p:cNvPr id="22801" name="Freeform 402"/>
              <p:cNvSpPr>
                <a:spLocks noEditPoints="1"/>
              </p:cNvSpPr>
              <p:nvPr/>
            </p:nvSpPr>
            <p:spPr bwMode="auto">
              <a:xfrm>
                <a:off x="797" y="2581"/>
                <a:ext cx="71" cy="109"/>
              </a:xfrm>
              <a:custGeom>
                <a:avLst/>
                <a:gdLst>
                  <a:gd name="T0" fmla="*/ 50 w 71"/>
                  <a:gd name="T1" fmla="*/ 95 h 109"/>
                  <a:gd name="T2" fmla="*/ 43 w 71"/>
                  <a:gd name="T3" fmla="*/ 102 h 109"/>
                  <a:gd name="T4" fmla="*/ 39 w 71"/>
                  <a:gd name="T5" fmla="*/ 106 h 109"/>
                  <a:gd name="T6" fmla="*/ 32 w 71"/>
                  <a:gd name="T7" fmla="*/ 106 h 109"/>
                  <a:gd name="T8" fmla="*/ 29 w 71"/>
                  <a:gd name="T9" fmla="*/ 109 h 109"/>
                  <a:gd name="T10" fmla="*/ 18 w 71"/>
                  <a:gd name="T11" fmla="*/ 106 h 109"/>
                  <a:gd name="T12" fmla="*/ 7 w 71"/>
                  <a:gd name="T13" fmla="*/ 99 h 109"/>
                  <a:gd name="T14" fmla="*/ 0 w 71"/>
                  <a:gd name="T15" fmla="*/ 88 h 109"/>
                  <a:gd name="T16" fmla="*/ 0 w 71"/>
                  <a:gd name="T17" fmla="*/ 74 h 109"/>
                  <a:gd name="T18" fmla="*/ 0 w 71"/>
                  <a:gd name="T19" fmla="*/ 60 h 109"/>
                  <a:gd name="T20" fmla="*/ 7 w 71"/>
                  <a:gd name="T21" fmla="*/ 46 h 109"/>
                  <a:gd name="T22" fmla="*/ 14 w 71"/>
                  <a:gd name="T23" fmla="*/ 42 h 109"/>
                  <a:gd name="T24" fmla="*/ 25 w 71"/>
                  <a:gd name="T25" fmla="*/ 35 h 109"/>
                  <a:gd name="T26" fmla="*/ 32 w 71"/>
                  <a:gd name="T27" fmla="*/ 35 h 109"/>
                  <a:gd name="T28" fmla="*/ 43 w 71"/>
                  <a:gd name="T29" fmla="*/ 39 h 109"/>
                  <a:gd name="T30" fmla="*/ 50 w 71"/>
                  <a:gd name="T31" fmla="*/ 42 h 109"/>
                  <a:gd name="T32" fmla="*/ 50 w 71"/>
                  <a:gd name="T33" fmla="*/ 28 h 109"/>
                  <a:gd name="T34" fmla="*/ 46 w 71"/>
                  <a:gd name="T35" fmla="*/ 17 h 109"/>
                  <a:gd name="T36" fmla="*/ 46 w 71"/>
                  <a:gd name="T37" fmla="*/ 10 h 109"/>
                  <a:gd name="T38" fmla="*/ 46 w 71"/>
                  <a:gd name="T39" fmla="*/ 10 h 109"/>
                  <a:gd name="T40" fmla="*/ 46 w 71"/>
                  <a:gd name="T41" fmla="*/ 7 h 109"/>
                  <a:gd name="T42" fmla="*/ 46 w 71"/>
                  <a:gd name="T43" fmla="*/ 7 h 109"/>
                  <a:gd name="T44" fmla="*/ 43 w 71"/>
                  <a:gd name="T45" fmla="*/ 7 h 109"/>
                  <a:gd name="T46" fmla="*/ 43 w 71"/>
                  <a:gd name="T47" fmla="*/ 7 h 109"/>
                  <a:gd name="T48" fmla="*/ 39 w 71"/>
                  <a:gd name="T49" fmla="*/ 7 h 109"/>
                  <a:gd name="T50" fmla="*/ 39 w 71"/>
                  <a:gd name="T51" fmla="*/ 7 h 109"/>
                  <a:gd name="T52" fmla="*/ 57 w 71"/>
                  <a:gd name="T53" fmla="*/ 0 h 109"/>
                  <a:gd name="T54" fmla="*/ 60 w 71"/>
                  <a:gd name="T55" fmla="*/ 0 h 109"/>
                  <a:gd name="T56" fmla="*/ 60 w 71"/>
                  <a:gd name="T57" fmla="*/ 78 h 109"/>
                  <a:gd name="T58" fmla="*/ 60 w 71"/>
                  <a:gd name="T59" fmla="*/ 88 h 109"/>
                  <a:gd name="T60" fmla="*/ 60 w 71"/>
                  <a:gd name="T61" fmla="*/ 95 h 109"/>
                  <a:gd name="T62" fmla="*/ 60 w 71"/>
                  <a:gd name="T63" fmla="*/ 95 h 109"/>
                  <a:gd name="T64" fmla="*/ 64 w 71"/>
                  <a:gd name="T65" fmla="*/ 99 h 109"/>
                  <a:gd name="T66" fmla="*/ 64 w 71"/>
                  <a:gd name="T67" fmla="*/ 99 h 109"/>
                  <a:gd name="T68" fmla="*/ 64 w 71"/>
                  <a:gd name="T69" fmla="*/ 99 h 109"/>
                  <a:gd name="T70" fmla="*/ 67 w 71"/>
                  <a:gd name="T71" fmla="*/ 99 h 109"/>
                  <a:gd name="T72" fmla="*/ 71 w 71"/>
                  <a:gd name="T73" fmla="*/ 99 h 109"/>
                  <a:gd name="T74" fmla="*/ 71 w 71"/>
                  <a:gd name="T75" fmla="*/ 99 h 109"/>
                  <a:gd name="T76" fmla="*/ 50 w 71"/>
                  <a:gd name="T77" fmla="*/ 109 h 109"/>
                  <a:gd name="T78" fmla="*/ 50 w 71"/>
                  <a:gd name="T79" fmla="*/ 109 h 109"/>
                  <a:gd name="T80" fmla="*/ 50 w 71"/>
                  <a:gd name="T81" fmla="*/ 95 h 109"/>
                  <a:gd name="T82" fmla="*/ 50 w 71"/>
                  <a:gd name="T83" fmla="*/ 92 h 109"/>
                  <a:gd name="T84" fmla="*/ 50 w 71"/>
                  <a:gd name="T85" fmla="*/ 60 h 109"/>
                  <a:gd name="T86" fmla="*/ 46 w 71"/>
                  <a:gd name="T87" fmla="*/ 53 h 109"/>
                  <a:gd name="T88" fmla="*/ 46 w 71"/>
                  <a:gd name="T89" fmla="*/ 49 h 109"/>
                  <a:gd name="T90" fmla="*/ 43 w 71"/>
                  <a:gd name="T91" fmla="*/ 46 h 109"/>
                  <a:gd name="T92" fmla="*/ 39 w 71"/>
                  <a:gd name="T93" fmla="*/ 42 h 109"/>
                  <a:gd name="T94" fmla="*/ 36 w 71"/>
                  <a:gd name="T95" fmla="*/ 42 h 109"/>
                  <a:gd name="T96" fmla="*/ 32 w 71"/>
                  <a:gd name="T97" fmla="*/ 39 h 109"/>
                  <a:gd name="T98" fmla="*/ 25 w 71"/>
                  <a:gd name="T99" fmla="*/ 42 h 109"/>
                  <a:gd name="T100" fmla="*/ 18 w 71"/>
                  <a:gd name="T101" fmla="*/ 46 h 109"/>
                  <a:gd name="T102" fmla="*/ 14 w 71"/>
                  <a:gd name="T103" fmla="*/ 56 h 109"/>
                  <a:gd name="T104" fmla="*/ 11 w 71"/>
                  <a:gd name="T105" fmla="*/ 67 h 109"/>
                  <a:gd name="T106" fmla="*/ 14 w 71"/>
                  <a:gd name="T107" fmla="*/ 81 h 109"/>
                  <a:gd name="T108" fmla="*/ 18 w 71"/>
                  <a:gd name="T109" fmla="*/ 92 h 109"/>
                  <a:gd name="T110" fmla="*/ 25 w 71"/>
                  <a:gd name="T111" fmla="*/ 95 h 109"/>
                  <a:gd name="T112" fmla="*/ 36 w 71"/>
                  <a:gd name="T113" fmla="*/ 99 h 109"/>
                  <a:gd name="T114" fmla="*/ 43 w 71"/>
                  <a:gd name="T115" fmla="*/ 95 h 109"/>
                  <a:gd name="T116" fmla="*/ 50 w 71"/>
                  <a:gd name="T117" fmla="*/ 92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9"/>
                  <a:gd name="T179" fmla="*/ 71 w 71"/>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9">
                    <a:moveTo>
                      <a:pt x="50" y="95"/>
                    </a:moveTo>
                    <a:lnTo>
                      <a:pt x="43" y="102"/>
                    </a:lnTo>
                    <a:lnTo>
                      <a:pt x="39" y="106"/>
                    </a:lnTo>
                    <a:lnTo>
                      <a:pt x="32" y="106"/>
                    </a:lnTo>
                    <a:lnTo>
                      <a:pt x="29" y="109"/>
                    </a:lnTo>
                    <a:lnTo>
                      <a:pt x="18" y="106"/>
                    </a:lnTo>
                    <a:lnTo>
                      <a:pt x="7" y="99"/>
                    </a:lnTo>
                    <a:lnTo>
                      <a:pt x="0" y="88"/>
                    </a:lnTo>
                    <a:lnTo>
                      <a:pt x="0" y="74"/>
                    </a:lnTo>
                    <a:lnTo>
                      <a:pt x="0" y="60"/>
                    </a:lnTo>
                    <a:lnTo>
                      <a:pt x="7" y="46"/>
                    </a:lnTo>
                    <a:lnTo>
                      <a:pt x="14" y="42"/>
                    </a:lnTo>
                    <a:lnTo>
                      <a:pt x="25" y="35"/>
                    </a:lnTo>
                    <a:lnTo>
                      <a:pt x="32" y="35"/>
                    </a:lnTo>
                    <a:lnTo>
                      <a:pt x="43" y="39"/>
                    </a:lnTo>
                    <a:lnTo>
                      <a:pt x="50" y="42"/>
                    </a:lnTo>
                    <a:lnTo>
                      <a:pt x="50" y="28"/>
                    </a:lnTo>
                    <a:lnTo>
                      <a:pt x="46" y="17"/>
                    </a:lnTo>
                    <a:lnTo>
                      <a:pt x="46" y="10"/>
                    </a:lnTo>
                    <a:lnTo>
                      <a:pt x="46" y="7"/>
                    </a:lnTo>
                    <a:lnTo>
                      <a:pt x="43" y="7"/>
                    </a:lnTo>
                    <a:lnTo>
                      <a:pt x="39" y="7"/>
                    </a:lnTo>
                    <a:lnTo>
                      <a:pt x="57" y="0"/>
                    </a:lnTo>
                    <a:lnTo>
                      <a:pt x="60" y="0"/>
                    </a:lnTo>
                    <a:lnTo>
                      <a:pt x="60" y="78"/>
                    </a:lnTo>
                    <a:lnTo>
                      <a:pt x="60" y="88"/>
                    </a:lnTo>
                    <a:lnTo>
                      <a:pt x="60" y="95"/>
                    </a:lnTo>
                    <a:lnTo>
                      <a:pt x="64" y="99"/>
                    </a:lnTo>
                    <a:lnTo>
                      <a:pt x="67" y="99"/>
                    </a:lnTo>
                    <a:lnTo>
                      <a:pt x="71" y="99"/>
                    </a:lnTo>
                    <a:lnTo>
                      <a:pt x="50" y="109"/>
                    </a:lnTo>
                    <a:lnTo>
                      <a:pt x="50" y="95"/>
                    </a:lnTo>
                    <a:close/>
                    <a:moveTo>
                      <a:pt x="50" y="92"/>
                    </a:moveTo>
                    <a:lnTo>
                      <a:pt x="50" y="60"/>
                    </a:lnTo>
                    <a:lnTo>
                      <a:pt x="46" y="53"/>
                    </a:lnTo>
                    <a:lnTo>
                      <a:pt x="46" y="49"/>
                    </a:lnTo>
                    <a:lnTo>
                      <a:pt x="43" y="46"/>
                    </a:lnTo>
                    <a:lnTo>
                      <a:pt x="39" y="42"/>
                    </a:lnTo>
                    <a:lnTo>
                      <a:pt x="36" y="42"/>
                    </a:lnTo>
                    <a:lnTo>
                      <a:pt x="32" y="39"/>
                    </a:lnTo>
                    <a:lnTo>
                      <a:pt x="25" y="42"/>
                    </a:lnTo>
                    <a:lnTo>
                      <a:pt x="18" y="46"/>
                    </a:lnTo>
                    <a:lnTo>
                      <a:pt x="14" y="56"/>
                    </a:lnTo>
                    <a:lnTo>
                      <a:pt x="11" y="67"/>
                    </a:lnTo>
                    <a:lnTo>
                      <a:pt x="14" y="81"/>
                    </a:lnTo>
                    <a:lnTo>
                      <a:pt x="18" y="92"/>
                    </a:lnTo>
                    <a:lnTo>
                      <a:pt x="25" y="95"/>
                    </a:lnTo>
                    <a:lnTo>
                      <a:pt x="36" y="99"/>
                    </a:lnTo>
                    <a:lnTo>
                      <a:pt x="43" y="95"/>
                    </a:lnTo>
                    <a:lnTo>
                      <a:pt x="50" y="92"/>
                    </a:lnTo>
                    <a:close/>
                  </a:path>
                </a:pathLst>
              </a:custGeom>
              <a:solidFill>
                <a:srgbClr val="000000"/>
              </a:solidFill>
              <a:ln w="0">
                <a:solidFill>
                  <a:srgbClr val="000000"/>
                </a:solidFill>
                <a:round/>
                <a:headEnd/>
                <a:tailEnd/>
              </a:ln>
            </p:spPr>
            <p:txBody>
              <a:bodyPr/>
              <a:lstStyle/>
              <a:p>
                <a:endParaRPr lang="en-CA"/>
              </a:p>
            </p:txBody>
          </p:sp>
          <p:sp>
            <p:nvSpPr>
              <p:cNvPr id="22802" name="Rectangle 403"/>
              <p:cNvSpPr>
                <a:spLocks noChangeArrowheads="1"/>
              </p:cNvSpPr>
              <p:nvPr/>
            </p:nvSpPr>
            <p:spPr bwMode="auto">
              <a:xfrm>
                <a:off x="1126"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3" name="Rectangle 404"/>
              <p:cNvSpPr>
                <a:spLocks noChangeArrowheads="1"/>
              </p:cNvSpPr>
              <p:nvPr/>
            </p:nvSpPr>
            <p:spPr bwMode="auto">
              <a:xfrm>
                <a:off x="115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4" name="Freeform 405"/>
              <p:cNvSpPr>
                <a:spLocks/>
              </p:cNvSpPr>
              <p:nvPr/>
            </p:nvSpPr>
            <p:spPr bwMode="auto">
              <a:xfrm>
                <a:off x="1416" y="2581"/>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3 w 42"/>
                  <a:gd name="T23" fmla="*/ 106 h 106"/>
                  <a:gd name="T24" fmla="*/ 3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7 h 106"/>
                  <a:gd name="T44" fmla="*/ 14 w 42"/>
                  <a:gd name="T45" fmla="*/ 14 h 106"/>
                  <a:gd name="T46" fmla="*/ 14 w 42"/>
                  <a:gd name="T47" fmla="*/ 14 h 106"/>
                  <a:gd name="T48" fmla="*/ 11 w 42"/>
                  <a:gd name="T49" fmla="*/ 14 h 106"/>
                  <a:gd name="T50" fmla="*/ 11 w 42"/>
                  <a:gd name="T51" fmla="*/ 10 h 106"/>
                  <a:gd name="T52" fmla="*/ 7 w 42"/>
                  <a:gd name="T53" fmla="*/ 14 h 106"/>
                  <a:gd name="T54" fmla="*/ 0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3" y="106"/>
                    </a:lnTo>
                    <a:lnTo>
                      <a:pt x="7" y="106"/>
                    </a:lnTo>
                    <a:lnTo>
                      <a:pt x="11" y="102"/>
                    </a:lnTo>
                    <a:lnTo>
                      <a:pt x="14" y="102"/>
                    </a:lnTo>
                    <a:lnTo>
                      <a:pt x="14" y="99"/>
                    </a:lnTo>
                    <a:lnTo>
                      <a:pt x="14" y="95"/>
                    </a:lnTo>
                    <a:lnTo>
                      <a:pt x="14" y="88"/>
                    </a:lnTo>
                    <a:lnTo>
                      <a:pt x="14" y="32"/>
                    </a:lnTo>
                    <a:lnTo>
                      <a:pt x="14" y="21"/>
                    </a:lnTo>
                    <a:lnTo>
                      <a:pt x="14" y="17"/>
                    </a:lnTo>
                    <a:lnTo>
                      <a:pt x="14" y="14"/>
                    </a:lnTo>
                    <a:lnTo>
                      <a:pt x="11" y="14"/>
                    </a:lnTo>
                    <a:lnTo>
                      <a:pt x="11" y="10"/>
                    </a:lnTo>
                    <a:lnTo>
                      <a:pt x="7" y="14"/>
                    </a:lnTo>
                    <a:lnTo>
                      <a:pt x="0" y="14"/>
                    </a:lnTo>
                    <a:close/>
                  </a:path>
                </a:pathLst>
              </a:custGeom>
              <a:solidFill>
                <a:srgbClr val="000000"/>
              </a:solidFill>
              <a:ln w="0">
                <a:solidFill>
                  <a:srgbClr val="000000"/>
                </a:solidFill>
                <a:round/>
                <a:headEnd/>
                <a:tailEnd/>
              </a:ln>
            </p:spPr>
            <p:txBody>
              <a:bodyPr/>
              <a:lstStyle/>
              <a:p>
                <a:endParaRPr lang="en-CA"/>
              </a:p>
            </p:txBody>
          </p:sp>
          <p:sp>
            <p:nvSpPr>
              <p:cNvPr id="22805" name="Freeform 406"/>
              <p:cNvSpPr>
                <a:spLocks noEditPoints="1"/>
              </p:cNvSpPr>
              <p:nvPr/>
            </p:nvSpPr>
            <p:spPr bwMode="auto">
              <a:xfrm>
                <a:off x="1483" y="2581"/>
                <a:ext cx="64" cy="109"/>
              </a:xfrm>
              <a:custGeom>
                <a:avLst/>
                <a:gdLst>
                  <a:gd name="T0" fmla="*/ 0 w 64"/>
                  <a:gd name="T1" fmla="*/ 56 h 109"/>
                  <a:gd name="T2" fmla="*/ 0 w 64"/>
                  <a:gd name="T3" fmla="*/ 39 h 109"/>
                  <a:gd name="T4" fmla="*/ 4 w 64"/>
                  <a:gd name="T5" fmla="*/ 25 h 109"/>
                  <a:gd name="T6" fmla="*/ 11 w 64"/>
                  <a:gd name="T7" fmla="*/ 14 h 109"/>
                  <a:gd name="T8" fmla="*/ 18 w 64"/>
                  <a:gd name="T9" fmla="*/ 7 h 109"/>
                  <a:gd name="T10" fmla="*/ 25 w 64"/>
                  <a:gd name="T11" fmla="*/ 3 h 109"/>
                  <a:gd name="T12" fmla="*/ 32 w 64"/>
                  <a:gd name="T13" fmla="*/ 0 h 109"/>
                  <a:gd name="T14" fmla="*/ 39 w 64"/>
                  <a:gd name="T15" fmla="*/ 3 h 109"/>
                  <a:gd name="T16" fmla="*/ 46 w 64"/>
                  <a:gd name="T17" fmla="*/ 7 h 109"/>
                  <a:gd name="T18" fmla="*/ 53 w 64"/>
                  <a:gd name="T19" fmla="*/ 14 h 109"/>
                  <a:gd name="T20" fmla="*/ 60 w 64"/>
                  <a:gd name="T21" fmla="*/ 25 h 109"/>
                  <a:gd name="T22" fmla="*/ 64 w 64"/>
                  <a:gd name="T23" fmla="*/ 39 h 109"/>
                  <a:gd name="T24" fmla="*/ 64 w 64"/>
                  <a:gd name="T25" fmla="*/ 53 h 109"/>
                  <a:gd name="T26" fmla="*/ 64 w 64"/>
                  <a:gd name="T27" fmla="*/ 70 h 109"/>
                  <a:gd name="T28" fmla="*/ 60 w 64"/>
                  <a:gd name="T29" fmla="*/ 85 h 109"/>
                  <a:gd name="T30" fmla="*/ 53 w 64"/>
                  <a:gd name="T31" fmla="*/ 95 h 109"/>
                  <a:gd name="T32" fmla="*/ 46 w 64"/>
                  <a:gd name="T33" fmla="*/ 102 h 109"/>
                  <a:gd name="T34" fmla="*/ 39 w 64"/>
                  <a:gd name="T35" fmla="*/ 106 h 109"/>
                  <a:gd name="T36" fmla="*/ 32 w 64"/>
                  <a:gd name="T37" fmla="*/ 109 h 109"/>
                  <a:gd name="T38" fmla="*/ 21 w 64"/>
                  <a:gd name="T39" fmla="*/ 106 h 109"/>
                  <a:gd name="T40" fmla="*/ 14 w 64"/>
                  <a:gd name="T41" fmla="*/ 99 h 109"/>
                  <a:gd name="T42" fmla="*/ 7 w 64"/>
                  <a:gd name="T43" fmla="*/ 92 h 109"/>
                  <a:gd name="T44" fmla="*/ 0 w 64"/>
                  <a:gd name="T45" fmla="*/ 74 h 109"/>
                  <a:gd name="T46" fmla="*/ 0 w 64"/>
                  <a:gd name="T47" fmla="*/ 56 h 109"/>
                  <a:gd name="T48" fmla="*/ 14 w 64"/>
                  <a:gd name="T49" fmla="*/ 56 h 109"/>
                  <a:gd name="T50" fmla="*/ 14 w 64"/>
                  <a:gd name="T51" fmla="*/ 78 h 109"/>
                  <a:gd name="T52" fmla="*/ 18 w 64"/>
                  <a:gd name="T53" fmla="*/ 92 h 109"/>
                  <a:gd name="T54" fmla="*/ 21 w 64"/>
                  <a:gd name="T55" fmla="*/ 99 h 109"/>
                  <a:gd name="T56" fmla="*/ 25 w 64"/>
                  <a:gd name="T57" fmla="*/ 102 h 109"/>
                  <a:gd name="T58" fmla="*/ 32 w 64"/>
                  <a:gd name="T59" fmla="*/ 102 h 109"/>
                  <a:gd name="T60" fmla="*/ 35 w 64"/>
                  <a:gd name="T61" fmla="*/ 102 h 109"/>
                  <a:gd name="T62" fmla="*/ 39 w 64"/>
                  <a:gd name="T63" fmla="*/ 99 h 109"/>
                  <a:gd name="T64" fmla="*/ 43 w 64"/>
                  <a:gd name="T65" fmla="*/ 95 h 109"/>
                  <a:gd name="T66" fmla="*/ 46 w 64"/>
                  <a:gd name="T67" fmla="*/ 88 h 109"/>
                  <a:gd name="T68" fmla="*/ 50 w 64"/>
                  <a:gd name="T69" fmla="*/ 70 h 109"/>
                  <a:gd name="T70" fmla="*/ 50 w 64"/>
                  <a:gd name="T71" fmla="*/ 49 h 109"/>
                  <a:gd name="T72" fmla="*/ 50 w 64"/>
                  <a:gd name="T73" fmla="*/ 35 h 109"/>
                  <a:gd name="T74" fmla="*/ 46 w 64"/>
                  <a:gd name="T75" fmla="*/ 21 h 109"/>
                  <a:gd name="T76" fmla="*/ 43 w 64"/>
                  <a:gd name="T77" fmla="*/ 14 h 109"/>
                  <a:gd name="T78" fmla="*/ 39 w 64"/>
                  <a:gd name="T79" fmla="*/ 10 h 109"/>
                  <a:gd name="T80" fmla="*/ 35 w 64"/>
                  <a:gd name="T81" fmla="*/ 7 h 109"/>
                  <a:gd name="T82" fmla="*/ 32 w 64"/>
                  <a:gd name="T83" fmla="*/ 7 h 109"/>
                  <a:gd name="T84" fmla="*/ 28 w 64"/>
                  <a:gd name="T85" fmla="*/ 7 h 109"/>
                  <a:gd name="T86" fmla="*/ 25 w 64"/>
                  <a:gd name="T87" fmla="*/ 10 h 109"/>
                  <a:gd name="T88" fmla="*/ 18 w 64"/>
                  <a:gd name="T89" fmla="*/ 17 h 109"/>
                  <a:gd name="T90" fmla="*/ 14 w 64"/>
                  <a:gd name="T91" fmla="*/ 32 h 109"/>
                  <a:gd name="T92" fmla="*/ 14 w 64"/>
                  <a:gd name="T93" fmla="*/ 46 h 109"/>
                  <a:gd name="T94" fmla="*/ 14 w 64"/>
                  <a:gd name="T95" fmla="*/ 56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9"/>
                  <a:gd name="T146" fmla="*/ 64 w 6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9">
                    <a:moveTo>
                      <a:pt x="0" y="56"/>
                    </a:moveTo>
                    <a:lnTo>
                      <a:pt x="0" y="39"/>
                    </a:lnTo>
                    <a:lnTo>
                      <a:pt x="4" y="25"/>
                    </a:lnTo>
                    <a:lnTo>
                      <a:pt x="11" y="14"/>
                    </a:lnTo>
                    <a:lnTo>
                      <a:pt x="18" y="7"/>
                    </a:lnTo>
                    <a:lnTo>
                      <a:pt x="25" y="3"/>
                    </a:lnTo>
                    <a:lnTo>
                      <a:pt x="32" y="0"/>
                    </a:lnTo>
                    <a:lnTo>
                      <a:pt x="39" y="3"/>
                    </a:lnTo>
                    <a:lnTo>
                      <a:pt x="46" y="7"/>
                    </a:lnTo>
                    <a:lnTo>
                      <a:pt x="53" y="14"/>
                    </a:lnTo>
                    <a:lnTo>
                      <a:pt x="60" y="25"/>
                    </a:lnTo>
                    <a:lnTo>
                      <a:pt x="64" y="39"/>
                    </a:lnTo>
                    <a:lnTo>
                      <a:pt x="64" y="53"/>
                    </a:lnTo>
                    <a:lnTo>
                      <a:pt x="64" y="70"/>
                    </a:lnTo>
                    <a:lnTo>
                      <a:pt x="60" y="85"/>
                    </a:lnTo>
                    <a:lnTo>
                      <a:pt x="53" y="95"/>
                    </a:lnTo>
                    <a:lnTo>
                      <a:pt x="46" y="102"/>
                    </a:lnTo>
                    <a:lnTo>
                      <a:pt x="39" y="106"/>
                    </a:lnTo>
                    <a:lnTo>
                      <a:pt x="32" y="109"/>
                    </a:lnTo>
                    <a:lnTo>
                      <a:pt x="21" y="106"/>
                    </a:lnTo>
                    <a:lnTo>
                      <a:pt x="14" y="99"/>
                    </a:lnTo>
                    <a:lnTo>
                      <a:pt x="7" y="92"/>
                    </a:lnTo>
                    <a:lnTo>
                      <a:pt x="0" y="74"/>
                    </a:lnTo>
                    <a:lnTo>
                      <a:pt x="0" y="56"/>
                    </a:lnTo>
                    <a:close/>
                    <a:moveTo>
                      <a:pt x="14" y="56"/>
                    </a:moveTo>
                    <a:lnTo>
                      <a:pt x="14" y="78"/>
                    </a:lnTo>
                    <a:lnTo>
                      <a:pt x="18" y="92"/>
                    </a:lnTo>
                    <a:lnTo>
                      <a:pt x="21" y="99"/>
                    </a:lnTo>
                    <a:lnTo>
                      <a:pt x="25" y="102"/>
                    </a:lnTo>
                    <a:lnTo>
                      <a:pt x="32" y="102"/>
                    </a:lnTo>
                    <a:lnTo>
                      <a:pt x="35" y="102"/>
                    </a:lnTo>
                    <a:lnTo>
                      <a:pt x="39" y="99"/>
                    </a:lnTo>
                    <a:lnTo>
                      <a:pt x="43" y="95"/>
                    </a:lnTo>
                    <a:lnTo>
                      <a:pt x="46" y="88"/>
                    </a:lnTo>
                    <a:lnTo>
                      <a:pt x="50" y="70"/>
                    </a:lnTo>
                    <a:lnTo>
                      <a:pt x="50" y="49"/>
                    </a:lnTo>
                    <a:lnTo>
                      <a:pt x="50" y="35"/>
                    </a:lnTo>
                    <a:lnTo>
                      <a:pt x="46" y="21"/>
                    </a:lnTo>
                    <a:lnTo>
                      <a:pt x="43" y="14"/>
                    </a:lnTo>
                    <a:lnTo>
                      <a:pt x="39" y="10"/>
                    </a:lnTo>
                    <a:lnTo>
                      <a:pt x="35" y="7"/>
                    </a:lnTo>
                    <a:lnTo>
                      <a:pt x="32" y="7"/>
                    </a:lnTo>
                    <a:lnTo>
                      <a:pt x="28" y="7"/>
                    </a:lnTo>
                    <a:lnTo>
                      <a:pt x="25" y="10"/>
                    </a:lnTo>
                    <a:lnTo>
                      <a:pt x="18" y="17"/>
                    </a:lnTo>
                    <a:lnTo>
                      <a:pt x="14" y="32"/>
                    </a:lnTo>
                    <a:lnTo>
                      <a:pt x="14" y="46"/>
                    </a:lnTo>
                    <a:lnTo>
                      <a:pt x="14" y="56"/>
                    </a:lnTo>
                    <a:close/>
                  </a:path>
                </a:pathLst>
              </a:custGeom>
              <a:solidFill>
                <a:srgbClr val="000000"/>
              </a:solidFill>
              <a:ln w="0">
                <a:solidFill>
                  <a:srgbClr val="000000"/>
                </a:solidFill>
                <a:round/>
                <a:headEnd/>
                <a:tailEnd/>
              </a:ln>
            </p:spPr>
            <p:txBody>
              <a:bodyPr/>
              <a:lstStyle/>
              <a:p>
                <a:endParaRPr lang="en-CA"/>
              </a:p>
            </p:txBody>
          </p:sp>
          <p:sp>
            <p:nvSpPr>
              <p:cNvPr id="22806" name="Rectangle 407"/>
              <p:cNvSpPr>
                <a:spLocks noChangeArrowheads="1"/>
              </p:cNvSpPr>
              <p:nvPr/>
            </p:nvSpPr>
            <p:spPr bwMode="auto">
              <a:xfrm>
                <a:off x="163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7" name="Freeform 408"/>
              <p:cNvSpPr>
                <a:spLocks/>
              </p:cNvSpPr>
              <p:nvPr/>
            </p:nvSpPr>
            <p:spPr bwMode="auto">
              <a:xfrm>
                <a:off x="1890"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808" name="Freeform 409"/>
              <p:cNvSpPr>
                <a:spLocks noEditPoints="1"/>
              </p:cNvSpPr>
              <p:nvPr/>
            </p:nvSpPr>
            <p:spPr bwMode="auto">
              <a:xfrm>
                <a:off x="1918" y="2581"/>
                <a:ext cx="71" cy="106"/>
              </a:xfrm>
              <a:custGeom>
                <a:avLst/>
                <a:gdLst>
                  <a:gd name="T0" fmla="*/ 71 w 71"/>
                  <a:gd name="T1" fmla="*/ 70 h 106"/>
                  <a:gd name="T2" fmla="*/ 71 w 71"/>
                  <a:gd name="T3" fmla="*/ 78 h 106"/>
                  <a:gd name="T4" fmla="*/ 56 w 71"/>
                  <a:gd name="T5" fmla="*/ 78 h 106"/>
                  <a:gd name="T6" fmla="*/ 56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6 w 71"/>
                  <a:gd name="T19" fmla="*/ 0 h 106"/>
                  <a:gd name="T20" fmla="*/ 56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6" y="78"/>
                    </a:lnTo>
                    <a:lnTo>
                      <a:pt x="56" y="106"/>
                    </a:lnTo>
                    <a:lnTo>
                      <a:pt x="42" y="106"/>
                    </a:lnTo>
                    <a:lnTo>
                      <a:pt x="42" y="78"/>
                    </a:lnTo>
                    <a:lnTo>
                      <a:pt x="0" y="78"/>
                    </a:lnTo>
                    <a:lnTo>
                      <a:pt x="0" y="70"/>
                    </a:lnTo>
                    <a:lnTo>
                      <a:pt x="46" y="0"/>
                    </a:lnTo>
                    <a:lnTo>
                      <a:pt x="56" y="0"/>
                    </a:lnTo>
                    <a:lnTo>
                      <a:pt x="56"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809" name="Freeform 410"/>
              <p:cNvSpPr>
                <a:spLocks noEditPoints="1"/>
              </p:cNvSpPr>
              <p:nvPr/>
            </p:nvSpPr>
            <p:spPr bwMode="auto">
              <a:xfrm>
                <a:off x="2003"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3" y="78"/>
                    </a:lnTo>
                    <a:lnTo>
                      <a:pt x="3" y="70"/>
                    </a:lnTo>
                    <a:lnTo>
                      <a:pt x="10" y="63"/>
                    </a:lnTo>
                    <a:lnTo>
                      <a:pt x="21" y="56"/>
                    </a:lnTo>
                    <a:close/>
                    <a:moveTo>
                      <a:pt x="32" y="46"/>
                    </a:moveTo>
                    <a:lnTo>
                      <a:pt x="39" y="39"/>
                    </a:lnTo>
                    <a:lnTo>
                      <a:pt x="42" y="35"/>
                    </a:lnTo>
                    <a:lnTo>
                      <a:pt x="42" y="28"/>
                    </a:lnTo>
                    <a:lnTo>
                      <a:pt x="46"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grpSp>
        <p:sp>
          <p:nvSpPr>
            <p:cNvPr id="22554" name="Rectangle 411"/>
            <p:cNvSpPr>
              <a:spLocks noChangeArrowheads="1"/>
            </p:cNvSpPr>
            <p:nvPr/>
          </p:nvSpPr>
          <p:spPr bwMode="auto">
            <a:xfrm>
              <a:off x="221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5" name="Freeform 412"/>
            <p:cNvSpPr>
              <a:spLocks noEditPoints="1"/>
            </p:cNvSpPr>
            <p:nvPr/>
          </p:nvSpPr>
          <p:spPr bwMode="auto">
            <a:xfrm>
              <a:off x="2469" y="2581"/>
              <a:ext cx="64" cy="109"/>
            </a:xfrm>
            <a:custGeom>
              <a:avLst/>
              <a:gdLst>
                <a:gd name="T0" fmla="*/ 0 w 64"/>
                <a:gd name="T1" fmla="*/ 109 h 109"/>
                <a:gd name="T2" fmla="*/ 0 w 64"/>
                <a:gd name="T3" fmla="*/ 106 h 109"/>
                <a:gd name="T4" fmla="*/ 11 w 64"/>
                <a:gd name="T5" fmla="*/ 106 h 109"/>
                <a:gd name="T6" fmla="*/ 18 w 64"/>
                <a:gd name="T7" fmla="*/ 102 h 109"/>
                <a:gd name="T8" fmla="*/ 29 w 64"/>
                <a:gd name="T9" fmla="*/ 95 h 109"/>
                <a:gd name="T10" fmla="*/ 36 w 64"/>
                <a:gd name="T11" fmla="*/ 85 h 109"/>
                <a:gd name="T12" fmla="*/ 43 w 64"/>
                <a:gd name="T13" fmla="*/ 74 h 109"/>
                <a:gd name="T14" fmla="*/ 46 w 64"/>
                <a:gd name="T15" fmla="*/ 60 h 109"/>
                <a:gd name="T16" fmla="*/ 36 w 64"/>
                <a:gd name="T17" fmla="*/ 67 h 109"/>
                <a:gd name="T18" fmla="*/ 25 w 64"/>
                <a:gd name="T19" fmla="*/ 67 h 109"/>
                <a:gd name="T20" fmla="*/ 15 w 64"/>
                <a:gd name="T21" fmla="*/ 67 h 109"/>
                <a:gd name="T22" fmla="*/ 7 w 64"/>
                <a:gd name="T23" fmla="*/ 60 h 109"/>
                <a:gd name="T24" fmla="*/ 0 w 64"/>
                <a:gd name="T25" fmla="*/ 49 h 109"/>
                <a:gd name="T26" fmla="*/ 0 w 64"/>
                <a:gd name="T27" fmla="*/ 39 h 109"/>
                <a:gd name="T28" fmla="*/ 0 w 64"/>
                <a:gd name="T29" fmla="*/ 25 h 109"/>
                <a:gd name="T30" fmla="*/ 7 w 64"/>
                <a:gd name="T31" fmla="*/ 14 h 109"/>
                <a:gd name="T32" fmla="*/ 15 w 64"/>
                <a:gd name="T33" fmla="*/ 7 h 109"/>
                <a:gd name="T34" fmla="*/ 22 w 64"/>
                <a:gd name="T35" fmla="*/ 3 h 109"/>
                <a:gd name="T36" fmla="*/ 32 w 64"/>
                <a:gd name="T37" fmla="*/ 0 h 109"/>
                <a:gd name="T38" fmla="*/ 43 w 64"/>
                <a:gd name="T39" fmla="*/ 3 h 109"/>
                <a:gd name="T40" fmla="*/ 53 w 64"/>
                <a:gd name="T41" fmla="*/ 10 h 109"/>
                <a:gd name="T42" fmla="*/ 57 w 64"/>
                <a:gd name="T43" fmla="*/ 21 h 109"/>
                <a:gd name="T44" fmla="*/ 61 w 64"/>
                <a:gd name="T45" fmla="*/ 32 h 109"/>
                <a:gd name="T46" fmla="*/ 64 w 64"/>
                <a:gd name="T47" fmla="*/ 42 h 109"/>
                <a:gd name="T48" fmla="*/ 61 w 64"/>
                <a:gd name="T49" fmla="*/ 60 h 109"/>
                <a:gd name="T50" fmla="*/ 53 w 64"/>
                <a:gd name="T51" fmla="*/ 74 h 109"/>
                <a:gd name="T52" fmla="*/ 46 w 64"/>
                <a:gd name="T53" fmla="*/ 88 h 109"/>
                <a:gd name="T54" fmla="*/ 32 w 64"/>
                <a:gd name="T55" fmla="*/ 99 h 109"/>
                <a:gd name="T56" fmla="*/ 18 w 64"/>
                <a:gd name="T57" fmla="*/ 106 h 109"/>
                <a:gd name="T58" fmla="*/ 4 w 64"/>
                <a:gd name="T59" fmla="*/ 109 h 109"/>
                <a:gd name="T60" fmla="*/ 0 w 64"/>
                <a:gd name="T61" fmla="*/ 109 h 109"/>
                <a:gd name="T62" fmla="*/ 46 w 64"/>
                <a:gd name="T63" fmla="*/ 56 h 109"/>
                <a:gd name="T64" fmla="*/ 50 w 64"/>
                <a:gd name="T65" fmla="*/ 46 h 109"/>
                <a:gd name="T66" fmla="*/ 50 w 64"/>
                <a:gd name="T67" fmla="*/ 39 h 109"/>
                <a:gd name="T68" fmla="*/ 50 w 64"/>
                <a:gd name="T69" fmla="*/ 32 h 109"/>
                <a:gd name="T70" fmla="*/ 46 w 64"/>
                <a:gd name="T71" fmla="*/ 25 h 109"/>
                <a:gd name="T72" fmla="*/ 43 w 64"/>
                <a:gd name="T73" fmla="*/ 17 h 109"/>
                <a:gd name="T74" fmla="*/ 39 w 64"/>
                <a:gd name="T75" fmla="*/ 10 h 109"/>
                <a:gd name="T76" fmla="*/ 36 w 64"/>
                <a:gd name="T77" fmla="*/ 7 h 109"/>
                <a:gd name="T78" fmla="*/ 29 w 64"/>
                <a:gd name="T79" fmla="*/ 7 h 109"/>
                <a:gd name="T80" fmla="*/ 25 w 64"/>
                <a:gd name="T81" fmla="*/ 7 h 109"/>
                <a:gd name="T82" fmla="*/ 18 w 64"/>
                <a:gd name="T83" fmla="*/ 14 h 109"/>
                <a:gd name="T84" fmla="*/ 15 w 64"/>
                <a:gd name="T85" fmla="*/ 21 h 109"/>
                <a:gd name="T86" fmla="*/ 15 w 64"/>
                <a:gd name="T87" fmla="*/ 32 h 109"/>
                <a:gd name="T88" fmla="*/ 15 w 64"/>
                <a:gd name="T89" fmla="*/ 46 h 109"/>
                <a:gd name="T90" fmla="*/ 22 w 64"/>
                <a:gd name="T91" fmla="*/ 56 h 109"/>
                <a:gd name="T92" fmla="*/ 25 w 64"/>
                <a:gd name="T93" fmla="*/ 60 h 109"/>
                <a:gd name="T94" fmla="*/ 32 w 64"/>
                <a:gd name="T95" fmla="*/ 60 h 109"/>
                <a:gd name="T96" fmla="*/ 36 w 64"/>
                <a:gd name="T97" fmla="*/ 60 h 109"/>
                <a:gd name="T98" fmla="*/ 39 w 64"/>
                <a:gd name="T99" fmla="*/ 60 h 109"/>
                <a:gd name="T100" fmla="*/ 43 w 64"/>
                <a:gd name="T101" fmla="*/ 56 h 109"/>
                <a:gd name="T102" fmla="*/ 46 w 64"/>
                <a:gd name="T103" fmla="*/ 56 h 1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9"/>
                <a:gd name="T158" fmla="*/ 64 w 64"/>
                <a:gd name="T159" fmla="*/ 109 h 10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9">
                  <a:moveTo>
                    <a:pt x="0" y="109"/>
                  </a:moveTo>
                  <a:lnTo>
                    <a:pt x="0" y="106"/>
                  </a:lnTo>
                  <a:lnTo>
                    <a:pt x="11" y="106"/>
                  </a:lnTo>
                  <a:lnTo>
                    <a:pt x="18" y="102"/>
                  </a:lnTo>
                  <a:lnTo>
                    <a:pt x="29" y="95"/>
                  </a:lnTo>
                  <a:lnTo>
                    <a:pt x="36" y="85"/>
                  </a:lnTo>
                  <a:lnTo>
                    <a:pt x="43" y="74"/>
                  </a:lnTo>
                  <a:lnTo>
                    <a:pt x="46" y="60"/>
                  </a:lnTo>
                  <a:lnTo>
                    <a:pt x="36" y="67"/>
                  </a:lnTo>
                  <a:lnTo>
                    <a:pt x="25" y="67"/>
                  </a:lnTo>
                  <a:lnTo>
                    <a:pt x="15" y="67"/>
                  </a:lnTo>
                  <a:lnTo>
                    <a:pt x="7" y="60"/>
                  </a:lnTo>
                  <a:lnTo>
                    <a:pt x="0" y="49"/>
                  </a:lnTo>
                  <a:lnTo>
                    <a:pt x="0" y="39"/>
                  </a:lnTo>
                  <a:lnTo>
                    <a:pt x="0" y="25"/>
                  </a:lnTo>
                  <a:lnTo>
                    <a:pt x="7" y="14"/>
                  </a:lnTo>
                  <a:lnTo>
                    <a:pt x="15" y="7"/>
                  </a:lnTo>
                  <a:lnTo>
                    <a:pt x="22" y="3"/>
                  </a:lnTo>
                  <a:lnTo>
                    <a:pt x="32" y="0"/>
                  </a:lnTo>
                  <a:lnTo>
                    <a:pt x="43" y="3"/>
                  </a:lnTo>
                  <a:lnTo>
                    <a:pt x="53" y="10"/>
                  </a:lnTo>
                  <a:lnTo>
                    <a:pt x="57" y="21"/>
                  </a:lnTo>
                  <a:lnTo>
                    <a:pt x="61" y="32"/>
                  </a:lnTo>
                  <a:lnTo>
                    <a:pt x="64" y="42"/>
                  </a:lnTo>
                  <a:lnTo>
                    <a:pt x="61" y="60"/>
                  </a:lnTo>
                  <a:lnTo>
                    <a:pt x="53" y="74"/>
                  </a:lnTo>
                  <a:lnTo>
                    <a:pt x="46" y="88"/>
                  </a:lnTo>
                  <a:lnTo>
                    <a:pt x="32" y="99"/>
                  </a:lnTo>
                  <a:lnTo>
                    <a:pt x="18" y="106"/>
                  </a:lnTo>
                  <a:lnTo>
                    <a:pt x="4" y="109"/>
                  </a:lnTo>
                  <a:lnTo>
                    <a:pt x="0" y="109"/>
                  </a:lnTo>
                  <a:close/>
                  <a:moveTo>
                    <a:pt x="46" y="56"/>
                  </a:moveTo>
                  <a:lnTo>
                    <a:pt x="50" y="46"/>
                  </a:lnTo>
                  <a:lnTo>
                    <a:pt x="50" y="39"/>
                  </a:lnTo>
                  <a:lnTo>
                    <a:pt x="50" y="32"/>
                  </a:lnTo>
                  <a:lnTo>
                    <a:pt x="46" y="25"/>
                  </a:lnTo>
                  <a:lnTo>
                    <a:pt x="43" y="17"/>
                  </a:lnTo>
                  <a:lnTo>
                    <a:pt x="39" y="10"/>
                  </a:lnTo>
                  <a:lnTo>
                    <a:pt x="36" y="7"/>
                  </a:lnTo>
                  <a:lnTo>
                    <a:pt x="29" y="7"/>
                  </a:lnTo>
                  <a:lnTo>
                    <a:pt x="25" y="7"/>
                  </a:lnTo>
                  <a:lnTo>
                    <a:pt x="18" y="14"/>
                  </a:lnTo>
                  <a:lnTo>
                    <a:pt x="15" y="21"/>
                  </a:lnTo>
                  <a:lnTo>
                    <a:pt x="15" y="32"/>
                  </a:lnTo>
                  <a:lnTo>
                    <a:pt x="15" y="46"/>
                  </a:lnTo>
                  <a:lnTo>
                    <a:pt x="22" y="56"/>
                  </a:lnTo>
                  <a:lnTo>
                    <a:pt x="25" y="60"/>
                  </a:lnTo>
                  <a:lnTo>
                    <a:pt x="32" y="60"/>
                  </a:lnTo>
                  <a:lnTo>
                    <a:pt x="36" y="60"/>
                  </a:lnTo>
                  <a:lnTo>
                    <a:pt x="39" y="60"/>
                  </a:lnTo>
                  <a:lnTo>
                    <a:pt x="43" y="56"/>
                  </a:lnTo>
                  <a:lnTo>
                    <a:pt x="46" y="56"/>
                  </a:lnTo>
                  <a:close/>
                </a:path>
              </a:pathLst>
            </a:custGeom>
            <a:solidFill>
              <a:srgbClr val="000000"/>
            </a:solidFill>
            <a:ln w="0">
              <a:solidFill>
                <a:srgbClr val="000000"/>
              </a:solidFill>
              <a:round/>
              <a:headEnd/>
              <a:tailEnd/>
            </a:ln>
          </p:spPr>
          <p:txBody>
            <a:bodyPr/>
            <a:lstStyle/>
            <a:p>
              <a:endParaRPr lang="en-CA"/>
            </a:p>
          </p:txBody>
        </p:sp>
        <p:sp>
          <p:nvSpPr>
            <p:cNvPr id="22556" name="Rectangle 413"/>
            <p:cNvSpPr>
              <a:spLocks noChangeArrowheads="1"/>
            </p:cNvSpPr>
            <p:nvPr/>
          </p:nvSpPr>
          <p:spPr bwMode="auto">
            <a:xfrm>
              <a:off x="272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7" name="Freeform 414"/>
            <p:cNvSpPr>
              <a:spLocks/>
            </p:cNvSpPr>
            <p:nvPr/>
          </p:nvSpPr>
          <p:spPr bwMode="auto">
            <a:xfrm>
              <a:off x="2989" y="2673"/>
              <a:ext cx="18" cy="17"/>
            </a:xfrm>
            <a:custGeom>
              <a:avLst/>
              <a:gdLst>
                <a:gd name="T0" fmla="*/ 7 w 18"/>
                <a:gd name="T1" fmla="*/ 0 h 17"/>
                <a:gd name="T2" fmla="*/ 11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1 w 18"/>
                <a:gd name="T15" fmla="*/ 14 h 17"/>
                <a:gd name="T16" fmla="*/ 7 w 18"/>
                <a:gd name="T17" fmla="*/ 17 h 17"/>
                <a:gd name="T18" fmla="*/ 4 w 18"/>
                <a:gd name="T19" fmla="*/ 14 h 17"/>
                <a:gd name="T20" fmla="*/ 0 w 18"/>
                <a:gd name="T21" fmla="*/ 14 h 17"/>
                <a:gd name="T22" fmla="*/ 0 w 18"/>
                <a:gd name="T23" fmla="*/ 10 h 17"/>
                <a:gd name="T24" fmla="*/ 0 w 18"/>
                <a:gd name="T25" fmla="*/ 7 h 17"/>
                <a:gd name="T26" fmla="*/ 0 w 18"/>
                <a:gd name="T27" fmla="*/ 3 h 17"/>
                <a:gd name="T28" fmla="*/ 0 w 18"/>
                <a:gd name="T29" fmla="*/ 0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0"/>
                  </a:lnTo>
                  <a:lnTo>
                    <a:pt x="18" y="3"/>
                  </a:lnTo>
                  <a:lnTo>
                    <a:pt x="18" y="7"/>
                  </a:lnTo>
                  <a:lnTo>
                    <a:pt x="18" y="10"/>
                  </a:lnTo>
                  <a:lnTo>
                    <a:pt x="14" y="14"/>
                  </a:lnTo>
                  <a:lnTo>
                    <a:pt x="11" y="14"/>
                  </a:lnTo>
                  <a:lnTo>
                    <a:pt x="7" y="17"/>
                  </a:lnTo>
                  <a:lnTo>
                    <a:pt x="4" y="14"/>
                  </a:lnTo>
                  <a:lnTo>
                    <a:pt x="0" y="14"/>
                  </a:lnTo>
                  <a:lnTo>
                    <a:pt x="0" y="10"/>
                  </a:lnTo>
                  <a:lnTo>
                    <a:pt x="0" y="7"/>
                  </a:lnTo>
                  <a:lnTo>
                    <a:pt x="0" y="3"/>
                  </a:lnTo>
                  <a:lnTo>
                    <a:pt x="0" y="0"/>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58" name="Freeform 415"/>
            <p:cNvSpPr>
              <a:spLocks noEditPoints="1"/>
            </p:cNvSpPr>
            <p:nvPr/>
          </p:nvSpPr>
          <p:spPr bwMode="auto">
            <a:xfrm>
              <a:off x="3017" y="2581"/>
              <a:ext cx="71" cy="106"/>
            </a:xfrm>
            <a:custGeom>
              <a:avLst/>
              <a:gdLst>
                <a:gd name="T0" fmla="*/ 71 w 71"/>
                <a:gd name="T1" fmla="*/ 70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70 h 106"/>
                <a:gd name="T16" fmla="*/ 46 w 71"/>
                <a:gd name="T17" fmla="*/ 0 h 106"/>
                <a:gd name="T18" fmla="*/ 53 w 71"/>
                <a:gd name="T19" fmla="*/ 0 h 106"/>
                <a:gd name="T20" fmla="*/ 53 w 71"/>
                <a:gd name="T21" fmla="*/ 70 h 106"/>
                <a:gd name="T22" fmla="*/ 71 w 71"/>
                <a:gd name="T23" fmla="*/ 70 h 106"/>
                <a:gd name="T24" fmla="*/ 43 w 71"/>
                <a:gd name="T25" fmla="*/ 70 h 106"/>
                <a:gd name="T26" fmla="*/ 43 w 71"/>
                <a:gd name="T27" fmla="*/ 17 h 106"/>
                <a:gd name="T28" fmla="*/ 7 w 71"/>
                <a:gd name="T29" fmla="*/ 70 h 106"/>
                <a:gd name="T30" fmla="*/ 43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3" y="78"/>
                  </a:lnTo>
                  <a:lnTo>
                    <a:pt x="53" y="106"/>
                  </a:lnTo>
                  <a:lnTo>
                    <a:pt x="43" y="106"/>
                  </a:lnTo>
                  <a:lnTo>
                    <a:pt x="43" y="78"/>
                  </a:lnTo>
                  <a:lnTo>
                    <a:pt x="0" y="78"/>
                  </a:lnTo>
                  <a:lnTo>
                    <a:pt x="0" y="70"/>
                  </a:lnTo>
                  <a:lnTo>
                    <a:pt x="46" y="0"/>
                  </a:lnTo>
                  <a:lnTo>
                    <a:pt x="53" y="0"/>
                  </a:lnTo>
                  <a:lnTo>
                    <a:pt x="53" y="70"/>
                  </a:lnTo>
                  <a:lnTo>
                    <a:pt x="71"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59" name="Freeform 416"/>
            <p:cNvSpPr>
              <a:spLocks noEditPoints="1"/>
            </p:cNvSpPr>
            <p:nvPr/>
          </p:nvSpPr>
          <p:spPr bwMode="auto">
            <a:xfrm>
              <a:off x="3102"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60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8 w 60"/>
                <a:gd name="T47" fmla="*/ 25 h 109"/>
                <a:gd name="T48" fmla="*/ 21 w 60"/>
                <a:gd name="T49" fmla="*/ 32 h 109"/>
                <a:gd name="T50" fmla="*/ 32 w 60"/>
                <a:gd name="T51" fmla="*/ 46 h 109"/>
                <a:gd name="T52" fmla="*/ 21 w 60"/>
                <a:gd name="T53" fmla="*/ 63 h 109"/>
                <a:gd name="T54" fmla="*/ 14 w 60"/>
                <a:gd name="T55" fmla="*/ 74 h 109"/>
                <a:gd name="T56" fmla="*/ 18 w 60"/>
                <a:gd name="T57" fmla="*/ 92 h 109"/>
                <a:gd name="T58" fmla="*/ 25 w 60"/>
                <a:gd name="T59" fmla="*/ 102 h 109"/>
                <a:gd name="T60" fmla="*/ 36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7" y="39"/>
                  </a:lnTo>
                  <a:lnTo>
                    <a:pt x="4" y="32"/>
                  </a:lnTo>
                  <a:lnTo>
                    <a:pt x="4" y="25"/>
                  </a:lnTo>
                  <a:lnTo>
                    <a:pt x="4" y="17"/>
                  </a:lnTo>
                  <a:lnTo>
                    <a:pt x="11" y="10"/>
                  </a:lnTo>
                  <a:lnTo>
                    <a:pt x="18" y="3"/>
                  </a:lnTo>
                  <a:lnTo>
                    <a:pt x="32" y="0"/>
                  </a:lnTo>
                  <a:lnTo>
                    <a:pt x="43" y="3"/>
                  </a:lnTo>
                  <a:lnTo>
                    <a:pt x="50" y="7"/>
                  </a:lnTo>
                  <a:lnTo>
                    <a:pt x="57" y="14"/>
                  </a:lnTo>
                  <a:lnTo>
                    <a:pt x="60" y="25"/>
                  </a:lnTo>
                  <a:lnTo>
                    <a:pt x="57" y="28"/>
                  </a:lnTo>
                  <a:lnTo>
                    <a:pt x="53" y="35"/>
                  </a:lnTo>
                  <a:lnTo>
                    <a:pt x="46" y="42"/>
                  </a:lnTo>
                  <a:lnTo>
                    <a:pt x="36" y="49"/>
                  </a:lnTo>
                  <a:lnTo>
                    <a:pt x="46" y="60"/>
                  </a:lnTo>
                  <a:lnTo>
                    <a:pt x="53" y="67"/>
                  </a:lnTo>
                  <a:lnTo>
                    <a:pt x="60" y="74"/>
                  </a:lnTo>
                  <a:lnTo>
                    <a:pt x="60" y="81"/>
                  </a:lnTo>
                  <a:lnTo>
                    <a:pt x="57" y="92"/>
                  </a:lnTo>
                  <a:lnTo>
                    <a:pt x="53" y="99"/>
                  </a:lnTo>
                  <a:lnTo>
                    <a:pt x="43" y="106"/>
                  </a:lnTo>
                  <a:lnTo>
                    <a:pt x="28" y="109"/>
                  </a:lnTo>
                  <a:lnTo>
                    <a:pt x="21" y="106"/>
                  </a:lnTo>
                  <a:lnTo>
                    <a:pt x="14" y="102"/>
                  </a:lnTo>
                  <a:lnTo>
                    <a:pt x="7" y="99"/>
                  </a:lnTo>
                  <a:lnTo>
                    <a:pt x="4"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32" y="7"/>
                  </a:lnTo>
                  <a:lnTo>
                    <a:pt x="25" y="7"/>
                  </a:lnTo>
                  <a:lnTo>
                    <a:pt x="21" y="10"/>
                  </a:lnTo>
                  <a:lnTo>
                    <a:pt x="18" y="14"/>
                  </a:lnTo>
                  <a:lnTo>
                    <a:pt x="18" y="21"/>
                  </a:lnTo>
                  <a:lnTo>
                    <a:pt x="18" y="25"/>
                  </a:lnTo>
                  <a:lnTo>
                    <a:pt x="18" y="28"/>
                  </a:lnTo>
                  <a:lnTo>
                    <a:pt x="21" y="32"/>
                  </a:lnTo>
                  <a:lnTo>
                    <a:pt x="21" y="35"/>
                  </a:lnTo>
                  <a:lnTo>
                    <a:pt x="32" y="46"/>
                  </a:lnTo>
                  <a:close/>
                  <a:moveTo>
                    <a:pt x="25" y="56"/>
                  </a:moveTo>
                  <a:lnTo>
                    <a:pt x="21" y="63"/>
                  </a:lnTo>
                  <a:lnTo>
                    <a:pt x="18" y="70"/>
                  </a:lnTo>
                  <a:lnTo>
                    <a:pt x="14" y="74"/>
                  </a:lnTo>
                  <a:lnTo>
                    <a:pt x="14" y="81"/>
                  </a:lnTo>
                  <a:lnTo>
                    <a:pt x="18" y="92"/>
                  </a:lnTo>
                  <a:lnTo>
                    <a:pt x="18" y="99"/>
                  </a:lnTo>
                  <a:lnTo>
                    <a:pt x="25" y="102"/>
                  </a:lnTo>
                  <a:lnTo>
                    <a:pt x="32" y="102"/>
                  </a:lnTo>
                  <a:lnTo>
                    <a:pt x="36" y="102"/>
                  </a:lnTo>
                  <a:lnTo>
                    <a:pt x="43" y="99"/>
                  </a:lnTo>
                  <a:lnTo>
                    <a:pt x="46" y="95"/>
                  </a:lnTo>
                  <a:lnTo>
                    <a:pt x="46" y="88"/>
                  </a:lnTo>
                  <a:lnTo>
                    <a:pt x="46"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0" name="Rectangle 417"/>
            <p:cNvSpPr>
              <a:spLocks noChangeArrowheads="1"/>
            </p:cNvSpPr>
            <p:nvPr/>
          </p:nvSpPr>
          <p:spPr bwMode="auto">
            <a:xfrm>
              <a:off x="3247"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1" name="Freeform 418"/>
            <p:cNvSpPr>
              <a:spLocks/>
            </p:cNvSpPr>
            <p:nvPr/>
          </p:nvSpPr>
          <p:spPr bwMode="auto">
            <a:xfrm>
              <a:off x="3505" y="2673"/>
              <a:ext cx="18" cy="17"/>
            </a:xfrm>
            <a:custGeom>
              <a:avLst/>
              <a:gdLst>
                <a:gd name="T0" fmla="*/ 11 w 18"/>
                <a:gd name="T1" fmla="*/ 0 h 17"/>
                <a:gd name="T2" fmla="*/ 14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4 w 18"/>
                <a:gd name="T15" fmla="*/ 14 h 17"/>
                <a:gd name="T16" fmla="*/ 11 w 18"/>
                <a:gd name="T17" fmla="*/ 17 h 17"/>
                <a:gd name="T18" fmla="*/ 7 w 18"/>
                <a:gd name="T19" fmla="*/ 14 h 17"/>
                <a:gd name="T20" fmla="*/ 4 w 18"/>
                <a:gd name="T21" fmla="*/ 14 h 17"/>
                <a:gd name="T22" fmla="*/ 0 w 18"/>
                <a:gd name="T23" fmla="*/ 10 h 17"/>
                <a:gd name="T24" fmla="*/ 0 w 18"/>
                <a:gd name="T25" fmla="*/ 7 h 17"/>
                <a:gd name="T26" fmla="*/ 0 w 18"/>
                <a:gd name="T27" fmla="*/ 3 h 17"/>
                <a:gd name="T28" fmla="*/ 4 w 18"/>
                <a:gd name="T29" fmla="*/ 0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1" y="17"/>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62" name="Freeform 419"/>
            <p:cNvSpPr>
              <a:spLocks noEditPoints="1"/>
            </p:cNvSpPr>
            <p:nvPr/>
          </p:nvSpPr>
          <p:spPr bwMode="auto">
            <a:xfrm>
              <a:off x="3537" y="2581"/>
              <a:ext cx="67" cy="106"/>
            </a:xfrm>
            <a:custGeom>
              <a:avLst/>
              <a:gdLst>
                <a:gd name="T0" fmla="*/ 67 w 67"/>
                <a:gd name="T1" fmla="*/ 70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0 h 106"/>
                <a:gd name="T16" fmla="*/ 42 w 67"/>
                <a:gd name="T17" fmla="*/ 0 h 106"/>
                <a:gd name="T18" fmla="*/ 53 w 67"/>
                <a:gd name="T19" fmla="*/ 0 h 106"/>
                <a:gd name="T20" fmla="*/ 53 w 67"/>
                <a:gd name="T21" fmla="*/ 70 h 106"/>
                <a:gd name="T22" fmla="*/ 67 w 67"/>
                <a:gd name="T23" fmla="*/ 70 h 106"/>
                <a:gd name="T24" fmla="*/ 39 w 67"/>
                <a:gd name="T25" fmla="*/ 70 h 106"/>
                <a:gd name="T26" fmla="*/ 39 w 67"/>
                <a:gd name="T27" fmla="*/ 17 h 106"/>
                <a:gd name="T28" fmla="*/ 7 w 67"/>
                <a:gd name="T29" fmla="*/ 70 h 106"/>
                <a:gd name="T30" fmla="*/ 39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39" y="106"/>
                  </a:lnTo>
                  <a:lnTo>
                    <a:pt x="39" y="78"/>
                  </a:lnTo>
                  <a:lnTo>
                    <a:pt x="0" y="78"/>
                  </a:lnTo>
                  <a:lnTo>
                    <a:pt x="0" y="70"/>
                  </a:lnTo>
                  <a:lnTo>
                    <a:pt x="42" y="0"/>
                  </a:lnTo>
                  <a:lnTo>
                    <a:pt x="53" y="0"/>
                  </a:lnTo>
                  <a:lnTo>
                    <a:pt x="53" y="70"/>
                  </a:lnTo>
                  <a:lnTo>
                    <a:pt x="67" y="70"/>
                  </a:lnTo>
                  <a:close/>
                  <a:moveTo>
                    <a:pt x="39" y="70"/>
                  </a:moveTo>
                  <a:lnTo>
                    <a:pt x="39" y="17"/>
                  </a:lnTo>
                  <a:lnTo>
                    <a:pt x="7" y="70"/>
                  </a:lnTo>
                  <a:lnTo>
                    <a:pt x="39" y="70"/>
                  </a:lnTo>
                  <a:close/>
                </a:path>
              </a:pathLst>
            </a:custGeom>
            <a:solidFill>
              <a:srgbClr val="000000"/>
            </a:solidFill>
            <a:ln w="0">
              <a:solidFill>
                <a:srgbClr val="000000"/>
              </a:solidFill>
              <a:round/>
              <a:headEnd/>
              <a:tailEnd/>
            </a:ln>
          </p:spPr>
          <p:txBody>
            <a:bodyPr/>
            <a:lstStyle/>
            <a:p>
              <a:endParaRPr lang="en-CA"/>
            </a:p>
          </p:txBody>
        </p:sp>
        <p:sp>
          <p:nvSpPr>
            <p:cNvPr id="22563" name="Freeform 420"/>
            <p:cNvSpPr>
              <a:spLocks noEditPoints="1"/>
            </p:cNvSpPr>
            <p:nvPr/>
          </p:nvSpPr>
          <p:spPr bwMode="auto">
            <a:xfrm>
              <a:off x="3622" y="2581"/>
              <a:ext cx="56" cy="109"/>
            </a:xfrm>
            <a:custGeom>
              <a:avLst/>
              <a:gdLst>
                <a:gd name="T0" fmla="*/ 10 w 56"/>
                <a:gd name="T1" fmla="*/ 46 h 109"/>
                <a:gd name="T2" fmla="*/ 0 w 56"/>
                <a:gd name="T3" fmla="*/ 32 h 109"/>
                <a:gd name="T4" fmla="*/ 3 w 56"/>
                <a:gd name="T5" fmla="*/ 17 h 109"/>
                <a:gd name="T6" fmla="*/ 18 w 56"/>
                <a:gd name="T7" fmla="*/ 3 h 109"/>
                <a:gd name="T8" fmla="*/ 39 w 56"/>
                <a:gd name="T9" fmla="*/ 3 h 109"/>
                <a:gd name="T10" fmla="*/ 53 w 56"/>
                <a:gd name="T11" fmla="*/ 14 h 109"/>
                <a:gd name="T12" fmla="*/ 56 w 56"/>
                <a:gd name="T13" fmla="*/ 28 h 109"/>
                <a:gd name="T14" fmla="*/ 46 w 56"/>
                <a:gd name="T15" fmla="*/ 42 h 109"/>
                <a:gd name="T16" fmla="*/ 46 w 56"/>
                <a:gd name="T17" fmla="*/ 60 h 109"/>
                <a:gd name="T18" fmla="*/ 56 w 56"/>
                <a:gd name="T19" fmla="*/ 74 h 109"/>
                <a:gd name="T20" fmla="*/ 56 w 56"/>
                <a:gd name="T21" fmla="*/ 92 h 109"/>
                <a:gd name="T22" fmla="*/ 39 w 56"/>
                <a:gd name="T23" fmla="*/ 106 h 109"/>
                <a:gd name="T24" fmla="*/ 18 w 56"/>
                <a:gd name="T25" fmla="*/ 106 h 109"/>
                <a:gd name="T26" fmla="*/ 3 w 56"/>
                <a:gd name="T27" fmla="*/ 99 h 109"/>
                <a:gd name="T28" fmla="*/ 0 w 56"/>
                <a:gd name="T29" fmla="*/ 81 h 109"/>
                <a:gd name="T30" fmla="*/ 3 w 56"/>
                <a:gd name="T31" fmla="*/ 70 h 109"/>
                <a:gd name="T32" fmla="*/ 18 w 56"/>
                <a:gd name="T33" fmla="*/ 56 h 109"/>
                <a:gd name="T34" fmla="*/ 35 w 56"/>
                <a:gd name="T35" fmla="*/ 39 h 109"/>
                <a:gd name="T36" fmla="*/ 42 w 56"/>
                <a:gd name="T37" fmla="*/ 28 h 109"/>
                <a:gd name="T38" fmla="*/ 42 w 56"/>
                <a:gd name="T39" fmla="*/ 17 h 109"/>
                <a:gd name="T40" fmla="*/ 35 w 56"/>
                <a:gd name="T41" fmla="*/ 7 h 109"/>
                <a:gd name="T42" fmla="*/ 21 w 56"/>
                <a:gd name="T43" fmla="*/ 7 h 109"/>
                <a:gd name="T44" fmla="*/ 14 w 56"/>
                <a:gd name="T45" fmla="*/ 14 h 109"/>
                <a:gd name="T46" fmla="*/ 14 w 56"/>
                <a:gd name="T47" fmla="*/ 25 h 109"/>
                <a:gd name="T48" fmla="*/ 18 w 56"/>
                <a:gd name="T49" fmla="*/ 32 h 109"/>
                <a:gd name="T50" fmla="*/ 32 w 56"/>
                <a:gd name="T51" fmla="*/ 46 h 109"/>
                <a:gd name="T52" fmla="*/ 18 w 56"/>
                <a:gd name="T53" fmla="*/ 63 h 109"/>
                <a:gd name="T54" fmla="*/ 14 w 56"/>
                <a:gd name="T55" fmla="*/ 74 h 109"/>
                <a:gd name="T56" fmla="*/ 14 w 56"/>
                <a:gd name="T57" fmla="*/ 92 h 109"/>
                <a:gd name="T58" fmla="*/ 21 w 56"/>
                <a:gd name="T59" fmla="*/ 102 h 109"/>
                <a:gd name="T60" fmla="*/ 35 w 56"/>
                <a:gd name="T61" fmla="*/ 102 h 109"/>
                <a:gd name="T62" fmla="*/ 42 w 56"/>
                <a:gd name="T63" fmla="*/ 95 h 109"/>
                <a:gd name="T64" fmla="*/ 42 w 56"/>
                <a:gd name="T65" fmla="*/ 81 h 109"/>
                <a:gd name="T66" fmla="*/ 35 w 56"/>
                <a:gd name="T67" fmla="*/ 70 h 109"/>
                <a:gd name="T68" fmla="*/ 21 w 56"/>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09"/>
                <a:gd name="T107" fmla="*/ 56 w 5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09">
                  <a:moveTo>
                    <a:pt x="18" y="56"/>
                  </a:moveTo>
                  <a:lnTo>
                    <a:pt x="10" y="46"/>
                  </a:lnTo>
                  <a:lnTo>
                    <a:pt x="3" y="39"/>
                  </a:lnTo>
                  <a:lnTo>
                    <a:pt x="0" y="32"/>
                  </a:lnTo>
                  <a:lnTo>
                    <a:pt x="0" y="25"/>
                  </a:lnTo>
                  <a:lnTo>
                    <a:pt x="3" y="17"/>
                  </a:lnTo>
                  <a:lnTo>
                    <a:pt x="7" y="10"/>
                  </a:lnTo>
                  <a:lnTo>
                    <a:pt x="18" y="3"/>
                  </a:lnTo>
                  <a:lnTo>
                    <a:pt x="28" y="0"/>
                  </a:lnTo>
                  <a:lnTo>
                    <a:pt x="39" y="3"/>
                  </a:lnTo>
                  <a:lnTo>
                    <a:pt x="49" y="7"/>
                  </a:lnTo>
                  <a:lnTo>
                    <a:pt x="53" y="14"/>
                  </a:lnTo>
                  <a:lnTo>
                    <a:pt x="56" y="25"/>
                  </a:lnTo>
                  <a:lnTo>
                    <a:pt x="56" y="28"/>
                  </a:lnTo>
                  <a:lnTo>
                    <a:pt x="53" y="35"/>
                  </a:lnTo>
                  <a:lnTo>
                    <a:pt x="46" y="42"/>
                  </a:lnTo>
                  <a:lnTo>
                    <a:pt x="35" y="49"/>
                  </a:lnTo>
                  <a:lnTo>
                    <a:pt x="46" y="60"/>
                  </a:lnTo>
                  <a:lnTo>
                    <a:pt x="53" y="67"/>
                  </a:lnTo>
                  <a:lnTo>
                    <a:pt x="56" y="74"/>
                  </a:lnTo>
                  <a:lnTo>
                    <a:pt x="56" y="81"/>
                  </a:lnTo>
                  <a:lnTo>
                    <a:pt x="56" y="92"/>
                  </a:lnTo>
                  <a:lnTo>
                    <a:pt x="49" y="99"/>
                  </a:lnTo>
                  <a:lnTo>
                    <a:pt x="39" y="106"/>
                  </a:lnTo>
                  <a:lnTo>
                    <a:pt x="28" y="109"/>
                  </a:lnTo>
                  <a:lnTo>
                    <a:pt x="18" y="106"/>
                  </a:lnTo>
                  <a:lnTo>
                    <a:pt x="10" y="102"/>
                  </a:lnTo>
                  <a:lnTo>
                    <a:pt x="3" y="99"/>
                  </a:lnTo>
                  <a:lnTo>
                    <a:pt x="0" y="92"/>
                  </a:lnTo>
                  <a:lnTo>
                    <a:pt x="0" y="81"/>
                  </a:lnTo>
                  <a:lnTo>
                    <a:pt x="0" y="78"/>
                  </a:lnTo>
                  <a:lnTo>
                    <a:pt x="3" y="70"/>
                  </a:lnTo>
                  <a:lnTo>
                    <a:pt x="10" y="63"/>
                  </a:lnTo>
                  <a:lnTo>
                    <a:pt x="18" y="56"/>
                  </a:lnTo>
                  <a:close/>
                  <a:moveTo>
                    <a:pt x="32" y="46"/>
                  </a:moveTo>
                  <a:lnTo>
                    <a:pt x="35" y="39"/>
                  </a:lnTo>
                  <a:lnTo>
                    <a:pt x="39" y="35"/>
                  </a:lnTo>
                  <a:lnTo>
                    <a:pt x="42" y="28"/>
                  </a:lnTo>
                  <a:lnTo>
                    <a:pt x="42" y="25"/>
                  </a:lnTo>
                  <a:lnTo>
                    <a:pt x="42" y="17"/>
                  </a:lnTo>
                  <a:lnTo>
                    <a:pt x="39" y="10"/>
                  </a:lnTo>
                  <a:lnTo>
                    <a:pt x="35" y="7"/>
                  </a:lnTo>
                  <a:lnTo>
                    <a:pt x="28" y="7"/>
                  </a:lnTo>
                  <a:lnTo>
                    <a:pt x="21" y="7"/>
                  </a:lnTo>
                  <a:lnTo>
                    <a:pt x="18" y="10"/>
                  </a:lnTo>
                  <a:lnTo>
                    <a:pt x="14" y="14"/>
                  </a:lnTo>
                  <a:lnTo>
                    <a:pt x="14" y="21"/>
                  </a:lnTo>
                  <a:lnTo>
                    <a:pt x="14" y="25"/>
                  </a:lnTo>
                  <a:lnTo>
                    <a:pt x="18" y="28"/>
                  </a:lnTo>
                  <a:lnTo>
                    <a:pt x="18" y="32"/>
                  </a:lnTo>
                  <a:lnTo>
                    <a:pt x="21" y="35"/>
                  </a:lnTo>
                  <a:lnTo>
                    <a:pt x="32" y="46"/>
                  </a:lnTo>
                  <a:close/>
                  <a:moveTo>
                    <a:pt x="21" y="56"/>
                  </a:moveTo>
                  <a:lnTo>
                    <a:pt x="18" y="63"/>
                  </a:lnTo>
                  <a:lnTo>
                    <a:pt x="14" y="70"/>
                  </a:lnTo>
                  <a:lnTo>
                    <a:pt x="14" y="74"/>
                  </a:lnTo>
                  <a:lnTo>
                    <a:pt x="14" y="81"/>
                  </a:lnTo>
                  <a:lnTo>
                    <a:pt x="14" y="92"/>
                  </a:lnTo>
                  <a:lnTo>
                    <a:pt x="18" y="99"/>
                  </a:lnTo>
                  <a:lnTo>
                    <a:pt x="21" y="102"/>
                  </a:lnTo>
                  <a:lnTo>
                    <a:pt x="28" y="102"/>
                  </a:lnTo>
                  <a:lnTo>
                    <a:pt x="35" y="102"/>
                  </a:lnTo>
                  <a:lnTo>
                    <a:pt x="39" y="99"/>
                  </a:lnTo>
                  <a:lnTo>
                    <a:pt x="42" y="95"/>
                  </a:lnTo>
                  <a:lnTo>
                    <a:pt x="42" y="88"/>
                  </a:lnTo>
                  <a:lnTo>
                    <a:pt x="42" y="81"/>
                  </a:lnTo>
                  <a:lnTo>
                    <a:pt x="42" y="78"/>
                  </a:lnTo>
                  <a:lnTo>
                    <a:pt x="35" y="70"/>
                  </a:lnTo>
                  <a:lnTo>
                    <a:pt x="32" y="67"/>
                  </a:lnTo>
                  <a:lnTo>
                    <a:pt x="21" y="56"/>
                  </a:lnTo>
                  <a:close/>
                </a:path>
              </a:pathLst>
            </a:custGeom>
            <a:solidFill>
              <a:srgbClr val="000000"/>
            </a:solidFill>
            <a:ln w="0">
              <a:solidFill>
                <a:srgbClr val="000000"/>
              </a:solidFill>
              <a:round/>
              <a:headEnd/>
              <a:tailEnd/>
            </a:ln>
          </p:spPr>
          <p:txBody>
            <a:bodyPr/>
            <a:lstStyle/>
            <a:p>
              <a:endParaRPr lang="en-CA"/>
            </a:p>
          </p:txBody>
        </p:sp>
        <p:sp>
          <p:nvSpPr>
            <p:cNvPr id="22564" name="Rectangle 421"/>
            <p:cNvSpPr>
              <a:spLocks noChangeArrowheads="1"/>
            </p:cNvSpPr>
            <p:nvPr/>
          </p:nvSpPr>
          <p:spPr bwMode="auto">
            <a:xfrm>
              <a:off x="402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5" name="Freeform 422"/>
            <p:cNvSpPr>
              <a:spLocks/>
            </p:cNvSpPr>
            <p:nvPr/>
          </p:nvSpPr>
          <p:spPr bwMode="auto">
            <a:xfrm>
              <a:off x="4287" y="2673"/>
              <a:ext cx="17" cy="17"/>
            </a:xfrm>
            <a:custGeom>
              <a:avLst/>
              <a:gdLst>
                <a:gd name="T0" fmla="*/ 10 w 17"/>
                <a:gd name="T1" fmla="*/ 0 h 17"/>
                <a:gd name="T2" fmla="*/ 14 w 17"/>
                <a:gd name="T3" fmla="*/ 0 h 17"/>
                <a:gd name="T4" fmla="*/ 17 w 17"/>
                <a:gd name="T5" fmla="*/ 0 h 17"/>
                <a:gd name="T6" fmla="*/ 17 w 17"/>
                <a:gd name="T7" fmla="*/ 3 h 17"/>
                <a:gd name="T8" fmla="*/ 17 w 17"/>
                <a:gd name="T9" fmla="*/ 7 h 17"/>
                <a:gd name="T10" fmla="*/ 17 w 17"/>
                <a:gd name="T11" fmla="*/ 10 h 17"/>
                <a:gd name="T12" fmla="*/ 17 w 17"/>
                <a:gd name="T13" fmla="*/ 14 h 17"/>
                <a:gd name="T14" fmla="*/ 14 w 17"/>
                <a:gd name="T15" fmla="*/ 14 h 17"/>
                <a:gd name="T16" fmla="*/ 10 w 17"/>
                <a:gd name="T17" fmla="*/ 17 h 17"/>
                <a:gd name="T18" fmla="*/ 7 w 17"/>
                <a:gd name="T19" fmla="*/ 14 h 17"/>
                <a:gd name="T20" fmla="*/ 3 w 17"/>
                <a:gd name="T21" fmla="*/ 14 h 17"/>
                <a:gd name="T22" fmla="*/ 3 w 17"/>
                <a:gd name="T23" fmla="*/ 10 h 17"/>
                <a:gd name="T24" fmla="*/ 0 w 17"/>
                <a:gd name="T25" fmla="*/ 7 h 17"/>
                <a:gd name="T26" fmla="*/ 3 w 17"/>
                <a:gd name="T27" fmla="*/ 3 h 17"/>
                <a:gd name="T28" fmla="*/ 3 w 17"/>
                <a:gd name="T29" fmla="*/ 0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0"/>
                  </a:lnTo>
                  <a:lnTo>
                    <a:pt x="17" y="3"/>
                  </a:lnTo>
                  <a:lnTo>
                    <a:pt x="17" y="7"/>
                  </a:lnTo>
                  <a:lnTo>
                    <a:pt x="17" y="10"/>
                  </a:lnTo>
                  <a:lnTo>
                    <a:pt x="17" y="14"/>
                  </a:lnTo>
                  <a:lnTo>
                    <a:pt x="14" y="14"/>
                  </a:lnTo>
                  <a:lnTo>
                    <a:pt x="10" y="17"/>
                  </a:lnTo>
                  <a:lnTo>
                    <a:pt x="7" y="14"/>
                  </a:lnTo>
                  <a:lnTo>
                    <a:pt x="3" y="14"/>
                  </a:lnTo>
                  <a:lnTo>
                    <a:pt x="3" y="10"/>
                  </a:lnTo>
                  <a:lnTo>
                    <a:pt x="0" y="7"/>
                  </a:lnTo>
                  <a:lnTo>
                    <a:pt x="3"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66" name="Freeform 423"/>
            <p:cNvSpPr>
              <a:spLocks noEditPoints="1"/>
            </p:cNvSpPr>
            <p:nvPr/>
          </p:nvSpPr>
          <p:spPr bwMode="auto">
            <a:xfrm>
              <a:off x="4318" y="2581"/>
              <a:ext cx="67" cy="106"/>
            </a:xfrm>
            <a:custGeom>
              <a:avLst/>
              <a:gdLst>
                <a:gd name="T0" fmla="*/ 67 w 67"/>
                <a:gd name="T1" fmla="*/ 70 h 106"/>
                <a:gd name="T2" fmla="*/ 67 w 67"/>
                <a:gd name="T3" fmla="*/ 78 h 106"/>
                <a:gd name="T4" fmla="*/ 53 w 67"/>
                <a:gd name="T5" fmla="*/ 78 h 106"/>
                <a:gd name="T6" fmla="*/ 53 w 67"/>
                <a:gd name="T7" fmla="*/ 106 h 106"/>
                <a:gd name="T8" fmla="*/ 43 w 67"/>
                <a:gd name="T9" fmla="*/ 106 h 106"/>
                <a:gd name="T10" fmla="*/ 43 w 67"/>
                <a:gd name="T11" fmla="*/ 78 h 106"/>
                <a:gd name="T12" fmla="*/ 0 w 67"/>
                <a:gd name="T13" fmla="*/ 78 h 106"/>
                <a:gd name="T14" fmla="*/ 0 w 67"/>
                <a:gd name="T15" fmla="*/ 70 h 106"/>
                <a:gd name="T16" fmla="*/ 46 w 67"/>
                <a:gd name="T17" fmla="*/ 0 h 106"/>
                <a:gd name="T18" fmla="*/ 53 w 67"/>
                <a:gd name="T19" fmla="*/ 0 h 106"/>
                <a:gd name="T20" fmla="*/ 53 w 67"/>
                <a:gd name="T21" fmla="*/ 70 h 106"/>
                <a:gd name="T22" fmla="*/ 67 w 67"/>
                <a:gd name="T23" fmla="*/ 70 h 106"/>
                <a:gd name="T24" fmla="*/ 43 w 67"/>
                <a:gd name="T25" fmla="*/ 70 h 106"/>
                <a:gd name="T26" fmla="*/ 43 w 67"/>
                <a:gd name="T27" fmla="*/ 17 h 106"/>
                <a:gd name="T28" fmla="*/ 7 w 67"/>
                <a:gd name="T29" fmla="*/ 70 h 106"/>
                <a:gd name="T30" fmla="*/ 43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43" y="106"/>
                  </a:lnTo>
                  <a:lnTo>
                    <a:pt x="43" y="78"/>
                  </a:lnTo>
                  <a:lnTo>
                    <a:pt x="0" y="78"/>
                  </a:lnTo>
                  <a:lnTo>
                    <a:pt x="0" y="70"/>
                  </a:lnTo>
                  <a:lnTo>
                    <a:pt x="46" y="0"/>
                  </a:lnTo>
                  <a:lnTo>
                    <a:pt x="53" y="0"/>
                  </a:lnTo>
                  <a:lnTo>
                    <a:pt x="53" y="70"/>
                  </a:lnTo>
                  <a:lnTo>
                    <a:pt x="67"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67" name="Freeform 424"/>
            <p:cNvSpPr>
              <a:spLocks noEditPoints="1"/>
            </p:cNvSpPr>
            <p:nvPr/>
          </p:nvSpPr>
          <p:spPr bwMode="auto">
            <a:xfrm>
              <a:off x="4403"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57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4 w 60"/>
                <a:gd name="T47" fmla="*/ 25 h 109"/>
                <a:gd name="T48" fmla="*/ 18 w 60"/>
                <a:gd name="T49" fmla="*/ 32 h 109"/>
                <a:gd name="T50" fmla="*/ 32 w 60"/>
                <a:gd name="T51" fmla="*/ 46 h 109"/>
                <a:gd name="T52" fmla="*/ 18 w 60"/>
                <a:gd name="T53" fmla="*/ 63 h 109"/>
                <a:gd name="T54" fmla="*/ 14 w 60"/>
                <a:gd name="T55" fmla="*/ 74 h 109"/>
                <a:gd name="T56" fmla="*/ 14 w 60"/>
                <a:gd name="T57" fmla="*/ 92 h 109"/>
                <a:gd name="T58" fmla="*/ 25 w 60"/>
                <a:gd name="T59" fmla="*/ 102 h 109"/>
                <a:gd name="T60" fmla="*/ 36 w 60"/>
                <a:gd name="T61" fmla="*/ 102 h 109"/>
                <a:gd name="T62" fmla="*/ 43 w 60"/>
                <a:gd name="T63" fmla="*/ 95 h 109"/>
                <a:gd name="T64" fmla="*/ 43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4" y="39"/>
                  </a:lnTo>
                  <a:lnTo>
                    <a:pt x="4" y="32"/>
                  </a:lnTo>
                  <a:lnTo>
                    <a:pt x="0" y="25"/>
                  </a:lnTo>
                  <a:lnTo>
                    <a:pt x="4" y="17"/>
                  </a:lnTo>
                  <a:lnTo>
                    <a:pt x="7" y="10"/>
                  </a:lnTo>
                  <a:lnTo>
                    <a:pt x="18" y="3"/>
                  </a:lnTo>
                  <a:lnTo>
                    <a:pt x="28" y="0"/>
                  </a:lnTo>
                  <a:lnTo>
                    <a:pt x="43" y="3"/>
                  </a:lnTo>
                  <a:lnTo>
                    <a:pt x="50" y="7"/>
                  </a:lnTo>
                  <a:lnTo>
                    <a:pt x="57" y="14"/>
                  </a:lnTo>
                  <a:lnTo>
                    <a:pt x="57" y="25"/>
                  </a:lnTo>
                  <a:lnTo>
                    <a:pt x="57" y="28"/>
                  </a:lnTo>
                  <a:lnTo>
                    <a:pt x="53" y="35"/>
                  </a:lnTo>
                  <a:lnTo>
                    <a:pt x="46" y="42"/>
                  </a:lnTo>
                  <a:lnTo>
                    <a:pt x="36" y="49"/>
                  </a:lnTo>
                  <a:lnTo>
                    <a:pt x="46" y="60"/>
                  </a:lnTo>
                  <a:lnTo>
                    <a:pt x="53" y="67"/>
                  </a:lnTo>
                  <a:lnTo>
                    <a:pt x="57" y="74"/>
                  </a:lnTo>
                  <a:lnTo>
                    <a:pt x="60" y="81"/>
                  </a:lnTo>
                  <a:lnTo>
                    <a:pt x="57" y="92"/>
                  </a:lnTo>
                  <a:lnTo>
                    <a:pt x="50" y="99"/>
                  </a:lnTo>
                  <a:lnTo>
                    <a:pt x="43" y="106"/>
                  </a:lnTo>
                  <a:lnTo>
                    <a:pt x="28" y="109"/>
                  </a:lnTo>
                  <a:lnTo>
                    <a:pt x="21" y="106"/>
                  </a:lnTo>
                  <a:lnTo>
                    <a:pt x="11" y="102"/>
                  </a:lnTo>
                  <a:lnTo>
                    <a:pt x="7" y="99"/>
                  </a:lnTo>
                  <a:lnTo>
                    <a:pt x="0"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28" y="7"/>
                  </a:lnTo>
                  <a:lnTo>
                    <a:pt x="25" y="7"/>
                  </a:lnTo>
                  <a:lnTo>
                    <a:pt x="18" y="10"/>
                  </a:lnTo>
                  <a:lnTo>
                    <a:pt x="18" y="14"/>
                  </a:lnTo>
                  <a:lnTo>
                    <a:pt x="14" y="21"/>
                  </a:lnTo>
                  <a:lnTo>
                    <a:pt x="14" y="25"/>
                  </a:lnTo>
                  <a:lnTo>
                    <a:pt x="18" y="28"/>
                  </a:lnTo>
                  <a:lnTo>
                    <a:pt x="18" y="32"/>
                  </a:lnTo>
                  <a:lnTo>
                    <a:pt x="21" y="35"/>
                  </a:lnTo>
                  <a:lnTo>
                    <a:pt x="32" y="46"/>
                  </a:lnTo>
                  <a:close/>
                  <a:moveTo>
                    <a:pt x="25" y="56"/>
                  </a:moveTo>
                  <a:lnTo>
                    <a:pt x="18" y="63"/>
                  </a:lnTo>
                  <a:lnTo>
                    <a:pt x="18" y="70"/>
                  </a:lnTo>
                  <a:lnTo>
                    <a:pt x="14" y="74"/>
                  </a:lnTo>
                  <a:lnTo>
                    <a:pt x="14" y="81"/>
                  </a:lnTo>
                  <a:lnTo>
                    <a:pt x="14" y="92"/>
                  </a:lnTo>
                  <a:lnTo>
                    <a:pt x="18" y="99"/>
                  </a:lnTo>
                  <a:lnTo>
                    <a:pt x="25" y="102"/>
                  </a:lnTo>
                  <a:lnTo>
                    <a:pt x="28" y="102"/>
                  </a:lnTo>
                  <a:lnTo>
                    <a:pt x="36" y="102"/>
                  </a:lnTo>
                  <a:lnTo>
                    <a:pt x="39" y="99"/>
                  </a:lnTo>
                  <a:lnTo>
                    <a:pt x="43" y="95"/>
                  </a:lnTo>
                  <a:lnTo>
                    <a:pt x="46" y="88"/>
                  </a:lnTo>
                  <a:lnTo>
                    <a:pt x="43"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8" name="Rectangle 425"/>
            <p:cNvSpPr>
              <a:spLocks noChangeArrowheads="1"/>
            </p:cNvSpPr>
            <p:nvPr/>
          </p:nvSpPr>
          <p:spPr bwMode="auto">
            <a:xfrm>
              <a:off x="4591"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9" name="Freeform 426"/>
            <p:cNvSpPr>
              <a:spLocks/>
            </p:cNvSpPr>
            <p:nvPr/>
          </p:nvSpPr>
          <p:spPr bwMode="auto">
            <a:xfrm>
              <a:off x="4856"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70" name="Freeform 427"/>
            <p:cNvSpPr>
              <a:spLocks noEditPoints="1"/>
            </p:cNvSpPr>
            <p:nvPr/>
          </p:nvSpPr>
          <p:spPr bwMode="auto">
            <a:xfrm>
              <a:off x="4884" y="2581"/>
              <a:ext cx="71" cy="106"/>
            </a:xfrm>
            <a:custGeom>
              <a:avLst/>
              <a:gdLst>
                <a:gd name="T0" fmla="*/ 71 w 71"/>
                <a:gd name="T1" fmla="*/ 70 h 106"/>
                <a:gd name="T2" fmla="*/ 71 w 71"/>
                <a:gd name="T3" fmla="*/ 78 h 106"/>
                <a:gd name="T4" fmla="*/ 57 w 71"/>
                <a:gd name="T5" fmla="*/ 78 h 106"/>
                <a:gd name="T6" fmla="*/ 57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7 w 71"/>
                <a:gd name="T19" fmla="*/ 0 h 106"/>
                <a:gd name="T20" fmla="*/ 57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7" y="78"/>
                  </a:lnTo>
                  <a:lnTo>
                    <a:pt x="57" y="106"/>
                  </a:lnTo>
                  <a:lnTo>
                    <a:pt x="42" y="106"/>
                  </a:lnTo>
                  <a:lnTo>
                    <a:pt x="42" y="78"/>
                  </a:lnTo>
                  <a:lnTo>
                    <a:pt x="0" y="78"/>
                  </a:lnTo>
                  <a:lnTo>
                    <a:pt x="0" y="70"/>
                  </a:lnTo>
                  <a:lnTo>
                    <a:pt x="46" y="0"/>
                  </a:lnTo>
                  <a:lnTo>
                    <a:pt x="57" y="0"/>
                  </a:lnTo>
                  <a:lnTo>
                    <a:pt x="57"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571" name="Freeform 428"/>
            <p:cNvSpPr>
              <a:spLocks noEditPoints="1"/>
            </p:cNvSpPr>
            <p:nvPr/>
          </p:nvSpPr>
          <p:spPr bwMode="auto">
            <a:xfrm>
              <a:off x="4969"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0" y="78"/>
                  </a:lnTo>
                  <a:lnTo>
                    <a:pt x="3" y="70"/>
                  </a:lnTo>
                  <a:lnTo>
                    <a:pt x="10" y="63"/>
                  </a:lnTo>
                  <a:lnTo>
                    <a:pt x="21" y="56"/>
                  </a:lnTo>
                  <a:close/>
                  <a:moveTo>
                    <a:pt x="32" y="46"/>
                  </a:moveTo>
                  <a:lnTo>
                    <a:pt x="39" y="39"/>
                  </a:lnTo>
                  <a:lnTo>
                    <a:pt x="42" y="35"/>
                  </a:lnTo>
                  <a:lnTo>
                    <a:pt x="42" y="28"/>
                  </a:lnTo>
                  <a:lnTo>
                    <a:pt x="42"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72" name="Rectangle 429"/>
            <p:cNvSpPr>
              <a:spLocks noChangeArrowheads="1"/>
            </p:cNvSpPr>
            <p:nvPr/>
          </p:nvSpPr>
          <p:spPr bwMode="auto">
            <a:xfrm>
              <a:off x="5213"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3" name="Rectangle 430"/>
            <p:cNvSpPr>
              <a:spLocks noChangeArrowheads="1"/>
            </p:cNvSpPr>
            <p:nvPr/>
          </p:nvSpPr>
          <p:spPr bwMode="auto">
            <a:xfrm>
              <a:off x="532"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4" name="Freeform 431"/>
            <p:cNvSpPr>
              <a:spLocks/>
            </p:cNvSpPr>
            <p:nvPr/>
          </p:nvSpPr>
          <p:spPr bwMode="auto">
            <a:xfrm>
              <a:off x="592" y="2772"/>
              <a:ext cx="32" cy="106"/>
            </a:xfrm>
            <a:custGeom>
              <a:avLst/>
              <a:gdLst>
                <a:gd name="T0" fmla="*/ 25 w 32"/>
                <a:gd name="T1" fmla="*/ 0 h 106"/>
                <a:gd name="T2" fmla="*/ 25 w 32"/>
                <a:gd name="T3" fmla="*/ 92 h 106"/>
                <a:gd name="T4" fmla="*/ 25 w 32"/>
                <a:gd name="T5" fmla="*/ 99 h 106"/>
                <a:gd name="T6" fmla="*/ 25 w 32"/>
                <a:gd name="T7" fmla="*/ 102 h 106"/>
                <a:gd name="T8" fmla="*/ 25 w 32"/>
                <a:gd name="T9" fmla="*/ 102 h 106"/>
                <a:gd name="T10" fmla="*/ 29 w 32"/>
                <a:gd name="T11" fmla="*/ 106 h 106"/>
                <a:gd name="T12" fmla="*/ 29 w 32"/>
                <a:gd name="T13" fmla="*/ 106 h 106"/>
                <a:gd name="T14" fmla="*/ 32 w 32"/>
                <a:gd name="T15" fmla="*/ 106 h 106"/>
                <a:gd name="T16" fmla="*/ 32 w 32"/>
                <a:gd name="T17" fmla="*/ 106 h 106"/>
                <a:gd name="T18" fmla="*/ 0 w 32"/>
                <a:gd name="T19" fmla="*/ 106 h 106"/>
                <a:gd name="T20" fmla="*/ 0 w 32"/>
                <a:gd name="T21" fmla="*/ 106 h 106"/>
                <a:gd name="T22" fmla="*/ 4 w 32"/>
                <a:gd name="T23" fmla="*/ 106 h 106"/>
                <a:gd name="T24" fmla="*/ 7 w 32"/>
                <a:gd name="T25" fmla="*/ 106 h 106"/>
                <a:gd name="T26" fmla="*/ 11 w 32"/>
                <a:gd name="T27" fmla="*/ 102 h 106"/>
                <a:gd name="T28" fmla="*/ 11 w 32"/>
                <a:gd name="T29" fmla="*/ 102 h 106"/>
                <a:gd name="T30" fmla="*/ 11 w 32"/>
                <a:gd name="T31" fmla="*/ 99 h 106"/>
                <a:gd name="T32" fmla="*/ 11 w 32"/>
                <a:gd name="T33" fmla="*/ 92 h 106"/>
                <a:gd name="T34" fmla="*/ 11 w 32"/>
                <a:gd name="T35" fmla="*/ 28 h 106"/>
                <a:gd name="T36" fmla="*/ 11 w 32"/>
                <a:gd name="T37" fmla="*/ 17 h 106"/>
                <a:gd name="T38" fmla="*/ 11 w 32"/>
                <a:gd name="T39" fmla="*/ 14 h 106"/>
                <a:gd name="T40" fmla="*/ 11 w 32"/>
                <a:gd name="T41" fmla="*/ 10 h 106"/>
                <a:gd name="T42" fmla="*/ 11 w 32"/>
                <a:gd name="T43" fmla="*/ 7 h 106"/>
                <a:gd name="T44" fmla="*/ 7 w 32"/>
                <a:gd name="T45" fmla="*/ 7 h 106"/>
                <a:gd name="T46" fmla="*/ 7 w 32"/>
                <a:gd name="T47" fmla="*/ 7 h 106"/>
                <a:gd name="T48" fmla="*/ 4 w 32"/>
                <a:gd name="T49" fmla="*/ 7 h 106"/>
                <a:gd name="T50" fmla="*/ 4 w 32"/>
                <a:gd name="T51" fmla="*/ 10 h 106"/>
                <a:gd name="T52" fmla="*/ 0 w 32"/>
                <a:gd name="T53" fmla="*/ 7 h 106"/>
                <a:gd name="T54" fmla="*/ 21 w 32"/>
                <a:gd name="T55" fmla="*/ 0 h 106"/>
                <a:gd name="T56" fmla="*/ 25 w 32"/>
                <a:gd name="T57" fmla="*/ 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
                <a:gd name="T88" fmla="*/ 0 h 106"/>
                <a:gd name="T89" fmla="*/ 32 w 3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 h="106">
                  <a:moveTo>
                    <a:pt x="25" y="0"/>
                  </a:moveTo>
                  <a:lnTo>
                    <a:pt x="25" y="92"/>
                  </a:lnTo>
                  <a:lnTo>
                    <a:pt x="25" y="99"/>
                  </a:lnTo>
                  <a:lnTo>
                    <a:pt x="25" y="102"/>
                  </a:lnTo>
                  <a:lnTo>
                    <a:pt x="29" y="106"/>
                  </a:lnTo>
                  <a:lnTo>
                    <a:pt x="32" y="106"/>
                  </a:lnTo>
                  <a:lnTo>
                    <a:pt x="0" y="106"/>
                  </a:lnTo>
                  <a:lnTo>
                    <a:pt x="4" y="106"/>
                  </a:lnTo>
                  <a:lnTo>
                    <a:pt x="7" y="106"/>
                  </a:lnTo>
                  <a:lnTo>
                    <a:pt x="11" y="102"/>
                  </a:lnTo>
                  <a:lnTo>
                    <a:pt x="11" y="99"/>
                  </a:lnTo>
                  <a:lnTo>
                    <a:pt x="11" y="92"/>
                  </a:lnTo>
                  <a:lnTo>
                    <a:pt x="11" y="28"/>
                  </a:lnTo>
                  <a:lnTo>
                    <a:pt x="11" y="17"/>
                  </a:lnTo>
                  <a:lnTo>
                    <a:pt x="11" y="14"/>
                  </a:lnTo>
                  <a:lnTo>
                    <a:pt x="11" y="10"/>
                  </a:lnTo>
                  <a:lnTo>
                    <a:pt x="11" y="7"/>
                  </a:lnTo>
                  <a:lnTo>
                    <a:pt x="7" y="7"/>
                  </a:lnTo>
                  <a:lnTo>
                    <a:pt x="4" y="7"/>
                  </a:lnTo>
                  <a:lnTo>
                    <a:pt x="4" y="10"/>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575" name="Freeform 432"/>
            <p:cNvSpPr>
              <a:spLocks/>
            </p:cNvSpPr>
            <p:nvPr/>
          </p:nvSpPr>
          <p:spPr bwMode="auto">
            <a:xfrm>
              <a:off x="631" y="2811"/>
              <a:ext cx="74" cy="70"/>
            </a:xfrm>
            <a:custGeom>
              <a:avLst/>
              <a:gdLst>
                <a:gd name="T0" fmla="*/ 67 w 74"/>
                <a:gd name="T1" fmla="*/ 0 h 70"/>
                <a:gd name="T2" fmla="*/ 67 w 74"/>
                <a:gd name="T3" fmla="*/ 42 h 70"/>
                <a:gd name="T4" fmla="*/ 67 w 74"/>
                <a:gd name="T5" fmla="*/ 53 h 70"/>
                <a:gd name="T6" fmla="*/ 67 w 74"/>
                <a:gd name="T7" fmla="*/ 56 h 70"/>
                <a:gd name="T8" fmla="*/ 67 w 74"/>
                <a:gd name="T9" fmla="*/ 60 h 70"/>
                <a:gd name="T10" fmla="*/ 67 w 74"/>
                <a:gd name="T11" fmla="*/ 60 h 70"/>
                <a:gd name="T12" fmla="*/ 67 w 74"/>
                <a:gd name="T13" fmla="*/ 60 h 70"/>
                <a:gd name="T14" fmla="*/ 71 w 74"/>
                <a:gd name="T15" fmla="*/ 60 h 70"/>
                <a:gd name="T16" fmla="*/ 71 w 74"/>
                <a:gd name="T17" fmla="*/ 60 h 70"/>
                <a:gd name="T18" fmla="*/ 74 w 74"/>
                <a:gd name="T19" fmla="*/ 60 h 70"/>
                <a:gd name="T20" fmla="*/ 74 w 74"/>
                <a:gd name="T21" fmla="*/ 63 h 70"/>
                <a:gd name="T22" fmla="*/ 57 w 74"/>
                <a:gd name="T23" fmla="*/ 70 h 70"/>
                <a:gd name="T24" fmla="*/ 53 w 74"/>
                <a:gd name="T25" fmla="*/ 70 h 70"/>
                <a:gd name="T26" fmla="*/ 53 w 74"/>
                <a:gd name="T27" fmla="*/ 56 h 70"/>
                <a:gd name="T28" fmla="*/ 46 w 74"/>
                <a:gd name="T29" fmla="*/ 63 h 70"/>
                <a:gd name="T30" fmla="*/ 39 w 74"/>
                <a:gd name="T31" fmla="*/ 67 h 70"/>
                <a:gd name="T32" fmla="*/ 35 w 74"/>
                <a:gd name="T33" fmla="*/ 70 h 70"/>
                <a:gd name="T34" fmla="*/ 28 w 74"/>
                <a:gd name="T35" fmla="*/ 70 h 70"/>
                <a:gd name="T36" fmla="*/ 25 w 74"/>
                <a:gd name="T37" fmla="*/ 70 h 70"/>
                <a:gd name="T38" fmla="*/ 18 w 74"/>
                <a:gd name="T39" fmla="*/ 67 h 70"/>
                <a:gd name="T40" fmla="*/ 14 w 74"/>
                <a:gd name="T41" fmla="*/ 63 h 70"/>
                <a:gd name="T42" fmla="*/ 14 w 74"/>
                <a:gd name="T43" fmla="*/ 56 h 70"/>
                <a:gd name="T44" fmla="*/ 11 w 74"/>
                <a:gd name="T45" fmla="*/ 53 h 70"/>
                <a:gd name="T46" fmla="*/ 11 w 74"/>
                <a:gd name="T47" fmla="*/ 42 h 70"/>
                <a:gd name="T48" fmla="*/ 11 w 74"/>
                <a:gd name="T49" fmla="*/ 10 h 70"/>
                <a:gd name="T50" fmla="*/ 11 w 74"/>
                <a:gd name="T51" fmla="*/ 7 h 70"/>
                <a:gd name="T52" fmla="*/ 11 w 74"/>
                <a:gd name="T53" fmla="*/ 3 h 70"/>
                <a:gd name="T54" fmla="*/ 7 w 74"/>
                <a:gd name="T55" fmla="*/ 3 h 70"/>
                <a:gd name="T56" fmla="*/ 7 w 74"/>
                <a:gd name="T57" fmla="*/ 0 h 70"/>
                <a:gd name="T58" fmla="*/ 4 w 74"/>
                <a:gd name="T59" fmla="*/ 0 h 70"/>
                <a:gd name="T60" fmla="*/ 0 w 74"/>
                <a:gd name="T61" fmla="*/ 0 h 70"/>
                <a:gd name="T62" fmla="*/ 0 w 74"/>
                <a:gd name="T63" fmla="*/ 0 h 70"/>
                <a:gd name="T64" fmla="*/ 25 w 74"/>
                <a:gd name="T65" fmla="*/ 0 h 70"/>
                <a:gd name="T66" fmla="*/ 25 w 74"/>
                <a:gd name="T67" fmla="*/ 46 h 70"/>
                <a:gd name="T68" fmla="*/ 25 w 74"/>
                <a:gd name="T69" fmla="*/ 53 h 70"/>
                <a:gd name="T70" fmla="*/ 28 w 74"/>
                <a:gd name="T71" fmla="*/ 56 h 70"/>
                <a:gd name="T72" fmla="*/ 32 w 74"/>
                <a:gd name="T73" fmla="*/ 60 h 70"/>
                <a:gd name="T74" fmla="*/ 35 w 74"/>
                <a:gd name="T75" fmla="*/ 60 h 70"/>
                <a:gd name="T76" fmla="*/ 39 w 74"/>
                <a:gd name="T77" fmla="*/ 60 h 70"/>
                <a:gd name="T78" fmla="*/ 43 w 74"/>
                <a:gd name="T79" fmla="*/ 60 h 70"/>
                <a:gd name="T80" fmla="*/ 46 w 74"/>
                <a:gd name="T81" fmla="*/ 56 h 70"/>
                <a:gd name="T82" fmla="*/ 53 w 74"/>
                <a:gd name="T83" fmla="*/ 49 h 70"/>
                <a:gd name="T84" fmla="*/ 53 w 74"/>
                <a:gd name="T85" fmla="*/ 10 h 70"/>
                <a:gd name="T86" fmla="*/ 53 w 74"/>
                <a:gd name="T87" fmla="*/ 7 h 70"/>
                <a:gd name="T88" fmla="*/ 50 w 74"/>
                <a:gd name="T89" fmla="*/ 3 h 70"/>
                <a:gd name="T90" fmla="*/ 50 w 74"/>
                <a:gd name="T91" fmla="*/ 0 h 70"/>
                <a:gd name="T92" fmla="*/ 43 w 74"/>
                <a:gd name="T93" fmla="*/ 0 h 70"/>
                <a:gd name="T94" fmla="*/ 43 w 74"/>
                <a:gd name="T95" fmla="*/ 0 h 70"/>
                <a:gd name="T96" fmla="*/ 67 w 74"/>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0"/>
                <a:gd name="T149" fmla="*/ 74 w 74"/>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0">
                  <a:moveTo>
                    <a:pt x="67" y="0"/>
                  </a:moveTo>
                  <a:lnTo>
                    <a:pt x="67" y="42"/>
                  </a:lnTo>
                  <a:lnTo>
                    <a:pt x="67" y="53"/>
                  </a:lnTo>
                  <a:lnTo>
                    <a:pt x="67" y="56"/>
                  </a:lnTo>
                  <a:lnTo>
                    <a:pt x="67" y="60"/>
                  </a:lnTo>
                  <a:lnTo>
                    <a:pt x="71" y="60"/>
                  </a:lnTo>
                  <a:lnTo>
                    <a:pt x="74" y="60"/>
                  </a:lnTo>
                  <a:lnTo>
                    <a:pt x="74" y="63"/>
                  </a:lnTo>
                  <a:lnTo>
                    <a:pt x="57" y="70"/>
                  </a:lnTo>
                  <a:lnTo>
                    <a:pt x="53" y="70"/>
                  </a:lnTo>
                  <a:lnTo>
                    <a:pt x="53" y="56"/>
                  </a:lnTo>
                  <a:lnTo>
                    <a:pt x="46" y="63"/>
                  </a:lnTo>
                  <a:lnTo>
                    <a:pt x="39" y="67"/>
                  </a:lnTo>
                  <a:lnTo>
                    <a:pt x="35" y="70"/>
                  </a:lnTo>
                  <a:lnTo>
                    <a:pt x="28" y="70"/>
                  </a:lnTo>
                  <a:lnTo>
                    <a:pt x="25" y="70"/>
                  </a:lnTo>
                  <a:lnTo>
                    <a:pt x="18" y="67"/>
                  </a:lnTo>
                  <a:lnTo>
                    <a:pt x="14" y="63"/>
                  </a:lnTo>
                  <a:lnTo>
                    <a:pt x="14" y="56"/>
                  </a:lnTo>
                  <a:lnTo>
                    <a:pt x="11" y="53"/>
                  </a:lnTo>
                  <a:lnTo>
                    <a:pt x="11" y="42"/>
                  </a:lnTo>
                  <a:lnTo>
                    <a:pt x="11" y="10"/>
                  </a:lnTo>
                  <a:lnTo>
                    <a:pt x="11" y="7"/>
                  </a:lnTo>
                  <a:lnTo>
                    <a:pt x="11" y="3"/>
                  </a:lnTo>
                  <a:lnTo>
                    <a:pt x="7" y="3"/>
                  </a:lnTo>
                  <a:lnTo>
                    <a:pt x="7" y="0"/>
                  </a:lnTo>
                  <a:lnTo>
                    <a:pt x="4" y="0"/>
                  </a:lnTo>
                  <a:lnTo>
                    <a:pt x="0" y="0"/>
                  </a:lnTo>
                  <a:lnTo>
                    <a:pt x="25" y="0"/>
                  </a:lnTo>
                  <a:lnTo>
                    <a:pt x="25" y="46"/>
                  </a:lnTo>
                  <a:lnTo>
                    <a:pt x="25" y="53"/>
                  </a:lnTo>
                  <a:lnTo>
                    <a:pt x="28" y="56"/>
                  </a:lnTo>
                  <a:lnTo>
                    <a:pt x="32" y="60"/>
                  </a:lnTo>
                  <a:lnTo>
                    <a:pt x="35" y="60"/>
                  </a:lnTo>
                  <a:lnTo>
                    <a:pt x="39" y="60"/>
                  </a:lnTo>
                  <a:lnTo>
                    <a:pt x="43" y="60"/>
                  </a:lnTo>
                  <a:lnTo>
                    <a:pt x="46" y="56"/>
                  </a:lnTo>
                  <a:lnTo>
                    <a:pt x="53" y="49"/>
                  </a:lnTo>
                  <a:lnTo>
                    <a:pt x="53" y="10"/>
                  </a:lnTo>
                  <a:lnTo>
                    <a:pt x="53" y="7"/>
                  </a:lnTo>
                  <a:lnTo>
                    <a:pt x="50" y="3"/>
                  </a:lnTo>
                  <a:lnTo>
                    <a:pt x="50"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22576" name="Freeform 433"/>
            <p:cNvSpPr>
              <a:spLocks/>
            </p:cNvSpPr>
            <p:nvPr/>
          </p:nvSpPr>
          <p:spPr bwMode="auto">
            <a:xfrm>
              <a:off x="709" y="2807"/>
              <a:ext cx="74" cy="71"/>
            </a:xfrm>
            <a:custGeom>
              <a:avLst/>
              <a:gdLst>
                <a:gd name="T0" fmla="*/ 25 w 74"/>
                <a:gd name="T1" fmla="*/ 18 h 71"/>
                <a:gd name="T2" fmla="*/ 32 w 74"/>
                <a:gd name="T3" fmla="*/ 7 h 71"/>
                <a:gd name="T4" fmla="*/ 39 w 74"/>
                <a:gd name="T5" fmla="*/ 4 h 71"/>
                <a:gd name="T6" fmla="*/ 46 w 74"/>
                <a:gd name="T7" fmla="*/ 0 h 71"/>
                <a:gd name="T8" fmla="*/ 53 w 74"/>
                <a:gd name="T9" fmla="*/ 0 h 71"/>
                <a:gd name="T10" fmla="*/ 56 w 74"/>
                <a:gd name="T11" fmla="*/ 4 h 71"/>
                <a:gd name="T12" fmla="*/ 60 w 74"/>
                <a:gd name="T13" fmla="*/ 7 h 71"/>
                <a:gd name="T14" fmla="*/ 64 w 74"/>
                <a:gd name="T15" fmla="*/ 14 h 71"/>
                <a:gd name="T16" fmla="*/ 64 w 74"/>
                <a:gd name="T17" fmla="*/ 18 h 71"/>
                <a:gd name="T18" fmla="*/ 64 w 74"/>
                <a:gd name="T19" fmla="*/ 28 h 71"/>
                <a:gd name="T20" fmla="*/ 64 w 74"/>
                <a:gd name="T21" fmla="*/ 57 h 71"/>
                <a:gd name="T22" fmla="*/ 67 w 74"/>
                <a:gd name="T23" fmla="*/ 64 h 71"/>
                <a:gd name="T24" fmla="*/ 67 w 74"/>
                <a:gd name="T25" fmla="*/ 67 h 71"/>
                <a:gd name="T26" fmla="*/ 67 w 74"/>
                <a:gd name="T27" fmla="*/ 67 h 71"/>
                <a:gd name="T28" fmla="*/ 67 w 74"/>
                <a:gd name="T29" fmla="*/ 71 h 71"/>
                <a:gd name="T30" fmla="*/ 71 w 74"/>
                <a:gd name="T31" fmla="*/ 71 h 71"/>
                <a:gd name="T32" fmla="*/ 74 w 74"/>
                <a:gd name="T33" fmla="*/ 71 h 71"/>
                <a:gd name="T34" fmla="*/ 74 w 74"/>
                <a:gd name="T35" fmla="*/ 71 h 71"/>
                <a:gd name="T36" fmla="*/ 42 w 74"/>
                <a:gd name="T37" fmla="*/ 71 h 71"/>
                <a:gd name="T38" fmla="*/ 42 w 74"/>
                <a:gd name="T39" fmla="*/ 71 h 71"/>
                <a:gd name="T40" fmla="*/ 42 w 74"/>
                <a:gd name="T41" fmla="*/ 71 h 71"/>
                <a:gd name="T42" fmla="*/ 46 w 74"/>
                <a:gd name="T43" fmla="*/ 71 h 71"/>
                <a:gd name="T44" fmla="*/ 49 w 74"/>
                <a:gd name="T45" fmla="*/ 67 h 71"/>
                <a:gd name="T46" fmla="*/ 49 w 74"/>
                <a:gd name="T47" fmla="*/ 67 h 71"/>
                <a:gd name="T48" fmla="*/ 53 w 74"/>
                <a:gd name="T49" fmla="*/ 64 h 71"/>
                <a:gd name="T50" fmla="*/ 53 w 74"/>
                <a:gd name="T51" fmla="*/ 60 h 71"/>
                <a:gd name="T52" fmla="*/ 53 w 74"/>
                <a:gd name="T53" fmla="*/ 57 h 71"/>
                <a:gd name="T54" fmla="*/ 53 w 74"/>
                <a:gd name="T55" fmla="*/ 28 h 71"/>
                <a:gd name="T56" fmla="*/ 53 w 74"/>
                <a:gd name="T57" fmla="*/ 21 h 71"/>
                <a:gd name="T58" fmla="*/ 49 w 74"/>
                <a:gd name="T59" fmla="*/ 14 h 71"/>
                <a:gd name="T60" fmla="*/ 46 w 74"/>
                <a:gd name="T61" fmla="*/ 11 h 71"/>
                <a:gd name="T62" fmla="*/ 42 w 74"/>
                <a:gd name="T63" fmla="*/ 11 h 71"/>
                <a:gd name="T64" fmla="*/ 32 w 74"/>
                <a:gd name="T65" fmla="*/ 14 h 71"/>
                <a:gd name="T66" fmla="*/ 25 w 74"/>
                <a:gd name="T67" fmla="*/ 21 h 71"/>
                <a:gd name="T68" fmla="*/ 25 w 74"/>
                <a:gd name="T69" fmla="*/ 57 h 71"/>
                <a:gd name="T70" fmla="*/ 25 w 74"/>
                <a:gd name="T71" fmla="*/ 64 h 71"/>
                <a:gd name="T72" fmla="*/ 25 w 74"/>
                <a:gd name="T73" fmla="*/ 67 h 71"/>
                <a:gd name="T74" fmla="*/ 25 w 74"/>
                <a:gd name="T75" fmla="*/ 67 h 71"/>
                <a:gd name="T76" fmla="*/ 25 w 74"/>
                <a:gd name="T77" fmla="*/ 71 h 71"/>
                <a:gd name="T78" fmla="*/ 28 w 74"/>
                <a:gd name="T79" fmla="*/ 71 h 71"/>
                <a:gd name="T80" fmla="*/ 32 w 74"/>
                <a:gd name="T81" fmla="*/ 71 h 71"/>
                <a:gd name="T82" fmla="*/ 32 w 74"/>
                <a:gd name="T83" fmla="*/ 71 h 71"/>
                <a:gd name="T84" fmla="*/ 0 w 74"/>
                <a:gd name="T85" fmla="*/ 71 h 71"/>
                <a:gd name="T86" fmla="*/ 0 w 74"/>
                <a:gd name="T87" fmla="*/ 71 h 71"/>
                <a:gd name="T88" fmla="*/ 3 w 74"/>
                <a:gd name="T89" fmla="*/ 71 h 71"/>
                <a:gd name="T90" fmla="*/ 7 w 74"/>
                <a:gd name="T91" fmla="*/ 71 h 71"/>
                <a:gd name="T92" fmla="*/ 7 w 74"/>
                <a:gd name="T93" fmla="*/ 67 h 71"/>
                <a:gd name="T94" fmla="*/ 11 w 74"/>
                <a:gd name="T95" fmla="*/ 64 h 71"/>
                <a:gd name="T96" fmla="*/ 11 w 74"/>
                <a:gd name="T97" fmla="*/ 57 h 71"/>
                <a:gd name="T98" fmla="*/ 11 w 74"/>
                <a:gd name="T99" fmla="*/ 28 h 71"/>
                <a:gd name="T100" fmla="*/ 11 w 74"/>
                <a:gd name="T101" fmla="*/ 21 h 71"/>
                <a:gd name="T102" fmla="*/ 11 w 74"/>
                <a:gd name="T103" fmla="*/ 14 h 71"/>
                <a:gd name="T104" fmla="*/ 11 w 74"/>
                <a:gd name="T105" fmla="*/ 11 h 71"/>
                <a:gd name="T106" fmla="*/ 7 w 74"/>
                <a:gd name="T107" fmla="*/ 11 h 71"/>
                <a:gd name="T108" fmla="*/ 7 w 74"/>
                <a:gd name="T109" fmla="*/ 11 h 71"/>
                <a:gd name="T110" fmla="*/ 7 w 74"/>
                <a:gd name="T111" fmla="*/ 11 h 71"/>
                <a:gd name="T112" fmla="*/ 3 w 74"/>
                <a:gd name="T113" fmla="*/ 11 h 71"/>
                <a:gd name="T114" fmla="*/ 0 w 74"/>
                <a:gd name="T115" fmla="*/ 11 h 71"/>
                <a:gd name="T116" fmla="*/ 0 w 74"/>
                <a:gd name="T117" fmla="*/ 11 h 71"/>
                <a:gd name="T118" fmla="*/ 21 w 74"/>
                <a:gd name="T119" fmla="*/ 0 h 71"/>
                <a:gd name="T120" fmla="*/ 25 w 74"/>
                <a:gd name="T121" fmla="*/ 0 h 71"/>
                <a:gd name="T122" fmla="*/ 25 w 74"/>
                <a:gd name="T123" fmla="*/ 18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5" y="18"/>
                  </a:moveTo>
                  <a:lnTo>
                    <a:pt x="32" y="7"/>
                  </a:lnTo>
                  <a:lnTo>
                    <a:pt x="39" y="4"/>
                  </a:lnTo>
                  <a:lnTo>
                    <a:pt x="46" y="0"/>
                  </a:lnTo>
                  <a:lnTo>
                    <a:pt x="53" y="0"/>
                  </a:lnTo>
                  <a:lnTo>
                    <a:pt x="56" y="4"/>
                  </a:lnTo>
                  <a:lnTo>
                    <a:pt x="60" y="7"/>
                  </a:lnTo>
                  <a:lnTo>
                    <a:pt x="64" y="14"/>
                  </a:lnTo>
                  <a:lnTo>
                    <a:pt x="64" y="18"/>
                  </a:lnTo>
                  <a:lnTo>
                    <a:pt x="64" y="28"/>
                  </a:lnTo>
                  <a:lnTo>
                    <a:pt x="64" y="57"/>
                  </a:lnTo>
                  <a:lnTo>
                    <a:pt x="67" y="64"/>
                  </a:lnTo>
                  <a:lnTo>
                    <a:pt x="67" y="67"/>
                  </a:lnTo>
                  <a:lnTo>
                    <a:pt x="67" y="71"/>
                  </a:lnTo>
                  <a:lnTo>
                    <a:pt x="71" y="71"/>
                  </a:lnTo>
                  <a:lnTo>
                    <a:pt x="74" y="71"/>
                  </a:lnTo>
                  <a:lnTo>
                    <a:pt x="42" y="71"/>
                  </a:lnTo>
                  <a:lnTo>
                    <a:pt x="46" y="71"/>
                  </a:lnTo>
                  <a:lnTo>
                    <a:pt x="49" y="67"/>
                  </a:lnTo>
                  <a:lnTo>
                    <a:pt x="53" y="64"/>
                  </a:lnTo>
                  <a:lnTo>
                    <a:pt x="53" y="60"/>
                  </a:lnTo>
                  <a:lnTo>
                    <a:pt x="53" y="57"/>
                  </a:lnTo>
                  <a:lnTo>
                    <a:pt x="53" y="28"/>
                  </a:lnTo>
                  <a:lnTo>
                    <a:pt x="53" y="21"/>
                  </a:lnTo>
                  <a:lnTo>
                    <a:pt x="49" y="14"/>
                  </a:lnTo>
                  <a:lnTo>
                    <a:pt x="46" y="11"/>
                  </a:lnTo>
                  <a:lnTo>
                    <a:pt x="42" y="11"/>
                  </a:lnTo>
                  <a:lnTo>
                    <a:pt x="32" y="14"/>
                  </a:lnTo>
                  <a:lnTo>
                    <a:pt x="25" y="21"/>
                  </a:lnTo>
                  <a:lnTo>
                    <a:pt x="25" y="57"/>
                  </a:lnTo>
                  <a:lnTo>
                    <a:pt x="25" y="64"/>
                  </a:lnTo>
                  <a:lnTo>
                    <a:pt x="25" y="67"/>
                  </a:lnTo>
                  <a:lnTo>
                    <a:pt x="25" y="71"/>
                  </a:lnTo>
                  <a:lnTo>
                    <a:pt x="28" y="71"/>
                  </a:lnTo>
                  <a:lnTo>
                    <a:pt x="32" y="71"/>
                  </a:lnTo>
                  <a:lnTo>
                    <a:pt x="0" y="71"/>
                  </a:lnTo>
                  <a:lnTo>
                    <a:pt x="3" y="71"/>
                  </a:lnTo>
                  <a:lnTo>
                    <a:pt x="7" y="71"/>
                  </a:lnTo>
                  <a:lnTo>
                    <a:pt x="7" y="67"/>
                  </a:lnTo>
                  <a:lnTo>
                    <a:pt x="11" y="64"/>
                  </a:lnTo>
                  <a:lnTo>
                    <a:pt x="11" y="57"/>
                  </a:lnTo>
                  <a:lnTo>
                    <a:pt x="11" y="28"/>
                  </a:lnTo>
                  <a:lnTo>
                    <a:pt x="11" y="21"/>
                  </a:lnTo>
                  <a:lnTo>
                    <a:pt x="11" y="14"/>
                  </a:lnTo>
                  <a:lnTo>
                    <a:pt x="11" y="11"/>
                  </a:lnTo>
                  <a:lnTo>
                    <a:pt x="7" y="11"/>
                  </a:lnTo>
                  <a:lnTo>
                    <a:pt x="3" y="11"/>
                  </a:lnTo>
                  <a:lnTo>
                    <a:pt x="0" y="11"/>
                  </a:lnTo>
                  <a:lnTo>
                    <a:pt x="21" y="0"/>
                  </a:lnTo>
                  <a:lnTo>
                    <a:pt x="25" y="0"/>
                  </a:lnTo>
                  <a:lnTo>
                    <a:pt x="25" y="18"/>
                  </a:lnTo>
                  <a:close/>
                </a:path>
              </a:pathLst>
            </a:custGeom>
            <a:solidFill>
              <a:srgbClr val="000000"/>
            </a:solidFill>
            <a:ln w="0">
              <a:solidFill>
                <a:srgbClr val="000000"/>
              </a:solidFill>
              <a:round/>
              <a:headEnd/>
              <a:tailEnd/>
            </a:ln>
          </p:spPr>
          <p:txBody>
            <a:bodyPr/>
            <a:lstStyle/>
            <a:p>
              <a:endParaRPr lang="en-CA"/>
            </a:p>
          </p:txBody>
        </p:sp>
        <p:sp>
          <p:nvSpPr>
            <p:cNvPr id="22577" name="Freeform 434"/>
            <p:cNvSpPr>
              <a:spLocks/>
            </p:cNvSpPr>
            <p:nvPr/>
          </p:nvSpPr>
          <p:spPr bwMode="auto">
            <a:xfrm>
              <a:off x="790" y="2807"/>
              <a:ext cx="57" cy="74"/>
            </a:xfrm>
            <a:custGeom>
              <a:avLst/>
              <a:gdLst>
                <a:gd name="T0" fmla="*/ 57 w 57"/>
                <a:gd name="T1" fmla="*/ 42 h 74"/>
                <a:gd name="T2" fmla="*/ 53 w 57"/>
                <a:gd name="T3" fmla="*/ 57 h 74"/>
                <a:gd name="T4" fmla="*/ 46 w 57"/>
                <a:gd name="T5" fmla="*/ 67 h 74"/>
                <a:gd name="T6" fmla="*/ 39 w 57"/>
                <a:gd name="T7" fmla="*/ 71 h 74"/>
                <a:gd name="T8" fmla="*/ 28 w 57"/>
                <a:gd name="T9" fmla="*/ 74 h 74"/>
                <a:gd name="T10" fmla="*/ 18 w 57"/>
                <a:gd name="T11" fmla="*/ 71 h 74"/>
                <a:gd name="T12" fmla="*/ 7 w 57"/>
                <a:gd name="T13" fmla="*/ 64 h 74"/>
                <a:gd name="T14" fmla="*/ 4 w 57"/>
                <a:gd name="T15" fmla="*/ 57 h 74"/>
                <a:gd name="T16" fmla="*/ 0 w 57"/>
                <a:gd name="T17" fmla="*/ 46 h 74"/>
                <a:gd name="T18" fmla="*/ 0 w 57"/>
                <a:gd name="T19" fmla="*/ 39 h 74"/>
                <a:gd name="T20" fmla="*/ 0 w 57"/>
                <a:gd name="T21" fmla="*/ 28 h 74"/>
                <a:gd name="T22" fmla="*/ 4 w 57"/>
                <a:gd name="T23" fmla="*/ 18 h 74"/>
                <a:gd name="T24" fmla="*/ 11 w 57"/>
                <a:gd name="T25" fmla="*/ 11 h 74"/>
                <a:gd name="T26" fmla="*/ 21 w 57"/>
                <a:gd name="T27" fmla="*/ 4 h 74"/>
                <a:gd name="T28" fmla="*/ 32 w 57"/>
                <a:gd name="T29" fmla="*/ 0 h 74"/>
                <a:gd name="T30" fmla="*/ 43 w 57"/>
                <a:gd name="T31" fmla="*/ 4 h 74"/>
                <a:gd name="T32" fmla="*/ 50 w 57"/>
                <a:gd name="T33" fmla="*/ 7 h 74"/>
                <a:gd name="T34" fmla="*/ 53 w 57"/>
                <a:gd name="T35" fmla="*/ 11 h 74"/>
                <a:gd name="T36" fmla="*/ 57 w 57"/>
                <a:gd name="T37" fmla="*/ 18 h 74"/>
                <a:gd name="T38" fmla="*/ 53 w 57"/>
                <a:gd name="T39" fmla="*/ 21 h 74"/>
                <a:gd name="T40" fmla="*/ 53 w 57"/>
                <a:gd name="T41" fmla="*/ 21 h 74"/>
                <a:gd name="T42" fmla="*/ 50 w 57"/>
                <a:gd name="T43" fmla="*/ 25 h 74"/>
                <a:gd name="T44" fmla="*/ 50 w 57"/>
                <a:gd name="T45" fmla="*/ 25 h 74"/>
                <a:gd name="T46" fmla="*/ 46 w 57"/>
                <a:gd name="T47" fmla="*/ 21 h 74"/>
                <a:gd name="T48" fmla="*/ 43 w 57"/>
                <a:gd name="T49" fmla="*/ 21 h 74"/>
                <a:gd name="T50" fmla="*/ 43 w 57"/>
                <a:gd name="T51" fmla="*/ 18 h 74"/>
                <a:gd name="T52" fmla="*/ 39 w 57"/>
                <a:gd name="T53" fmla="*/ 14 h 74"/>
                <a:gd name="T54" fmla="*/ 39 w 57"/>
                <a:gd name="T55" fmla="*/ 11 h 74"/>
                <a:gd name="T56" fmla="*/ 39 w 57"/>
                <a:gd name="T57" fmla="*/ 7 h 74"/>
                <a:gd name="T58" fmla="*/ 36 w 57"/>
                <a:gd name="T59" fmla="*/ 7 h 74"/>
                <a:gd name="T60" fmla="*/ 32 w 57"/>
                <a:gd name="T61" fmla="*/ 7 h 74"/>
                <a:gd name="T62" fmla="*/ 25 w 57"/>
                <a:gd name="T63" fmla="*/ 7 h 74"/>
                <a:gd name="T64" fmla="*/ 18 w 57"/>
                <a:gd name="T65" fmla="*/ 11 h 74"/>
                <a:gd name="T66" fmla="*/ 14 w 57"/>
                <a:gd name="T67" fmla="*/ 21 h 74"/>
                <a:gd name="T68" fmla="*/ 14 w 57"/>
                <a:gd name="T69" fmla="*/ 32 h 74"/>
                <a:gd name="T70" fmla="*/ 14 w 57"/>
                <a:gd name="T71" fmla="*/ 42 h 74"/>
                <a:gd name="T72" fmla="*/ 18 w 57"/>
                <a:gd name="T73" fmla="*/ 53 h 74"/>
                <a:gd name="T74" fmla="*/ 25 w 57"/>
                <a:gd name="T75" fmla="*/ 60 h 74"/>
                <a:gd name="T76" fmla="*/ 36 w 57"/>
                <a:gd name="T77" fmla="*/ 60 h 74"/>
                <a:gd name="T78" fmla="*/ 43 w 57"/>
                <a:gd name="T79" fmla="*/ 60 h 74"/>
                <a:gd name="T80" fmla="*/ 50 w 57"/>
                <a:gd name="T81" fmla="*/ 57 h 74"/>
                <a:gd name="T82" fmla="*/ 53 w 57"/>
                <a:gd name="T83" fmla="*/ 53 h 74"/>
                <a:gd name="T84" fmla="*/ 57 w 57"/>
                <a:gd name="T85" fmla="*/ 42 h 74"/>
                <a:gd name="T86" fmla="*/ 57 w 57"/>
                <a:gd name="T87" fmla="*/ 42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4"/>
                <a:gd name="T134" fmla="*/ 57 w 5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4">
                  <a:moveTo>
                    <a:pt x="57" y="42"/>
                  </a:moveTo>
                  <a:lnTo>
                    <a:pt x="53" y="57"/>
                  </a:lnTo>
                  <a:lnTo>
                    <a:pt x="46" y="67"/>
                  </a:lnTo>
                  <a:lnTo>
                    <a:pt x="39" y="71"/>
                  </a:lnTo>
                  <a:lnTo>
                    <a:pt x="28" y="74"/>
                  </a:lnTo>
                  <a:lnTo>
                    <a:pt x="18" y="71"/>
                  </a:lnTo>
                  <a:lnTo>
                    <a:pt x="7" y="64"/>
                  </a:lnTo>
                  <a:lnTo>
                    <a:pt x="4" y="57"/>
                  </a:lnTo>
                  <a:lnTo>
                    <a:pt x="0" y="46"/>
                  </a:lnTo>
                  <a:lnTo>
                    <a:pt x="0" y="39"/>
                  </a:lnTo>
                  <a:lnTo>
                    <a:pt x="0" y="28"/>
                  </a:lnTo>
                  <a:lnTo>
                    <a:pt x="4" y="18"/>
                  </a:lnTo>
                  <a:lnTo>
                    <a:pt x="11" y="11"/>
                  </a:lnTo>
                  <a:lnTo>
                    <a:pt x="21" y="4"/>
                  </a:lnTo>
                  <a:lnTo>
                    <a:pt x="32" y="0"/>
                  </a:lnTo>
                  <a:lnTo>
                    <a:pt x="43" y="4"/>
                  </a:lnTo>
                  <a:lnTo>
                    <a:pt x="50" y="7"/>
                  </a:lnTo>
                  <a:lnTo>
                    <a:pt x="53" y="11"/>
                  </a:lnTo>
                  <a:lnTo>
                    <a:pt x="57" y="18"/>
                  </a:lnTo>
                  <a:lnTo>
                    <a:pt x="53" y="21"/>
                  </a:lnTo>
                  <a:lnTo>
                    <a:pt x="50" y="25"/>
                  </a:lnTo>
                  <a:lnTo>
                    <a:pt x="46" y="21"/>
                  </a:lnTo>
                  <a:lnTo>
                    <a:pt x="43" y="21"/>
                  </a:lnTo>
                  <a:lnTo>
                    <a:pt x="43" y="18"/>
                  </a:lnTo>
                  <a:lnTo>
                    <a:pt x="39" y="14"/>
                  </a:lnTo>
                  <a:lnTo>
                    <a:pt x="39" y="11"/>
                  </a:lnTo>
                  <a:lnTo>
                    <a:pt x="39" y="7"/>
                  </a:lnTo>
                  <a:lnTo>
                    <a:pt x="36" y="7"/>
                  </a:lnTo>
                  <a:lnTo>
                    <a:pt x="32" y="7"/>
                  </a:lnTo>
                  <a:lnTo>
                    <a:pt x="25" y="7"/>
                  </a:lnTo>
                  <a:lnTo>
                    <a:pt x="18" y="11"/>
                  </a:lnTo>
                  <a:lnTo>
                    <a:pt x="14" y="21"/>
                  </a:lnTo>
                  <a:lnTo>
                    <a:pt x="14" y="32"/>
                  </a:lnTo>
                  <a:lnTo>
                    <a:pt x="14" y="42"/>
                  </a:lnTo>
                  <a:lnTo>
                    <a:pt x="18" y="53"/>
                  </a:lnTo>
                  <a:lnTo>
                    <a:pt x="25" y="60"/>
                  </a:lnTo>
                  <a:lnTo>
                    <a:pt x="36" y="60"/>
                  </a:lnTo>
                  <a:lnTo>
                    <a:pt x="43" y="60"/>
                  </a:lnTo>
                  <a:lnTo>
                    <a:pt x="50" y="57"/>
                  </a:lnTo>
                  <a:lnTo>
                    <a:pt x="53" y="53"/>
                  </a:lnTo>
                  <a:lnTo>
                    <a:pt x="57" y="42"/>
                  </a:lnTo>
                  <a:close/>
                </a:path>
              </a:pathLst>
            </a:custGeom>
            <a:solidFill>
              <a:srgbClr val="000000"/>
            </a:solidFill>
            <a:ln w="0">
              <a:solidFill>
                <a:srgbClr val="000000"/>
              </a:solidFill>
              <a:round/>
              <a:headEnd/>
              <a:tailEnd/>
            </a:ln>
          </p:spPr>
          <p:txBody>
            <a:bodyPr/>
            <a:lstStyle/>
            <a:p>
              <a:endParaRPr lang="en-CA"/>
            </a:p>
          </p:txBody>
        </p:sp>
        <p:sp>
          <p:nvSpPr>
            <p:cNvPr id="22578" name="Freeform 435"/>
            <p:cNvSpPr>
              <a:spLocks/>
            </p:cNvSpPr>
            <p:nvPr/>
          </p:nvSpPr>
          <p:spPr bwMode="auto">
            <a:xfrm>
              <a:off x="857" y="2772"/>
              <a:ext cx="75" cy="106"/>
            </a:xfrm>
            <a:custGeom>
              <a:avLst/>
              <a:gdLst>
                <a:gd name="T0" fmla="*/ 22 w 75"/>
                <a:gd name="T1" fmla="*/ 49 h 106"/>
                <a:gd name="T2" fmla="*/ 36 w 75"/>
                <a:gd name="T3" fmla="*/ 39 h 106"/>
                <a:gd name="T4" fmla="*/ 46 w 75"/>
                <a:gd name="T5" fmla="*/ 35 h 106"/>
                <a:gd name="T6" fmla="*/ 57 w 75"/>
                <a:gd name="T7" fmla="*/ 39 h 106"/>
                <a:gd name="T8" fmla="*/ 64 w 75"/>
                <a:gd name="T9" fmla="*/ 49 h 106"/>
                <a:gd name="T10" fmla="*/ 64 w 75"/>
                <a:gd name="T11" fmla="*/ 67 h 106"/>
                <a:gd name="T12" fmla="*/ 64 w 75"/>
                <a:gd name="T13" fmla="*/ 99 h 106"/>
                <a:gd name="T14" fmla="*/ 68 w 75"/>
                <a:gd name="T15" fmla="*/ 102 h 106"/>
                <a:gd name="T16" fmla="*/ 71 w 75"/>
                <a:gd name="T17" fmla="*/ 106 h 106"/>
                <a:gd name="T18" fmla="*/ 75 w 75"/>
                <a:gd name="T19" fmla="*/ 106 h 106"/>
                <a:gd name="T20" fmla="*/ 43 w 75"/>
                <a:gd name="T21" fmla="*/ 106 h 106"/>
                <a:gd name="T22" fmla="*/ 46 w 75"/>
                <a:gd name="T23" fmla="*/ 106 h 106"/>
                <a:gd name="T24" fmla="*/ 50 w 75"/>
                <a:gd name="T25" fmla="*/ 102 h 106"/>
                <a:gd name="T26" fmla="*/ 50 w 75"/>
                <a:gd name="T27" fmla="*/ 95 h 106"/>
                <a:gd name="T28" fmla="*/ 50 w 75"/>
                <a:gd name="T29" fmla="*/ 67 h 106"/>
                <a:gd name="T30" fmla="*/ 50 w 75"/>
                <a:gd name="T31" fmla="*/ 53 h 106"/>
                <a:gd name="T32" fmla="*/ 46 w 75"/>
                <a:gd name="T33" fmla="*/ 49 h 106"/>
                <a:gd name="T34" fmla="*/ 39 w 75"/>
                <a:gd name="T35" fmla="*/ 46 h 106"/>
                <a:gd name="T36" fmla="*/ 32 w 75"/>
                <a:gd name="T37" fmla="*/ 49 h 106"/>
                <a:gd name="T38" fmla="*/ 22 w 75"/>
                <a:gd name="T39" fmla="*/ 56 h 106"/>
                <a:gd name="T40" fmla="*/ 22 w 75"/>
                <a:gd name="T41" fmla="*/ 99 h 106"/>
                <a:gd name="T42" fmla="*/ 25 w 75"/>
                <a:gd name="T43" fmla="*/ 102 h 106"/>
                <a:gd name="T44" fmla="*/ 29 w 75"/>
                <a:gd name="T45" fmla="*/ 106 h 106"/>
                <a:gd name="T46" fmla="*/ 32 w 75"/>
                <a:gd name="T47" fmla="*/ 106 h 106"/>
                <a:gd name="T48" fmla="*/ 0 w 75"/>
                <a:gd name="T49" fmla="*/ 106 h 106"/>
                <a:gd name="T50" fmla="*/ 7 w 75"/>
                <a:gd name="T51" fmla="*/ 102 h 106"/>
                <a:gd name="T52" fmla="*/ 7 w 75"/>
                <a:gd name="T53" fmla="*/ 102 h 106"/>
                <a:gd name="T54" fmla="*/ 7 w 75"/>
                <a:gd name="T55" fmla="*/ 92 h 106"/>
                <a:gd name="T56" fmla="*/ 7 w 75"/>
                <a:gd name="T57" fmla="*/ 17 h 106"/>
                <a:gd name="T58" fmla="*/ 7 w 75"/>
                <a:gd name="T59" fmla="*/ 10 h 106"/>
                <a:gd name="T60" fmla="*/ 7 w 75"/>
                <a:gd name="T61" fmla="*/ 7 h 106"/>
                <a:gd name="T62" fmla="*/ 4 w 75"/>
                <a:gd name="T63" fmla="*/ 7 h 106"/>
                <a:gd name="T64" fmla="*/ 0 w 75"/>
                <a:gd name="T65" fmla="*/ 7 h 106"/>
                <a:gd name="T66" fmla="*/ 22 w 7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6"/>
                <a:gd name="T104" fmla="*/ 75 w 7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6">
                  <a:moveTo>
                    <a:pt x="22" y="0"/>
                  </a:moveTo>
                  <a:lnTo>
                    <a:pt x="22" y="49"/>
                  </a:lnTo>
                  <a:lnTo>
                    <a:pt x="29" y="42"/>
                  </a:lnTo>
                  <a:lnTo>
                    <a:pt x="36" y="39"/>
                  </a:lnTo>
                  <a:lnTo>
                    <a:pt x="39" y="35"/>
                  </a:lnTo>
                  <a:lnTo>
                    <a:pt x="46" y="35"/>
                  </a:lnTo>
                  <a:lnTo>
                    <a:pt x="50" y="39"/>
                  </a:lnTo>
                  <a:lnTo>
                    <a:pt x="57" y="39"/>
                  </a:lnTo>
                  <a:lnTo>
                    <a:pt x="60" y="42"/>
                  </a:lnTo>
                  <a:lnTo>
                    <a:pt x="64" y="49"/>
                  </a:lnTo>
                  <a:lnTo>
                    <a:pt x="64" y="56"/>
                  </a:lnTo>
                  <a:lnTo>
                    <a:pt x="64" y="67"/>
                  </a:lnTo>
                  <a:lnTo>
                    <a:pt x="64" y="92"/>
                  </a:lnTo>
                  <a:lnTo>
                    <a:pt x="64" y="99"/>
                  </a:lnTo>
                  <a:lnTo>
                    <a:pt x="64" y="102"/>
                  </a:lnTo>
                  <a:lnTo>
                    <a:pt x="68" y="102"/>
                  </a:lnTo>
                  <a:lnTo>
                    <a:pt x="68" y="106"/>
                  </a:lnTo>
                  <a:lnTo>
                    <a:pt x="71" y="106"/>
                  </a:lnTo>
                  <a:lnTo>
                    <a:pt x="75" y="106"/>
                  </a:lnTo>
                  <a:lnTo>
                    <a:pt x="43" y="106"/>
                  </a:lnTo>
                  <a:lnTo>
                    <a:pt x="46" y="106"/>
                  </a:lnTo>
                  <a:lnTo>
                    <a:pt x="50" y="102"/>
                  </a:lnTo>
                  <a:lnTo>
                    <a:pt x="50" y="99"/>
                  </a:lnTo>
                  <a:lnTo>
                    <a:pt x="50" y="95"/>
                  </a:lnTo>
                  <a:lnTo>
                    <a:pt x="50" y="92"/>
                  </a:lnTo>
                  <a:lnTo>
                    <a:pt x="50" y="67"/>
                  </a:lnTo>
                  <a:lnTo>
                    <a:pt x="50" y="56"/>
                  </a:lnTo>
                  <a:lnTo>
                    <a:pt x="50" y="53"/>
                  </a:lnTo>
                  <a:lnTo>
                    <a:pt x="50" y="49"/>
                  </a:lnTo>
                  <a:lnTo>
                    <a:pt x="46" y="49"/>
                  </a:lnTo>
                  <a:lnTo>
                    <a:pt x="43" y="46"/>
                  </a:lnTo>
                  <a:lnTo>
                    <a:pt x="39" y="46"/>
                  </a:lnTo>
                  <a:lnTo>
                    <a:pt x="36" y="46"/>
                  </a:lnTo>
                  <a:lnTo>
                    <a:pt x="32" y="49"/>
                  </a:lnTo>
                  <a:lnTo>
                    <a:pt x="29" y="49"/>
                  </a:lnTo>
                  <a:lnTo>
                    <a:pt x="22" y="56"/>
                  </a:lnTo>
                  <a:lnTo>
                    <a:pt x="22" y="92"/>
                  </a:lnTo>
                  <a:lnTo>
                    <a:pt x="22" y="99"/>
                  </a:lnTo>
                  <a:lnTo>
                    <a:pt x="22" y="102"/>
                  </a:lnTo>
                  <a:lnTo>
                    <a:pt x="25" y="102"/>
                  </a:lnTo>
                  <a:lnTo>
                    <a:pt x="25" y="106"/>
                  </a:lnTo>
                  <a:lnTo>
                    <a:pt x="29" y="106"/>
                  </a:lnTo>
                  <a:lnTo>
                    <a:pt x="32" y="106"/>
                  </a:lnTo>
                  <a:lnTo>
                    <a:pt x="0" y="106"/>
                  </a:lnTo>
                  <a:lnTo>
                    <a:pt x="4" y="106"/>
                  </a:lnTo>
                  <a:lnTo>
                    <a:pt x="7" y="102"/>
                  </a:lnTo>
                  <a:lnTo>
                    <a:pt x="7" y="99"/>
                  </a:lnTo>
                  <a:lnTo>
                    <a:pt x="7" y="92"/>
                  </a:lnTo>
                  <a:lnTo>
                    <a:pt x="7" y="28"/>
                  </a:lnTo>
                  <a:lnTo>
                    <a:pt x="7" y="17"/>
                  </a:lnTo>
                  <a:lnTo>
                    <a:pt x="7" y="14"/>
                  </a:lnTo>
                  <a:lnTo>
                    <a:pt x="7" y="10"/>
                  </a:lnTo>
                  <a:lnTo>
                    <a:pt x="7" y="7"/>
                  </a:lnTo>
                  <a:lnTo>
                    <a:pt x="4" y="7"/>
                  </a:lnTo>
                  <a:lnTo>
                    <a:pt x="0" y="10"/>
                  </a:lnTo>
                  <a:lnTo>
                    <a:pt x="0" y="7"/>
                  </a:lnTo>
                  <a:lnTo>
                    <a:pt x="18" y="0"/>
                  </a:lnTo>
                  <a:lnTo>
                    <a:pt x="22" y="0"/>
                  </a:lnTo>
                  <a:close/>
                </a:path>
              </a:pathLst>
            </a:custGeom>
            <a:solidFill>
              <a:srgbClr val="000000"/>
            </a:solidFill>
            <a:ln w="0">
              <a:solidFill>
                <a:srgbClr val="000000"/>
              </a:solidFill>
              <a:round/>
              <a:headEnd/>
              <a:tailEnd/>
            </a:ln>
          </p:spPr>
          <p:txBody>
            <a:bodyPr/>
            <a:lstStyle/>
            <a:p>
              <a:endParaRPr lang="en-CA"/>
            </a:p>
          </p:txBody>
        </p:sp>
        <p:sp>
          <p:nvSpPr>
            <p:cNvPr id="22579" name="Rectangle 436"/>
            <p:cNvSpPr>
              <a:spLocks noChangeArrowheads="1"/>
            </p:cNvSpPr>
            <p:nvPr/>
          </p:nvSpPr>
          <p:spPr bwMode="auto">
            <a:xfrm>
              <a:off x="1126"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0" name="Rectangle 437"/>
            <p:cNvSpPr>
              <a:spLocks noChangeArrowheads="1"/>
            </p:cNvSpPr>
            <p:nvPr/>
          </p:nvSpPr>
          <p:spPr bwMode="auto">
            <a:xfrm>
              <a:off x="115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1" name="Freeform 438"/>
            <p:cNvSpPr>
              <a:spLocks/>
            </p:cNvSpPr>
            <p:nvPr/>
          </p:nvSpPr>
          <p:spPr bwMode="auto">
            <a:xfrm>
              <a:off x="1419" y="2775"/>
              <a:ext cx="43" cy="103"/>
            </a:xfrm>
            <a:custGeom>
              <a:avLst/>
              <a:gdLst>
                <a:gd name="T0" fmla="*/ 0 w 43"/>
                <a:gd name="T1" fmla="*/ 11 h 103"/>
                <a:gd name="T2" fmla="*/ 25 w 43"/>
                <a:gd name="T3" fmla="*/ 0 h 103"/>
                <a:gd name="T4" fmla="*/ 29 w 43"/>
                <a:gd name="T5" fmla="*/ 0 h 103"/>
                <a:gd name="T6" fmla="*/ 29 w 43"/>
                <a:gd name="T7" fmla="*/ 85 h 103"/>
                <a:gd name="T8" fmla="*/ 29 w 43"/>
                <a:gd name="T9" fmla="*/ 92 h 103"/>
                <a:gd name="T10" fmla="*/ 29 w 43"/>
                <a:gd name="T11" fmla="*/ 99 h 103"/>
                <a:gd name="T12" fmla="*/ 29 w 43"/>
                <a:gd name="T13" fmla="*/ 99 h 103"/>
                <a:gd name="T14" fmla="*/ 32 w 43"/>
                <a:gd name="T15" fmla="*/ 103 h 103"/>
                <a:gd name="T16" fmla="*/ 36 w 43"/>
                <a:gd name="T17" fmla="*/ 103 h 103"/>
                <a:gd name="T18" fmla="*/ 43 w 43"/>
                <a:gd name="T19" fmla="*/ 103 h 103"/>
                <a:gd name="T20" fmla="*/ 43 w 43"/>
                <a:gd name="T21" fmla="*/ 103 h 103"/>
                <a:gd name="T22" fmla="*/ 4 w 43"/>
                <a:gd name="T23" fmla="*/ 103 h 103"/>
                <a:gd name="T24" fmla="*/ 4 w 43"/>
                <a:gd name="T25" fmla="*/ 103 h 103"/>
                <a:gd name="T26" fmla="*/ 8 w 43"/>
                <a:gd name="T27" fmla="*/ 103 h 103"/>
                <a:gd name="T28" fmla="*/ 11 w 43"/>
                <a:gd name="T29" fmla="*/ 103 h 103"/>
                <a:gd name="T30" fmla="*/ 15 w 43"/>
                <a:gd name="T31" fmla="*/ 99 h 103"/>
                <a:gd name="T32" fmla="*/ 15 w 43"/>
                <a:gd name="T33" fmla="*/ 99 h 103"/>
                <a:gd name="T34" fmla="*/ 15 w 43"/>
                <a:gd name="T35" fmla="*/ 96 h 103"/>
                <a:gd name="T36" fmla="*/ 15 w 43"/>
                <a:gd name="T37" fmla="*/ 85 h 103"/>
                <a:gd name="T38" fmla="*/ 15 w 43"/>
                <a:gd name="T39" fmla="*/ 29 h 103"/>
                <a:gd name="T40" fmla="*/ 15 w 43"/>
                <a:gd name="T41" fmla="*/ 18 h 103"/>
                <a:gd name="T42" fmla="*/ 15 w 43"/>
                <a:gd name="T43" fmla="*/ 14 h 103"/>
                <a:gd name="T44" fmla="*/ 15 w 43"/>
                <a:gd name="T45" fmla="*/ 11 h 103"/>
                <a:gd name="T46" fmla="*/ 15 w 43"/>
                <a:gd name="T47" fmla="*/ 11 h 103"/>
                <a:gd name="T48" fmla="*/ 11 w 43"/>
                <a:gd name="T49" fmla="*/ 11 h 103"/>
                <a:gd name="T50" fmla="*/ 11 w 43"/>
                <a:gd name="T51" fmla="*/ 11 h 103"/>
                <a:gd name="T52" fmla="*/ 8 w 43"/>
                <a:gd name="T53" fmla="*/ 11 h 103"/>
                <a:gd name="T54" fmla="*/ 0 w 43"/>
                <a:gd name="T55" fmla="*/ 11 h 103"/>
                <a:gd name="T56" fmla="*/ 0 w 43"/>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3"/>
                <a:gd name="T89" fmla="*/ 43 w 43"/>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3">
                  <a:moveTo>
                    <a:pt x="0" y="11"/>
                  </a:moveTo>
                  <a:lnTo>
                    <a:pt x="25" y="0"/>
                  </a:lnTo>
                  <a:lnTo>
                    <a:pt x="29" y="0"/>
                  </a:lnTo>
                  <a:lnTo>
                    <a:pt x="29" y="85"/>
                  </a:lnTo>
                  <a:lnTo>
                    <a:pt x="29" y="92"/>
                  </a:lnTo>
                  <a:lnTo>
                    <a:pt x="29" y="99"/>
                  </a:lnTo>
                  <a:lnTo>
                    <a:pt x="32" y="103"/>
                  </a:lnTo>
                  <a:lnTo>
                    <a:pt x="36" y="103"/>
                  </a:lnTo>
                  <a:lnTo>
                    <a:pt x="43" y="103"/>
                  </a:lnTo>
                  <a:lnTo>
                    <a:pt x="4" y="103"/>
                  </a:lnTo>
                  <a:lnTo>
                    <a:pt x="8" y="103"/>
                  </a:lnTo>
                  <a:lnTo>
                    <a:pt x="11" y="103"/>
                  </a:lnTo>
                  <a:lnTo>
                    <a:pt x="15" y="99"/>
                  </a:lnTo>
                  <a:lnTo>
                    <a:pt x="15" y="96"/>
                  </a:lnTo>
                  <a:lnTo>
                    <a:pt x="15" y="85"/>
                  </a:lnTo>
                  <a:lnTo>
                    <a:pt x="15" y="29"/>
                  </a:lnTo>
                  <a:lnTo>
                    <a:pt x="15" y="18"/>
                  </a:lnTo>
                  <a:lnTo>
                    <a:pt x="15" y="14"/>
                  </a:lnTo>
                  <a:lnTo>
                    <a:pt x="15" y="11"/>
                  </a:lnTo>
                  <a:lnTo>
                    <a:pt x="11" y="11"/>
                  </a:lnTo>
                  <a:lnTo>
                    <a:pt x="8"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2" name="Freeform 439"/>
            <p:cNvSpPr>
              <a:spLocks/>
            </p:cNvSpPr>
            <p:nvPr/>
          </p:nvSpPr>
          <p:spPr bwMode="auto">
            <a:xfrm>
              <a:off x="1490" y="2864"/>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83" name="Freeform 440"/>
            <p:cNvSpPr>
              <a:spLocks/>
            </p:cNvSpPr>
            <p:nvPr/>
          </p:nvSpPr>
          <p:spPr bwMode="auto">
            <a:xfrm>
              <a:off x="1536" y="2775"/>
              <a:ext cx="39" cy="103"/>
            </a:xfrm>
            <a:custGeom>
              <a:avLst/>
              <a:gdLst>
                <a:gd name="T0" fmla="*/ 0 w 39"/>
                <a:gd name="T1" fmla="*/ 11 h 103"/>
                <a:gd name="T2" fmla="*/ 25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2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1 w 39"/>
                <a:gd name="T29" fmla="*/ 103 h 103"/>
                <a:gd name="T30" fmla="*/ 14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1 w 39"/>
                <a:gd name="T47" fmla="*/ 11 h 103"/>
                <a:gd name="T48" fmla="*/ 11 w 39"/>
                <a:gd name="T49" fmla="*/ 11 h 103"/>
                <a:gd name="T50" fmla="*/ 7 w 39"/>
                <a:gd name="T51" fmla="*/ 11 h 103"/>
                <a:gd name="T52" fmla="*/ 7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5" y="0"/>
                  </a:lnTo>
                  <a:lnTo>
                    <a:pt x="28" y="0"/>
                  </a:lnTo>
                  <a:lnTo>
                    <a:pt x="28" y="85"/>
                  </a:lnTo>
                  <a:lnTo>
                    <a:pt x="28" y="92"/>
                  </a:lnTo>
                  <a:lnTo>
                    <a:pt x="28" y="99"/>
                  </a:lnTo>
                  <a:lnTo>
                    <a:pt x="32" y="103"/>
                  </a:lnTo>
                  <a:lnTo>
                    <a:pt x="35" y="103"/>
                  </a:lnTo>
                  <a:lnTo>
                    <a:pt x="39" y="103"/>
                  </a:lnTo>
                  <a:lnTo>
                    <a:pt x="0" y="103"/>
                  </a:lnTo>
                  <a:lnTo>
                    <a:pt x="7" y="103"/>
                  </a:lnTo>
                  <a:lnTo>
                    <a:pt x="11" y="103"/>
                  </a:lnTo>
                  <a:lnTo>
                    <a:pt x="14" y="99"/>
                  </a:lnTo>
                  <a:lnTo>
                    <a:pt x="14" y="96"/>
                  </a:lnTo>
                  <a:lnTo>
                    <a:pt x="14" y="85"/>
                  </a:lnTo>
                  <a:lnTo>
                    <a:pt x="14" y="29"/>
                  </a:lnTo>
                  <a:lnTo>
                    <a:pt x="14" y="18"/>
                  </a:lnTo>
                  <a:lnTo>
                    <a:pt x="14" y="14"/>
                  </a:lnTo>
                  <a:lnTo>
                    <a:pt x="14" y="11"/>
                  </a:lnTo>
                  <a:lnTo>
                    <a:pt x="11" y="11"/>
                  </a:lnTo>
                  <a:lnTo>
                    <a:pt x="7"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4" name="Rectangle 441"/>
            <p:cNvSpPr>
              <a:spLocks noChangeArrowheads="1"/>
            </p:cNvSpPr>
            <p:nvPr/>
          </p:nvSpPr>
          <p:spPr bwMode="auto">
            <a:xfrm>
              <a:off x="163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5" name="Freeform 442"/>
            <p:cNvSpPr>
              <a:spLocks/>
            </p:cNvSpPr>
            <p:nvPr/>
          </p:nvSpPr>
          <p:spPr bwMode="auto">
            <a:xfrm>
              <a:off x="1893"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86" name="Freeform 443"/>
            <p:cNvSpPr>
              <a:spLocks/>
            </p:cNvSpPr>
            <p:nvPr/>
          </p:nvSpPr>
          <p:spPr bwMode="auto">
            <a:xfrm>
              <a:off x="19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29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6 w 71"/>
                <a:gd name="T23" fmla="*/ 11 h 103"/>
                <a:gd name="T24" fmla="*/ 29 w 71"/>
                <a:gd name="T25" fmla="*/ 11 h 103"/>
                <a:gd name="T26" fmla="*/ 22 w 71"/>
                <a:gd name="T27" fmla="*/ 11 h 103"/>
                <a:gd name="T28" fmla="*/ 15 w 71"/>
                <a:gd name="T29" fmla="*/ 14 h 103"/>
                <a:gd name="T30" fmla="*/ 11 w 71"/>
                <a:gd name="T31" fmla="*/ 21 h 103"/>
                <a:gd name="T32" fmla="*/ 8 w 71"/>
                <a:gd name="T33" fmla="*/ 29 h 103"/>
                <a:gd name="T34" fmla="*/ 4 w 71"/>
                <a:gd name="T35" fmla="*/ 29 h 103"/>
                <a:gd name="T36" fmla="*/ 8 w 71"/>
                <a:gd name="T37" fmla="*/ 14 h 103"/>
                <a:gd name="T38" fmla="*/ 15 w 71"/>
                <a:gd name="T39" fmla="*/ 7 h 103"/>
                <a:gd name="T40" fmla="*/ 22 w 71"/>
                <a:gd name="T41" fmla="*/ 0 h 103"/>
                <a:gd name="T42" fmla="*/ 32 w 71"/>
                <a:gd name="T43" fmla="*/ 0 h 103"/>
                <a:gd name="T44" fmla="*/ 46 w 71"/>
                <a:gd name="T45" fmla="*/ 0 h 103"/>
                <a:gd name="T46" fmla="*/ 53 w 71"/>
                <a:gd name="T47" fmla="*/ 7 h 103"/>
                <a:gd name="T48" fmla="*/ 61 w 71"/>
                <a:gd name="T49" fmla="*/ 14 h 103"/>
                <a:gd name="T50" fmla="*/ 64 w 71"/>
                <a:gd name="T51" fmla="*/ 25 h 103"/>
                <a:gd name="T52" fmla="*/ 61 w 71"/>
                <a:gd name="T53" fmla="*/ 36 h 103"/>
                <a:gd name="T54" fmla="*/ 61 w 71"/>
                <a:gd name="T55" fmla="*/ 43 h 103"/>
                <a:gd name="T56" fmla="*/ 53 w 71"/>
                <a:gd name="T57" fmla="*/ 53 h 103"/>
                <a:gd name="T58" fmla="*/ 39 w 71"/>
                <a:gd name="T59" fmla="*/ 67 h 103"/>
                <a:gd name="T60" fmla="*/ 29 w 71"/>
                <a:gd name="T61" fmla="*/ 78 h 103"/>
                <a:gd name="T62" fmla="*/ 22 w 71"/>
                <a:gd name="T63" fmla="*/ 89 h 103"/>
                <a:gd name="T64" fmla="*/ 18 w 71"/>
                <a:gd name="T65" fmla="*/ 92 h 103"/>
                <a:gd name="T66" fmla="*/ 43 w 71"/>
                <a:gd name="T67" fmla="*/ 92 h 103"/>
                <a:gd name="T68" fmla="*/ 50 w 71"/>
                <a:gd name="T69" fmla="*/ 92 h 103"/>
                <a:gd name="T70" fmla="*/ 57 w 71"/>
                <a:gd name="T71" fmla="*/ 92 h 103"/>
                <a:gd name="T72" fmla="*/ 57 w 71"/>
                <a:gd name="T73" fmla="*/ 92 h 103"/>
                <a:gd name="T74" fmla="*/ 61 w 71"/>
                <a:gd name="T75" fmla="*/ 89 h 103"/>
                <a:gd name="T76" fmla="*/ 64 w 71"/>
                <a:gd name="T77" fmla="*/ 89 h 103"/>
                <a:gd name="T78" fmla="*/ 68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29" y="74"/>
                  </a:lnTo>
                  <a:lnTo>
                    <a:pt x="39" y="60"/>
                  </a:lnTo>
                  <a:lnTo>
                    <a:pt x="46" y="46"/>
                  </a:lnTo>
                  <a:lnTo>
                    <a:pt x="50" y="32"/>
                  </a:lnTo>
                  <a:lnTo>
                    <a:pt x="50" y="25"/>
                  </a:lnTo>
                  <a:lnTo>
                    <a:pt x="43" y="18"/>
                  </a:lnTo>
                  <a:lnTo>
                    <a:pt x="36" y="11"/>
                  </a:lnTo>
                  <a:lnTo>
                    <a:pt x="29" y="11"/>
                  </a:lnTo>
                  <a:lnTo>
                    <a:pt x="22" y="11"/>
                  </a:lnTo>
                  <a:lnTo>
                    <a:pt x="15" y="14"/>
                  </a:lnTo>
                  <a:lnTo>
                    <a:pt x="11" y="21"/>
                  </a:lnTo>
                  <a:lnTo>
                    <a:pt x="8" y="29"/>
                  </a:lnTo>
                  <a:lnTo>
                    <a:pt x="4" y="29"/>
                  </a:lnTo>
                  <a:lnTo>
                    <a:pt x="8" y="14"/>
                  </a:lnTo>
                  <a:lnTo>
                    <a:pt x="15" y="7"/>
                  </a:lnTo>
                  <a:lnTo>
                    <a:pt x="22" y="0"/>
                  </a:lnTo>
                  <a:lnTo>
                    <a:pt x="32" y="0"/>
                  </a:lnTo>
                  <a:lnTo>
                    <a:pt x="46" y="0"/>
                  </a:lnTo>
                  <a:lnTo>
                    <a:pt x="53" y="7"/>
                  </a:lnTo>
                  <a:lnTo>
                    <a:pt x="61" y="14"/>
                  </a:lnTo>
                  <a:lnTo>
                    <a:pt x="64" y="25"/>
                  </a:lnTo>
                  <a:lnTo>
                    <a:pt x="61" y="36"/>
                  </a:lnTo>
                  <a:lnTo>
                    <a:pt x="61" y="43"/>
                  </a:lnTo>
                  <a:lnTo>
                    <a:pt x="53" y="53"/>
                  </a:lnTo>
                  <a:lnTo>
                    <a:pt x="39" y="67"/>
                  </a:lnTo>
                  <a:lnTo>
                    <a:pt x="29" y="78"/>
                  </a:lnTo>
                  <a:lnTo>
                    <a:pt x="22" y="89"/>
                  </a:lnTo>
                  <a:lnTo>
                    <a:pt x="18" y="92"/>
                  </a:lnTo>
                  <a:lnTo>
                    <a:pt x="43" y="92"/>
                  </a:lnTo>
                  <a:lnTo>
                    <a:pt x="50" y="92"/>
                  </a:lnTo>
                  <a:lnTo>
                    <a:pt x="57" y="92"/>
                  </a:lnTo>
                  <a:lnTo>
                    <a:pt x="61" y="89"/>
                  </a:lnTo>
                  <a:lnTo>
                    <a:pt x="64" y="89"/>
                  </a:lnTo>
                  <a:lnTo>
                    <a:pt x="68"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87" name="Freeform 444"/>
            <p:cNvSpPr>
              <a:spLocks/>
            </p:cNvSpPr>
            <p:nvPr/>
          </p:nvSpPr>
          <p:spPr bwMode="auto">
            <a:xfrm>
              <a:off x="1999" y="2775"/>
              <a:ext cx="67" cy="103"/>
            </a:xfrm>
            <a:custGeom>
              <a:avLst/>
              <a:gdLst>
                <a:gd name="T0" fmla="*/ 67 w 67"/>
                <a:gd name="T1" fmla="*/ 85 h 103"/>
                <a:gd name="T2" fmla="*/ 60 w 67"/>
                <a:gd name="T3" fmla="*/ 103 h 103"/>
                <a:gd name="T4" fmla="*/ 0 w 67"/>
                <a:gd name="T5" fmla="*/ 103 h 103"/>
                <a:gd name="T6" fmla="*/ 0 w 67"/>
                <a:gd name="T7" fmla="*/ 103 h 103"/>
                <a:gd name="T8" fmla="*/ 18 w 67"/>
                <a:gd name="T9" fmla="*/ 85 h 103"/>
                <a:gd name="T10" fmla="*/ 29 w 67"/>
                <a:gd name="T11" fmla="*/ 74 h 103"/>
                <a:gd name="T12" fmla="*/ 39 w 67"/>
                <a:gd name="T13" fmla="*/ 60 h 103"/>
                <a:gd name="T14" fmla="*/ 46 w 67"/>
                <a:gd name="T15" fmla="*/ 46 h 103"/>
                <a:gd name="T16" fmla="*/ 50 w 67"/>
                <a:gd name="T17" fmla="*/ 32 h 103"/>
                <a:gd name="T18" fmla="*/ 50 w 67"/>
                <a:gd name="T19" fmla="*/ 25 h 103"/>
                <a:gd name="T20" fmla="*/ 43 w 67"/>
                <a:gd name="T21" fmla="*/ 18 h 103"/>
                <a:gd name="T22" fmla="*/ 36 w 67"/>
                <a:gd name="T23" fmla="*/ 11 h 103"/>
                <a:gd name="T24" fmla="*/ 29 w 67"/>
                <a:gd name="T25" fmla="*/ 11 h 103"/>
                <a:gd name="T26" fmla="*/ 21 w 67"/>
                <a:gd name="T27" fmla="*/ 11 h 103"/>
                <a:gd name="T28" fmla="*/ 14 w 67"/>
                <a:gd name="T29" fmla="*/ 14 h 103"/>
                <a:gd name="T30" fmla="*/ 11 w 67"/>
                <a:gd name="T31" fmla="*/ 21 h 103"/>
                <a:gd name="T32" fmla="*/ 7 w 67"/>
                <a:gd name="T33" fmla="*/ 29 h 103"/>
                <a:gd name="T34" fmla="*/ 4 w 67"/>
                <a:gd name="T35" fmla="*/ 29 h 103"/>
                <a:gd name="T36" fmla="*/ 7 w 67"/>
                <a:gd name="T37" fmla="*/ 14 h 103"/>
                <a:gd name="T38" fmla="*/ 14 w 67"/>
                <a:gd name="T39" fmla="*/ 7 h 103"/>
                <a:gd name="T40" fmla="*/ 21 w 67"/>
                <a:gd name="T41" fmla="*/ 0 h 103"/>
                <a:gd name="T42" fmla="*/ 32 w 67"/>
                <a:gd name="T43" fmla="*/ 0 h 103"/>
                <a:gd name="T44" fmla="*/ 43 w 67"/>
                <a:gd name="T45" fmla="*/ 0 h 103"/>
                <a:gd name="T46" fmla="*/ 53 w 67"/>
                <a:gd name="T47" fmla="*/ 7 h 103"/>
                <a:gd name="T48" fmla="*/ 60 w 67"/>
                <a:gd name="T49" fmla="*/ 14 h 103"/>
                <a:gd name="T50" fmla="*/ 64 w 67"/>
                <a:gd name="T51" fmla="*/ 25 h 103"/>
                <a:gd name="T52" fmla="*/ 60 w 67"/>
                <a:gd name="T53" fmla="*/ 36 h 103"/>
                <a:gd name="T54" fmla="*/ 60 w 67"/>
                <a:gd name="T55" fmla="*/ 43 h 103"/>
                <a:gd name="T56" fmla="*/ 50 w 67"/>
                <a:gd name="T57" fmla="*/ 53 h 103"/>
                <a:gd name="T58" fmla="*/ 39 w 67"/>
                <a:gd name="T59" fmla="*/ 67 h 103"/>
                <a:gd name="T60" fmla="*/ 29 w 67"/>
                <a:gd name="T61" fmla="*/ 78 h 103"/>
                <a:gd name="T62" fmla="*/ 21 w 67"/>
                <a:gd name="T63" fmla="*/ 89 h 103"/>
                <a:gd name="T64" fmla="*/ 14 w 67"/>
                <a:gd name="T65" fmla="*/ 92 h 103"/>
                <a:gd name="T66" fmla="*/ 43 w 67"/>
                <a:gd name="T67" fmla="*/ 92 h 103"/>
                <a:gd name="T68" fmla="*/ 50 w 67"/>
                <a:gd name="T69" fmla="*/ 92 h 103"/>
                <a:gd name="T70" fmla="*/ 53 w 67"/>
                <a:gd name="T71" fmla="*/ 92 h 103"/>
                <a:gd name="T72" fmla="*/ 57 w 67"/>
                <a:gd name="T73" fmla="*/ 92 h 103"/>
                <a:gd name="T74" fmla="*/ 60 w 67"/>
                <a:gd name="T75" fmla="*/ 89 h 103"/>
                <a:gd name="T76" fmla="*/ 64 w 67"/>
                <a:gd name="T77" fmla="*/ 89 h 103"/>
                <a:gd name="T78" fmla="*/ 67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8" y="85"/>
                  </a:lnTo>
                  <a:lnTo>
                    <a:pt x="29" y="74"/>
                  </a:lnTo>
                  <a:lnTo>
                    <a:pt x="39" y="60"/>
                  </a:lnTo>
                  <a:lnTo>
                    <a:pt x="46" y="46"/>
                  </a:lnTo>
                  <a:lnTo>
                    <a:pt x="50" y="32"/>
                  </a:lnTo>
                  <a:lnTo>
                    <a:pt x="50" y="25"/>
                  </a:lnTo>
                  <a:lnTo>
                    <a:pt x="43" y="18"/>
                  </a:lnTo>
                  <a:lnTo>
                    <a:pt x="36" y="11"/>
                  </a:lnTo>
                  <a:lnTo>
                    <a:pt x="29" y="11"/>
                  </a:lnTo>
                  <a:lnTo>
                    <a:pt x="21" y="11"/>
                  </a:lnTo>
                  <a:lnTo>
                    <a:pt x="14" y="14"/>
                  </a:lnTo>
                  <a:lnTo>
                    <a:pt x="11" y="21"/>
                  </a:lnTo>
                  <a:lnTo>
                    <a:pt x="7" y="29"/>
                  </a:lnTo>
                  <a:lnTo>
                    <a:pt x="4" y="29"/>
                  </a:lnTo>
                  <a:lnTo>
                    <a:pt x="7" y="14"/>
                  </a:lnTo>
                  <a:lnTo>
                    <a:pt x="14" y="7"/>
                  </a:lnTo>
                  <a:lnTo>
                    <a:pt x="21" y="0"/>
                  </a:lnTo>
                  <a:lnTo>
                    <a:pt x="32" y="0"/>
                  </a:lnTo>
                  <a:lnTo>
                    <a:pt x="43" y="0"/>
                  </a:lnTo>
                  <a:lnTo>
                    <a:pt x="53" y="7"/>
                  </a:lnTo>
                  <a:lnTo>
                    <a:pt x="60" y="14"/>
                  </a:lnTo>
                  <a:lnTo>
                    <a:pt x="64" y="25"/>
                  </a:lnTo>
                  <a:lnTo>
                    <a:pt x="60" y="36"/>
                  </a:lnTo>
                  <a:lnTo>
                    <a:pt x="60" y="43"/>
                  </a:lnTo>
                  <a:lnTo>
                    <a:pt x="50" y="53"/>
                  </a:lnTo>
                  <a:lnTo>
                    <a:pt x="39" y="67"/>
                  </a:lnTo>
                  <a:lnTo>
                    <a:pt x="29" y="78"/>
                  </a:lnTo>
                  <a:lnTo>
                    <a:pt x="21" y="89"/>
                  </a:lnTo>
                  <a:lnTo>
                    <a:pt x="14" y="92"/>
                  </a:lnTo>
                  <a:lnTo>
                    <a:pt x="43" y="92"/>
                  </a:lnTo>
                  <a:lnTo>
                    <a:pt x="50" y="92"/>
                  </a:lnTo>
                  <a:lnTo>
                    <a:pt x="53" y="92"/>
                  </a:lnTo>
                  <a:lnTo>
                    <a:pt x="57" y="92"/>
                  </a:lnTo>
                  <a:lnTo>
                    <a:pt x="60" y="89"/>
                  </a:lnTo>
                  <a:lnTo>
                    <a:pt x="64" y="89"/>
                  </a:lnTo>
                  <a:lnTo>
                    <a:pt x="67" y="85"/>
                  </a:lnTo>
                  <a:close/>
                </a:path>
              </a:pathLst>
            </a:custGeom>
            <a:solidFill>
              <a:srgbClr val="000000"/>
            </a:solidFill>
            <a:ln w="0">
              <a:solidFill>
                <a:srgbClr val="000000"/>
              </a:solidFill>
              <a:round/>
              <a:headEnd/>
              <a:tailEnd/>
            </a:ln>
          </p:spPr>
          <p:txBody>
            <a:bodyPr/>
            <a:lstStyle/>
            <a:p>
              <a:endParaRPr lang="en-CA"/>
            </a:p>
          </p:txBody>
        </p:sp>
        <p:sp>
          <p:nvSpPr>
            <p:cNvPr id="22588" name="Rectangle 445"/>
            <p:cNvSpPr>
              <a:spLocks noChangeArrowheads="1"/>
            </p:cNvSpPr>
            <p:nvPr/>
          </p:nvSpPr>
          <p:spPr bwMode="auto">
            <a:xfrm>
              <a:off x="221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9" name="Freeform 446"/>
            <p:cNvSpPr>
              <a:spLocks/>
            </p:cNvSpPr>
            <p:nvPr/>
          </p:nvSpPr>
          <p:spPr bwMode="auto">
            <a:xfrm>
              <a:off x="2476" y="2864"/>
              <a:ext cx="18" cy="17"/>
            </a:xfrm>
            <a:custGeom>
              <a:avLst/>
              <a:gdLst>
                <a:gd name="T0" fmla="*/ 8 w 18"/>
                <a:gd name="T1" fmla="*/ 0 h 17"/>
                <a:gd name="T2" fmla="*/ 11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1 w 18"/>
                <a:gd name="T15" fmla="*/ 17 h 17"/>
                <a:gd name="T16" fmla="*/ 8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8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8" y="0"/>
                  </a:moveTo>
                  <a:lnTo>
                    <a:pt x="11" y="0"/>
                  </a:lnTo>
                  <a:lnTo>
                    <a:pt x="15" y="3"/>
                  </a:lnTo>
                  <a:lnTo>
                    <a:pt x="18" y="3"/>
                  </a:lnTo>
                  <a:lnTo>
                    <a:pt x="18" y="7"/>
                  </a:lnTo>
                  <a:lnTo>
                    <a:pt x="18" y="10"/>
                  </a:lnTo>
                  <a:lnTo>
                    <a:pt x="15" y="14"/>
                  </a:lnTo>
                  <a:lnTo>
                    <a:pt x="11" y="17"/>
                  </a:lnTo>
                  <a:lnTo>
                    <a:pt x="8" y="17"/>
                  </a:lnTo>
                  <a:lnTo>
                    <a:pt x="4" y="17"/>
                  </a:lnTo>
                  <a:lnTo>
                    <a:pt x="4" y="14"/>
                  </a:lnTo>
                  <a:lnTo>
                    <a:pt x="0" y="10"/>
                  </a:lnTo>
                  <a:lnTo>
                    <a:pt x="0" y="7"/>
                  </a:lnTo>
                  <a:lnTo>
                    <a:pt x="0" y="3"/>
                  </a:lnTo>
                  <a:lnTo>
                    <a:pt x="4"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22590" name="Freeform 447"/>
            <p:cNvSpPr>
              <a:spLocks/>
            </p:cNvSpPr>
            <p:nvPr/>
          </p:nvSpPr>
          <p:spPr bwMode="auto">
            <a:xfrm>
              <a:off x="2508"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9 w 67"/>
                <a:gd name="T11" fmla="*/ 74 h 103"/>
                <a:gd name="T12" fmla="*/ 36 w 67"/>
                <a:gd name="T13" fmla="*/ 60 h 103"/>
                <a:gd name="T14" fmla="*/ 43 w 67"/>
                <a:gd name="T15" fmla="*/ 46 h 103"/>
                <a:gd name="T16" fmla="*/ 46 w 67"/>
                <a:gd name="T17" fmla="*/ 32 h 103"/>
                <a:gd name="T18" fmla="*/ 46 w 67"/>
                <a:gd name="T19" fmla="*/ 25 h 103"/>
                <a:gd name="T20" fmla="*/ 39 w 67"/>
                <a:gd name="T21" fmla="*/ 18 h 103"/>
                <a:gd name="T22" fmla="*/ 36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9 w 67"/>
                <a:gd name="T43" fmla="*/ 0 h 103"/>
                <a:gd name="T44" fmla="*/ 43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5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9" y="74"/>
                  </a:lnTo>
                  <a:lnTo>
                    <a:pt x="36" y="60"/>
                  </a:lnTo>
                  <a:lnTo>
                    <a:pt x="43" y="46"/>
                  </a:lnTo>
                  <a:lnTo>
                    <a:pt x="46" y="32"/>
                  </a:lnTo>
                  <a:lnTo>
                    <a:pt x="46" y="25"/>
                  </a:lnTo>
                  <a:lnTo>
                    <a:pt x="39" y="18"/>
                  </a:lnTo>
                  <a:lnTo>
                    <a:pt x="36" y="11"/>
                  </a:lnTo>
                  <a:lnTo>
                    <a:pt x="25" y="11"/>
                  </a:lnTo>
                  <a:lnTo>
                    <a:pt x="18" y="11"/>
                  </a:lnTo>
                  <a:lnTo>
                    <a:pt x="11" y="14"/>
                  </a:lnTo>
                  <a:lnTo>
                    <a:pt x="7" y="21"/>
                  </a:lnTo>
                  <a:lnTo>
                    <a:pt x="4" y="29"/>
                  </a:lnTo>
                  <a:lnTo>
                    <a:pt x="0" y="29"/>
                  </a:lnTo>
                  <a:lnTo>
                    <a:pt x="4" y="14"/>
                  </a:lnTo>
                  <a:lnTo>
                    <a:pt x="11" y="7"/>
                  </a:lnTo>
                  <a:lnTo>
                    <a:pt x="18" y="0"/>
                  </a:lnTo>
                  <a:lnTo>
                    <a:pt x="29" y="0"/>
                  </a:lnTo>
                  <a:lnTo>
                    <a:pt x="43" y="0"/>
                  </a:lnTo>
                  <a:lnTo>
                    <a:pt x="50" y="7"/>
                  </a:lnTo>
                  <a:lnTo>
                    <a:pt x="57" y="14"/>
                  </a:lnTo>
                  <a:lnTo>
                    <a:pt x="60" y="25"/>
                  </a:lnTo>
                  <a:lnTo>
                    <a:pt x="60" y="36"/>
                  </a:lnTo>
                  <a:lnTo>
                    <a:pt x="57" y="43"/>
                  </a:lnTo>
                  <a:lnTo>
                    <a:pt x="50" y="53"/>
                  </a:lnTo>
                  <a:lnTo>
                    <a:pt x="39" y="67"/>
                  </a:lnTo>
                  <a:lnTo>
                    <a:pt x="25"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1" name="Freeform 448"/>
            <p:cNvSpPr>
              <a:spLocks/>
            </p:cNvSpPr>
            <p:nvPr/>
          </p:nvSpPr>
          <p:spPr bwMode="auto">
            <a:xfrm>
              <a:off x="2583"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8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42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60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8"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42" y="67"/>
                  </a:lnTo>
                  <a:lnTo>
                    <a:pt x="28" y="78"/>
                  </a:lnTo>
                  <a:lnTo>
                    <a:pt x="21" y="89"/>
                  </a:lnTo>
                  <a:lnTo>
                    <a:pt x="17" y="92"/>
                  </a:lnTo>
                  <a:lnTo>
                    <a:pt x="42" y="92"/>
                  </a:lnTo>
                  <a:lnTo>
                    <a:pt x="49" y="92"/>
                  </a:lnTo>
                  <a:lnTo>
                    <a:pt x="56" y="92"/>
                  </a:lnTo>
                  <a:lnTo>
                    <a:pt x="60"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2" name="Rectangle 449"/>
            <p:cNvSpPr>
              <a:spLocks noChangeArrowheads="1"/>
            </p:cNvSpPr>
            <p:nvPr/>
          </p:nvSpPr>
          <p:spPr bwMode="auto">
            <a:xfrm>
              <a:off x="272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3" name="Freeform 450"/>
            <p:cNvSpPr>
              <a:spLocks/>
            </p:cNvSpPr>
            <p:nvPr/>
          </p:nvSpPr>
          <p:spPr bwMode="auto">
            <a:xfrm>
              <a:off x="2993" y="2864"/>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94" name="Freeform 451"/>
            <p:cNvSpPr>
              <a:spLocks/>
            </p:cNvSpPr>
            <p:nvPr/>
          </p:nvSpPr>
          <p:spPr bwMode="auto">
            <a:xfrm>
              <a:off x="30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49 w 71"/>
                <a:gd name="T17" fmla="*/ 32 h 103"/>
                <a:gd name="T18" fmla="*/ 49 w 71"/>
                <a:gd name="T19" fmla="*/ 25 h 103"/>
                <a:gd name="T20" fmla="*/ 42 w 71"/>
                <a:gd name="T21" fmla="*/ 18 h 103"/>
                <a:gd name="T22" fmla="*/ 39 w 71"/>
                <a:gd name="T23" fmla="*/ 11 h 103"/>
                <a:gd name="T24" fmla="*/ 28 w 71"/>
                <a:gd name="T25" fmla="*/ 11 h 103"/>
                <a:gd name="T26" fmla="*/ 21 w 71"/>
                <a:gd name="T27" fmla="*/ 11 h 103"/>
                <a:gd name="T28" fmla="*/ 14 w 71"/>
                <a:gd name="T29" fmla="*/ 14 h 103"/>
                <a:gd name="T30" fmla="*/ 11 w 71"/>
                <a:gd name="T31" fmla="*/ 21 h 103"/>
                <a:gd name="T32" fmla="*/ 7 w 71"/>
                <a:gd name="T33" fmla="*/ 29 h 103"/>
                <a:gd name="T34" fmla="*/ 3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2 w 71"/>
                <a:gd name="T59" fmla="*/ 67 h 103"/>
                <a:gd name="T60" fmla="*/ 28 w 71"/>
                <a:gd name="T61" fmla="*/ 78 h 103"/>
                <a:gd name="T62" fmla="*/ 21 w 71"/>
                <a:gd name="T63" fmla="*/ 89 h 103"/>
                <a:gd name="T64" fmla="*/ 18 w 71"/>
                <a:gd name="T65" fmla="*/ 92 h 103"/>
                <a:gd name="T66" fmla="*/ 42 w 71"/>
                <a:gd name="T67" fmla="*/ 92 h 103"/>
                <a:gd name="T68" fmla="*/ 49 w 71"/>
                <a:gd name="T69" fmla="*/ 92 h 103"/>
                <a:gd name="T70" fmla="*/ 56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49" y="32"/>
                  </a:lnTo>
                  <a:lnTo>
                    <a:pt x="49" y="25"/>
                  </a:lnTo>
                  <a:lnTo>
                    <a:pt x="42" y="18"/>
                  </a:lnTo>
                  <a:lnTo>
                    <a:pt x="39" y="11"/>
                  </a:lnTo>
                  <a:lnTo>
                    <a:pt x="28" y="11"/>
                  </a:lnTo>
                  <a:lnTo>
                    <a:pt x="21" y="11"/>
                  </a:lnTo>
                  <a:lnTo>
                    <a:pt x="14" y="14"/>
                  </a:lnTo>
                  <a:lnTo>
                    <a:pt x="11" y="21"/>
                  </a:lnTo>
                  <a:lnTo>
                    <a:pt x="7" y="29"/>
                  </a:lnTo>
                  <a:lnTo>
                    <a:pt x="3"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2" y="67"/>
                  </a:lnTo>
                  <a:lnTo>
                    <a:pt x="28" y="78"/>
                  </a:lnTo>
                  <a:lnTo>
                    <a:pt x="21" y="89"/>
                  </a:lnTo>
                  <a:lnTo>
                    <a:pt x="18" y="92"/>
                  </a:lnTo>
                  <a:lnTo>
                    <a:pt x="42" y="92"/>
                  </a:lnTo>
                  <a:lnTo>
                    <a:pt x="49" y="92"/>
                  </a:lnTo>
                  <a:lnTo>
                    <a:pt x="56"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95" name="Freeform 452"/>
            <p:cNvSpPr>
              <a:spLocks/>
            </p:cNvSpPr>
            <p:nvPr/>
          </p:nvSpPr>
          <p:spPr bwMode="auto">
            <a:xfrm>
              <a:off x="3099"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9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39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56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9"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39" y="67"/>
                  </a:lnTo>
                  <a:lnTo>
                    <a:pt x="28" y="78"/>
                  </a:lnTo>
                  <a:lnTo>
                    <a:pt x="21" y="89"/>
                  </a:lnTo>
                  <a:lnTo>
                    <a:pt x="17" y="92"/>
                  </a:lnTo>
                  <a:lnTo>
                    <a:pt x="42" y="92"/>
                  </a:lnTo>
                  <a:lnTo>
                    <a:pt x="49" y="92"/>
                  </a:lnTo>
                  <a:lnTo>
                    <a:pt x="56"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6" name="Rectangle 453"/>
            <p:cNvSpPr>
              <a:spLocks noChangeArrowheads="1"/>
            </p:cNvSpPr>
            <p:nvPr/>
          </p:nvSpPr>
          <p:spPr bwMode="auto">
            <a:xfrm>
              <a:off x="3247"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7" name="Freeform 454"/>
            <p:cNvSpPr>
              <a:spLocks/>
            </p:cNvSpPr>
            <p:nvPr/>
          </p:nvSpPr>
          <p:spPr bwMode="auto">
            <a:xfrm>
              <a:off x="3509" y="2864"/>
              <a:ext cx="17" cy="17"/>
            </a:xfrm>
            <a:custGeom>
              <a:avLst/>
              <a:gdLst>
                <a:gd name="T0" fmla="*/ 10 w 17"/>
                <a:gd name="T1" fmla="*/ 0 h 17"/>
                <a:gd name="T2" fmla="*/ 14 w 17"/>
                <a:gd name="T3" fmla="*/ 0 h 17"/>
                <a:gd name="T4" fmla="*/ 17 w 17"/>
                <a:gd name="T5" fmla="*/ 3 h 17"/>
                <a:gd name="T6" fmla="*/ 17 w 17"/>
                <a:gd name="T7" fmla="*/ 3 h 17"/>
                <a:gd name="T8" fmla="*/ 17 w 17"/>
                <a:gd name="T9" fmla="*/ 7 h 17"/>
                <a:gd name="T10" fmla="*/ 17 w 17"/>
                <a:gd name="T11" fmla="*/ 10 h 17"/>
                <a:gd name="T12" fmla="*/ 17 w 17"/>
                <a:gd name="T13" fmla="*/ 14 h 17"/>
                <a:gd name="T14" fmla="*/ 14 w 17"/>
                <a:gd name="T15" fmla="*/ 17 h 17"/>
                <a:gd name="T16" fmla="*/ 10 w 17"/>
                <a:gd name="T17" fmla="*/ 17 h 17"/>
                <a:gd name="T18" fmla="*/ 7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3"/>
                  </a:lnTo>
                  <a:lnTo>
                    <a:pt x="17" y="7"/>
                  </a:lnTo>
                  <a:lnTo>
                    <a:pt x="17" y="10"/>
                  </a:lnTo>
                  <a:lnTo>
                    <a:pt x="17" y="14"/>
                  </a:lnTo>
                  <a:lnTo>
                    <a:pt x="14" y="17"/>
                  </a:lnTo>
                  <a:lnTo>
                    <a:pt x="10" y="17"/>
                  </a:lnTo>
                  <a:lnTo>
                    <a:pt x="7" y="17"/>
                  </a:lnTo>
                  <a:lnTo>
                    <a:pt x="3" y="14"/>
                  </a:lnTo>
                  <a:lnTo>
                    <a:pt x="0" y="10"/>
                  </a:lnTo>
                  <a:lnTo>
                    <a:pt x="0" y="7"/>
                  </a:lnTo>
                  <a:lnTo>
                    <a:pt x="0" y="3"/>
                  </a:lnTo>
                  <a:lnTo>
                    <a:pt x="3" y="3"/>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98" name="Freeform 455"/>
            <p:cNvSpPr>
              <a:spLocks/>
            </p:cNvSpPr>
            <p:nvPr/>
          </p:nvSpPr>
          <p:spPr bwMode="auto">
            <a:xfrm>
              <a:off x="354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8 w 67"/>
                <a:gd name="T13" fmla="*/ 60 h 103"/>
                <a:gd name="T14" fmla="*/ 46 w 67"/>
                <a:gd name="T15" fmla="*/ 46 h 103"/>
                <a:gd name="T16" fmla="*/ 49 w 67"/>
                <a:gd name="T17" fmla="*/ 32 h 103"/>
                <a:gd name="T18" fmla="*/ 46 w 67"/>
                <a:gd name="T19" fmla="*/ 25 h 103"/>
                <a:gd name="T20" fmla="*/ 42 w 67"/>
                <a:gd name="T21" fmla="*/ 18 h 103"/>
                <a:gd name="T22" fmla="*/ 35 w 67"/>
                <a:gd name="T23" fmla="*/ 11 h 103"/>
                <a:gd name="T24" fmla="*/ 28 w 67"/>
                <a:gd name="T25" fmla="*/ 11 h 103"/>
                <a:gd name="T26" fmla="*/ 21 w 67"/>
                <a:gd name="T27" fmla="*/ 11 h 103"/>
                <a:gd name="T28" fmla="*/ 14 w 67"/>
                <a:gd name="T29" fmla="*/ 14 h 103"/>
                <a:gd name="T30" fmla="*/ 7 w 67"/>
                <a:gd name="T31" fmla="*/ 21 h 103"/>
                <a:gd name="T32" fmla="*/ 3 w 67"/>
                <a:gd name="T33" fmla="*/ 29 h 103"/>
                <a:gd name="T34" fmla="*/ 0 w 67"/>
                <a:gd name="T35" fmla="*/ 29 h 103"/>
                <a:gd name="T36" fmla="*/ 3 w 67"/>
                <a:gd name="T37" fmla="*/ 14 h 103"/>
                <a:gd name="T38" fmla="*/ 10 w 67"/>
                <a:gd name="T39" fmla="*/ 7 h 103"/>
                <a:gd name="T40" fmla="*/ 21 w 67"/>
                <a:gd name="T41" fmla="*/ 0 h 103"/>
                <a:gd name="T42" fmla="*/ 31 w 67"/>
                <a:gd name="T43" fmla="*/ 0 h 103"/>
                <a:gd name="T44" fmla="*/ 42 w 67"/>
                <a:gd name="T45" fmla="*/ 0 h 103"/>
                <a:gd name="T46" fmla="*/ 53 w 67"/>
                <a:gd name="T47" fmla="*/ 7 h 103"/>
                <a:gd name="T48" fmla="*/ 60 w 67"/>
                <a:gd name="T49" fmla="*/ 14 h 103"/>
                <a:gd name="T50" fmla="*/ 60 w 67"/>
                <a:gd name="T51" fmla="*/ 25 h 103"/>
                <a:gd name="T52" fmla="*/ 60 w 67"/>
                <a:gd name="T53" fmla="*/ 36 h 103"/>
                <a:gd name="T54" fmla="*/ 56 w 67"/>
                <a:gd name="T55" fmla="*/ 43 h 103"/>
                <a:gd name="T56" fmla="*/ 49 w 67"/>
                <a:gd name="T57" fmla="*/ 53 h 103"/>
                <a:gd name="T58" fmla="*/ 38 w 67"/>
                <a:gd name="T59" fmla="*/ 67 h 103"/>
                <a:gd name="T60" fmla="*/ 28 w 67"/>
                <a:gd name="T61" fmla="*/ 78 h 103"/>
                <a:gd name="T62" fmla="*/ 21 w 67"/>
                <a:gd name="T63" fmla="*/ 89 h 103"/>
                <a:gd name="T64" fmla="*/ 14 w 67"/>
                <a:gd name="T65" fmla="*/ 92 h 103"/>
                <a:gd name="T66" fmla="*/ 42 w 67"/>
                <a:gd name="T67" fmla="*/ 92 h 103"/>
                <a:gd name="T68" fmla="*/ 49 w 67"/>
                <a:gd name="T69" fmla="*/ 92 h 103"/>
                <a:gd name="T70" fmla="*/ 53 w 67"/>
                <a:gd name="T71" fmla="*/ 92 h 103"/>
                <a:gd name="T72" fmla="*/ 56 w 67"/>
                <a:gd name="T73" fmla="*/ 92 h 103"/>
                <a:gd name="T74" fmla="*/ 60 w 67"/>
                <a:gd name="T75" fmla="*/ 89 h 103"/>
                <a:gd name="T76" fmla="*/ 63 w 67"/>
                <a:gd name="T77" fmla="*/ 89 h 103"/>
                <a:gd name="T78" fmla="*/ 63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8" y="60"/>
                  </a:lnTo>
                  <a:lnTo>
                    <a:pt x="46" y="46"/>
                  </a:lnTo>
                  <a:lnTo>
                    <a:pt x="49" y="32"/>
                  </a:lnTo>
                  <a:lnTo>
                    <a:pt x="46" y="25"/>
                  </a:lnTo>
                  <a:lnTo>
                    <a:pt x="42" y="18"/>
                  </a:lnTo>
                  <a:lnTo>
                    <a:pt x="35" y="11"/>
                  </a:lnTo>
                  <a:lnTo>
                    <a:pt x="28" y="11"/>
                  </a:lnTo>
                  <a:lnTo>
                    <a:pt x="21" y="11"/>
                  </a:lnTo>
                  <a:lnTo>
                    <a:pt x="14" y="14"/>
                  </a:lnTo>
                  <a:lnTo>
                    <a:pt x="7" y="21"/>
                  </a:lnTo>
                  <a:lnTo>
                    <a:pt x="3" y="29"/>
                  </a:lnTo>
                  <a:lnTo>
                    <a:pt x="0" y="29"/>
                  </a:lnTo>
                  <a:lnTo>
                    <a:pt x="3" y="14"/>
                  </a:lnTo>
                  <a:lnTo>
                    <a:pt x="10" y="7"/>
                  </a:lnTo>
                  <a:lnTo>
                    <a:pt x="21" y="0"/>
                  </a:lnTo>
                  <a:lnTo>
                    <a:pt x="31" y="0"/>
                  </a:lnTo>
                  <a:lnTo>
                    <a:pt x="42" y="0"/>
                  </a:lnTo>
                  <a:lnTo>
                    <a:pt x="53" y="7"/>
                  </a:lnTo>
                  <a:lnTo>
                    <a:pt x="60" y="14"/>
                  </a:lnTo>
                  <a:lnTo>
                    <a:pt x="60" y="25"/>
                  </a:lnTo>
                  <a:lnTo>
                    <a:pt x="60" y="36"/>
                  </a:lnTo>
                  <a:lnTo>
                    <a:pt x="56" y="43"/>
                  </a:lnTo>
                  <a:lnTo>
                    <a:pt x="49" y="53"/>
                  </a:lnTo>
                  <a:lnTo>
                    <a:pt x="38" y="67"/>
                  </a:lnTo>
                  <a:lnTo>
                    <a:pt x="28" y="78"/>
                  </a:lnTo>
                  <a:lnTo>
                    <a:pt x="21" y="89"/>
                  </a:lnTo>
                  <a:lnTo>
                    <a:pt x="14" y="92"/>
                  </a:lnTo>
                  <a:lnTo>
                    <a:pt x="42" y="92"/>
                  </a:lnTo>
                  <a:lnTo>
                    <a:pt x="49" y="92"/>
                  </a:lnTo>
                  <a:lnTo>
                    <a:pt x="53" y="92"/>
                  </a:lnTo>
                  <a:lnTo>
                    <a:pt x="56" y="92"/>
                  </a:lnTo>
                  <a:lnTo>
                    <a:pt x="60" y="89"/>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9" name="Freeform 456"/>
            <p:cNvSpPr>
              <a:spLocks/>
            </p:cNvSpPr>
            <p:nvPr/>
          </p:nvSpPr>
          <p:spPr bwMode="auto">
            <a:xfrm>
              <a:off x="3618" y="2775"/>
              <a:ext cx="68" cy="103"/>
            </a:xfrm>
            <a:custGeom>
              <a:avLst/>
              <a:gdLst>
                <a:gd name="T0" fmla="*/ 68 w 68"/>
                <a:gd name="T1" fmla="*/ 85 h 103"/>
                <a:gd name="T2" fmla="*/ 60 w 68"/>
                <a:gd name="T3" fmla="*/ 103 h 103"/>
                <a:gd name="T4" fmla="*/ 0 w 68"/>
                <a:gd name="T5" fmla="*/ 103 h 103"/>
                <a:gd name="T6" fmla="*/ 0 w 68"/>
                <a:gd name="T7" fmla="*/ 103 h 103"/>
                <a:gd name="T8" fmla="*/ 14 w 68"/>
                <a:gd name="T9" fmla="*/ 85 h 103"/>
                <a:gd name="T10" fmla="*/ 29 w 68"/>
                <a:gd name="T11" fmla="*/ 74 h 103"/>
                <a:gd name="T12" fmla="*/ 36 w 68"/>
                <a:gd name="T13" fmla="*/ 60 h 103"/>
                <a:gd name="T14" fmla="*/ 46 w 68"/>
                <a:gd name="T15" fmla="*/ 46 h 103"/>
                <a:gd name="T16" fmla="*/ 46 w 68"/>
                <a:gd name="T17" fmla="*/ 32 h 103"/>
                <a:gd name="T18" fmla="*/ 46 w 68"/>
                <a:gd name="T19" fmla="*/ 25 h 103"/>
                <a:gd name="T20" fmla="*/ 43 w 68"/>
                <a:gd name="T21" fmla="*/ 18 h 103"/>
                <a:gd name="T22" fmla="*/ 36 w 68"/>
                <a:gd name="T23" fmla="*/ 11 h 103"/>
                <a:gd name="T24" fmla="*/ 29 w 68"/>
                <a:gd name="T25" fmla="*/ 11 h 103"/>
                <a:gd name="T26" fmla="*/ 22 w 68"/>
                <a:gd name="T27" fmla="*/ 11 h 103"/>
                <a:gd name="T28" fmla="*/ 14 w 68"/>
                <a:gd name="T29" fmla="*/ 14 h 103"/>
                <a:gd name="T30" fmla="*/ 7 w 68"/>
                <a:gd name="T31" fmla="*/ 21 h 103"/>
                <a:gd name="T32" fmla="*/ 4 w 68"/>
                <a:gd name="T33" fmla="*/ 29 h 103"/>
                <a:gd name="T34" fmla="*/ 0 w 68"/>
                <a:gd name="T35" fmla="*/ 29 h 103"/>
                <a:gd name="T36" fmla="*/ 4 w 68"/>
                <a:gd name="T37" fmla="*/ 14 h 103"/>
                <a:gd name="T38" fmla="*/ 11 w 68"/>
                <a:gd name="T39" fmla="*/ 7 h 103"/>
                <a:gd name="T40" fmla="*/ 22 w 68"/>
                <a:gd name="T41" fmla="*/ 0 h 103"/>
                <a:gd name="T42" fmla="*/ 32 w 68"/>
                <a:gd name="T43" fmla="*/ 0 h 103"/>
                <a:gd name="T44" fmla="*/ 43 w 68"/>
                <a:gd name="T45" fmla="*/ 0 h 103"/>
                <a:gd name="T46" fmla="*/ 53 w 68"/>
                <a:gd name="T47" fmla="*/ 7 h 103"/>
                <a:gd name="T48" fmla="*/ 60 w 68"/>
                <a:gd name="T49" fmla="*/ 14 h 103"/>
                <a:gd name="T50" fmla="*/ 60 w 68"/>
                <a:gd name="T51" fmla="*/ 25 h 103"/>
                <a:gd name="T52" fmla="*/ 60 w 68"/>
                <a:gd name="T53" fmla="*/ 36 h 103"/>
                <a:gd name="T54" fmla="*/ 57 w 68"/>
                <a:gd name="T55" fmla="*/ 43 h 103"/>
                <a:gd name="T56" fmla="*/ 50 w 68"/>
                <a:gd name="T57" fmla="*/ 53 h 103"/>
                <a:gd name="T58" fmla="*/ 39 w 68"/>
                <a:gd name="T59" fmla="*/ 67 h 103"/>
                <a:gd name="T60" fmla="*/ 29 w 68"/>
                <a:gd name="T61" fmla="*/ 78 h 103"/>
                <a:gd name="T62" fmla="*/ 18 w 68"/>
                <a:gd name="T63" fmla="*/ 89 h 103"/>
                <a:gd name="T64" fmla="*/ 14 w 68"/>
                <a:gd name="T65" fmla="*/ 92 h 103"/>
                <a:gd name="T66" fmla="*/ 43 w 68"/>
                <a:gd name="T67" fmla="*/ 92 h 103"/>
                <a:gd name="T68" fmla="*/ 50 w 68"/>
                <a:gd name="T69" fmla="*/ 92 h 103"/>
                <a:gd name="T70" fmla="*/ 53 w 68"/>
                <a:gd name="T71" fmla="*/ 92 h 103"/>
                <a:gd name="T72" fmla="*/ 57 w 68"/>
                <a:gd name="T73" fmla="*/ 92 h 103"/>
                <a:gd name="T74" fmla="*/ 60 w 68"/>
                <a:gd name="T75" fmla="*/ 89 h 103"/>
                <a:gd name="T76" fmla="*/ 60 w 68"/>
                <a:gd name="T77" fmla="*/ 89 h 103"/>
                <a:gd name="T78" fmla="*/ 64 w 68"/>
                <a:gd name="T79" fmla="*/ 85 h 103"/>
                <a:gd name="T80" fmla="*/ 68 w 68"/>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3"/>
                <a:gd name="T125" fmla="*/ 68 w 68"/>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3">
                  <a:moveTo>
                    <a:pt x="68" y="85"/>
                  </a:moveTo>
                  <a:lnTo>
                    <a:pt x="60" y="103"/>
                  </a:lnTo>
                  <a:lnTo>
                    <a:pt x="0" y="103"/>
                  </a:lnTo>
                  <a:lnTo>
                    <a:pt x="14" y="85"/>
                  </a:lnTo>
                  <a:lnTo>
                    <a:pt x="29" y="74"/>
                  </a:lnTo>
                  <a:lnTo>
                    <a:pt x="36" y="60"/>
                  </a:lnTo>
                  <a:lnTo>
                    <a:pt x="46" y="46"/>
                  </a:lnTo>
                  <a:lnTo>
                    <a:pt x="46" y="32"/>
                  </a:lnTo>
                  <a:lnTo>
                    <a:pt x="46" y="25"/>
                  </a:lnTo>
                  <a:lnTo>
                    <a:pt x="43" y="18"/>
                  </a:lnTo>
                  <a:lnTo>
                    <a:pt x="36" y="11"/>
                  </a:lnTo>
                  <a:lnTo>
                    <a:pt x="29" y="11"/>
                  </a:lnTo>
                  <a:lnTo>
                    <a:pt x="22" y="11"/>
                  </a:lnTo>
                  <a:lnTo>
                    <a:pt x="14" y="14"/>
                  </a:lnTo>
                  <a:lnTo>
                    <a:pt x="7" y="21"/>
                  </a:lnTo>
                  <a:lnTo>
                    <a:pt x="4" y="29"/>
                  </a:lnTo>
                  <a:lnTo>
                    <a:pt x="0" y="29"/>
                  </a:lnTo>
                  <a:lnTo>
                    <a:pt x="4" y="14"/>
                  </a:lnTo>
                  <a:lnTo>
                    <a:pt x="11" y="7"/>
                  </a:lnTo>
                  <a:lnTo>
                    <a:pt x="22" y="0"/>
                  </a:lnTo>
                  <a:lnTo>
                    <a:pt x="32" y="0"/>
                  </a:lnTo>
                  <a:lnTo>
                    <a:pt x="43" y="0"/>
                  </a:lnTo>
                  <a:lnTo>
                    <a:pt x="53" y="7"/>
                  </a:lnTo>
                  <a:lnTo>
                    <a:pt x="60" y="14"/>
                  </a:lnTo>
                  <a:lnTo>
                    <a:pt x="60" y="25"/>
                  </a:lnTo>
                  <a:lnTo>
                    <a:pt x="60" y="36"/>
                  </a:lnTo>
                  <a:lnTo>
                    <a:pt x="57" y="43"/>
                  </a:lnTo>
                  <a:lnTo>
                    <a:pt x="50" y="53"/>
                  </a:lnTo>
                  <a:lnTo>
                    <a:pt x="39" y="67"/>
                  </a:lnTo>
                  <a:lnTo>
                    <a:pt x="29" y="78"/>
                  </a:lnTo>
                  <a:lnTo>
                    <a:pt x="18" y="89"/>
                  </a:lnTo>
                  <a:lnTo>
                    <a:pt x="14" y="92"/>
                  </a:lnTo>
                  <a:lnTo>
                    <a:pt x="43" y="92"/>
                  </a:lnTo>
                  <a:lnTo>
                    <a:pt x="50" y="92"/>
                  </a:lnTo>
                  <a:lnTo>
                    <a:pt x="53" y="92"/>
                  </a:lnTo>
                  <a:lnTo>
                    <a:pt x="57" y="92"/>
                  </a:lnTo>
                  <a:lnTo>
                    <a:pt x="60" y="89"/>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600" name="Rectangle 457"/>
            <p:cNvSpPr>
              <a:spLocks noChangeArrowheads="1"/>
            </p:cNvSpPr>
            <p:nvPr/>
          </p:nvSpPr>
          <p:spPr bwMode="auto">
            <a:xfrm>
              <a:off x="402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1" name="Freeform 458"/>
            <p:cNvSpPr>
              <a:spLocks/>
            </p:cNvSpPr>
            <p:nvPr/>
          </p:nvSpPr>
          <p:spPr bwMode="auto">
            <a:xfrm>
              <a:off x="4294" y="2864"/>
              <a:ext cx="17" cy="17"/>
            </a:xfrm>
            <a:custGeom>
              <a:avLst/>
              <a:gdLst>
                <a:gd name="T0" fmla="*/ 7 w 17"/>
                <a:gd name="T1" fmla="*/ 0 h 17"/>
                <a:gd name="T2" fmla="*/ 10 w 17"/>
                <a:gd name="T3" fmla="*/ 0 h 17"/>
                <a:gd name="T4" fmla="*/ 14 w 17"/>
                <a:gd name="T5" fmla="*/ 3 h 17"/>
                <a:gd name="T6" fmla="*/ 14 w 17"/>
                <a:gd name="T7" fmla="*/ 3 h 17"/>
                <a:gd name="T8" fmla="*/ 17 w 17"/>
                <a:gd name="T9" fmla="*/ 7 h 17"/>
                <a:gd name="T10" fmla="*/ 14 w 17"/>
                <a:gd name="T11" fmla="*/ 10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0 h 17"/>
                <a:gd name="T24" fmla="*/ 0 w 17"/>
                <a:gd name="T25" fmla="*/ 7 h 17"/>
                <a:gd name="T26" fmla="*/ 0 w 17"/>
                <a:gd name="T27" fmla="*/ 3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4" y="10"/>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02" name="Freeform 459"/>
            <p:cNvSpPr>
              <a:spLocks noEditPoints="1"/>
            </p:cNvSpPr>
            <p:nvPr/>
          </p:nvSpPr>
          <p:spPr bwMode="auto">
            <a:xfrm>
              <a:off x="4322"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3" name="Freeform 460"/>
            <p:cNvSpPr>
              <a:spLocks noEditPoints="1"/>
            </p:cNvSpPr>
            <p:nvPr/>
          </p:nvSpPr>
          <p:spPr bwMode="auto">
            <a:xfrm>
              <a:off x="4400"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4" name="Rectangle 461"/>
            <p:cNvSpPr>
              <a:spLocks noChangeArrowheads="1"/>
            </p:cNvSpPr>
            <p:nvPr/>
          </p:nvSpPr>
          <p:spPr bwMode="auto">
            <a:xfrm>
              <a:off x="4591"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5" name="Freeform 462"/>
            <p:cNvSpPr>
              <a:spLocks/>
            </p:cNvSpPr>
            <p:nvPr/>
          </p:nvSpPr>
          <p:spPr bwMode="auto">
            <a:xfrm>
              <a:off x="4859"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4" y="14"/>
                  </a:lnTo>
                  <a:lnTo>
                    <a:pt x="0" y="10"/>
                  </a:lnTo>
                  <a:lnTo>
                    <a:pt x="0" y="7"/>
                  </a:lnTo>
                  <a:lnTo>
                    <a:pt x="0" y="3"/>
                  </a:lnTo>
                  <a:lnTo>
                    <a:pt x="4"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06" name="Freeform 463"/>
            <p:cNvSpPr>
              <a:spLocks/>
            </p:cNvSpPr>
            <p:nvPr/>
          </p:nvSpPr>
          <p:spPr bwMode="auto">
            <a:xfrm>
              <a:off x="489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5 w 67"/>
                <a:gd name="T13" fmla="*/ 60 h 103"/>
                <a:gd name="T14" fmla="*/ 42 w 67"/>
                <a:gd name="T15" fmla="*/ 46 h 103"/>
                <a:gd name="T16" fmla="*/ 46 w 67"/>
                <a:gd name="T17" fmla="*/ 32 h 103"/>
                <a:gd name="T18" fmla="*/ 46 w 67"/>
                <a:gd name="T19" fmla="*/ 25 h 103"/>
                <a:gd name="T20" fmla="*/ 42 w 67"/>
                <a:gd name="T21" fmla="*/ 18 h 103"/>
                <a:gd name="T22" fmla="*/ 35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8 w 67"/>
                <a:gd name="T43" fmla="*/ 0 h 103"/>
                <a:gd name="T44" fmla="*/ 42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8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5" y="60"/>
                  </a:lnTo>
                  <a:lnTo>
                    <a:pt x="42" y="46"/>
                  </a:lnTo>
                  <a:lnTo>
                    <a:pt x="46" y="32"/>
                  </a:lnTo>
                  <a:lnTo>
                    <a:pt x="46" y="25"/>
                  </a:lnTo>
                  <a:lnTo>
                    <a:pt x="42" y="18"/>
                  </a:lnTo>
                  <a:lnTo>
                    <a:pt x="35" y="11"/>
                  </a:lnTo>
                  <a:lnTo>
                    <a:pt x="25" y="11"/>
                  </a:lnTo>
                  <a:lnTo>
                    <a:pt x="18" y="11"/>
                  </a:lnTo>
                  <a:lnTo>
                    <a:pt x="11" y="14"/>
                  </a:lnTo>
                  <a:lnTo>
                    <a:pt x="7" y="21"/>
                  </a:lnTo>
                  <a:lnTo>
                    <a:pt x="4" y="29"/>
                  </a:lnTo>
                  <a:lnTo>
                    <a:pt x="0" y="29"/>
                  </a:lnTo>
                  <a:lnTo>
                    <a:pt x="4" y="14"/>
                  </a:lnTo>
                  <a:lnTo>
                    <a:pt x="11" y="7"/>
                  </a:lnTo>
                  <a:lnTo>
                    <a:pt x="18" y="0"/>
                  </a:lnTo>
                  <a:lnTo>
                    <a:pt x="28" y="0"/>
                  </a:lnTo>
                  <a:lnTo>
                    <a:pt x="42" y="0"/>
                  </a:lnTo>
                  <a:lnTo>
                    <a:pt x="50" y="7"/>
                  </a:lnTo>
                  <a:lnTo>
                    <a:pt x="57" y="14"/>
                  </a:lnTo>
                  <a:lnTo>
                    <a:pt x="60" y="25"/>
                  </a:lnTo>
                  <a:lnTo>
                    <a:pt x="60" y="36"/>
                  </a:lnTo>
                  <a:lnTo>
                    <a:pt x="57" y="43"/>
                  </a:lnTo>
                  <a:lnTo>
                    <a:pt x="50" y="53"/>
                  </a:lnTo>
                  <a:lnTo>
                    <a:pt x="39" y="67"/>
                  </a:lnTo>
                  <a:lnTo>
                    <a:pt x="28"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07" name="Freeform 464"/>
            <p:cNvSpPr>
              <a:spLocks/>
            </p:cNvSpPr>
            <p:nvPr/>
          </p:nvSpPr>
          <p:spPr bwMode="auto">
            <a:xfrm>
              <a:off x="4965"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9 w 71"/>
                <a:gd name="T23" fmla="*/ 11 h 103"/>
                <a:gd name="T24" fmla="*/ 29 w 71"/>
                <a:gd name="T25" fmla="*/ 11 h 103"/>
                <a:gd name="T26" fmla="*/ 21 w 71"/>
                <a:gd name="T27" fmla="*/ 11 h 103"/>
                <a:gd name="T28" fmla="*/ 14 w 71"/>
                <a:gd name="T29" fmla="*/ 14 h 103"/>
                <a:gd name="T30" fmla="*/ 11 w 71"/>
                <a:gd name="T31" fmla="*/ 21 h 103"/>
                <a:gd name="T32" fmla="*/ 7 w 71"/>
                <a:gd name="T33" fmla="*/ 29 h 103"/>
                <a:gd name="T34" fmla="*/ 4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3 w 71"/>
                <a:gd name="T59" fmla="*/ 67 h 103"/>
                <a:gd name="T60" fmla="*/ 29 w 71"/>
                <a:gd name="T61" fmla="*/ 78 h 103"/>
                <a:gd name="T62" fmla="*/ 21 w 71"/>
                <a:gd name="T63" fmla="*/ 89 h 103"/>
                <a:gd name="T64" fmla="*/ 18 w 71"/>
                <a:gd name="T65" fmla="*/ 92 h 103"/>
                <a:gd name="T66" fmla="*/ 43 w 71"/>
                <a:gd name="T67" fmla="*/ 92 h 103"/>
                <a:gd name="T68" fmla="*/ 50 w 71"/>
                <a:gd name="T69" fmla="*/ 92 h 103"/>
                <a:gd name="T70" fmla="*/ 57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50" y="32"/>
                  </a:lnTo>
                  <a:lnTo>
                    <a:pt x="50" y="25"/>
                  </a:lnTo>
                  <a:lnTo>
                    <a:pt x="43" y="18"/>
                  </a:lnTo>
                  <a:lnTo>
                    <a:pt x="39" y="11"/>
                  </a:lnTo>
                  <a:lnTo>
                    <a:pt x="29" y="11"/>
                  </a:lnTo>
                  <a:lnTo>
                    <a:pt x="21" y="11"/>
                  </a:lnTo>
                  <a:lnTo>
                    <a:pt x="14" y="14"/>
                  </a:lnTo>
                  <a:lnTo>
                    <a:pt x="11" y="21"/>
                  </a:lnTo>
                  <a:lnTo>
                    <a:pt x="7" y="29"/>
                  </a:lnTo>
                  <a:lnTo>
                    <a:pt x="4"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3" y="67"/>
                  </a:lnTo>
                  <a:lnTo>
                    <a:pt x="29" y="78"/>
                  </a:lnTo>
                  <a:lnTo>
                    <a:pt x="21" y="89"/>
                  </a:lnTo>
                  <a:lnTo>
                    <a:pt x="18" y="92"/>
                  </a:lnTo>
                  <a:lnTo>
                    <a:pt x="43" y="92"/>
                  </a:lnTo>
                  <a:lnTo>
                    <a:pt x="50" y="92"/>
                  </a:lnTo>
                  <a:lnTo>
                    <a:pt x="57"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608" name="Rectangle 465"/>
            <p:cNvSpPr>
              <a:spLocks noChangeArrowheads="1"/>
            </p:cNvSpPr>
            <p:nvPr/>
          </p:nvSpPr>
          <p:spPr bwMode="auto">
            <a:xfrm>
              <a:off x="5213"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9" name="Rectangle 466"/>
            <p:cNvSpPr>
              <a:spLocks noChangeArrowheads="1"/>
            </p:cNvSpPr>
            <p:nvPr/>
          </p:nvSpPr>
          <p:spPr bwMode="auto">
            <a:xfrm>
              <a:off x="532" y="2931"/>
              <a:ext cx="4684" cy="7"/>
            </a:xfrm>
            <a:prstGeom prst="rect">
              <a:avLst/>
            </a:prstGeom>
            <a:solidFill>
              <a:srgbClr val="000000"/>
            </a:solidFill>
            <a:ln w="0">
              <a:solidFill>
                <a:srgbClr val="000000"/>
              </a:solidFill>
              <a:miter lim="800000"/>
              <a:headEnd/>
              <a:tailEnd/>
            </a:ln>
          </p:spPr>
          <p:txBody>
            <a:bodyPr/>
            <a:lstStyle/>
            <a:p>
              <a:endParaRPr lang="en-US"/>
            </a:p>
          </p:txBody>
        </p:sp>
      </p:grpSp>
      <p:sp>
        <p:nvSpPr>
          <p:cNvPr id="22542" name="Rectangle 1017"/>
          <p:cNvSpPr>
            <a:spLocks noChangeArrowheads="1"/>
          </p:cNvSpPr>
          <p:nvPr/>
        </p:nvSpPr>
        <p:spPr bwMode="auto">
          <a:xfrm>
            <a:off x="3810000" y="1676400"/>
            <a:ext cx="381000" cy="304800"/>
          </a:xfrm>
          <a:prstGeom prst="rect">
            <a:avLst/>
          </a:prstGeom>
          <a:noFill/>
          <a:ln w="28575">
            <a:solidFill>
              <a:schemeClr val="accent2"/>
            </a:solidFill>
            <a:miter lim="800000"/>
            <a:headEnd/>
            <a:tailEnd/>
          </a:ln>
        </p:spPr>
        <p:txBody>
          <a:bodyPr wrap="none" anchor="ctr"/>
          <a:lstStyle/>
          <a:p>
            <a:endParaRPr lang="en-US"/>
          </a:p>
        </p:txBody>
      </p:sp>
      <p:sp>
        <p:nvSpPr>
          <p:cNvPr id="22543" name="Rectangle 1018"/>
          <p:cNvSpPr>
            <a:spLocks noChangeArrowheads="1"/>
          </p:cNvSpPr>
          <p:nvPr/>
        </p:nvSpPr>
        <p:spPr bwMode="auto">
          <a:xfrm>
            <a:off x="3962400" y="4038600"/>
            <a:ext cx="3810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22530" name="Object 1019"/>
          <p:cNvGraphicFramePr>
            <a:graphicFrameLocks noChangeAspect="1"/>
          </p:cNvGraphicFramePr>
          <p:nvPr/>
        </p:nvGraphicFramePr>
        <p:xfrm>
          <a:off x="1524000" y="609600"/>
          <a:ext cx="533400" cy="366713"/>
        </p:xfrm>
        <a:graphic>
          <a:graphicData uri="http://schemas.openxmlformats.org/presentationml/2006/ole">
            <mc:AlternateContent xmlns:mc="http://schemas.openxmlformats.org/markup-compatibility/2006">
              <mc:Choice xmlns:v="urn:schemas-microsoft-com:vml" Requires="v">
                <p:oleObj spid="_x0000_s147550" name="Equation" r:id="rId4" imgW="203040" imgH="139680" progId="Equation.3">
                  <p:embed/>
                </p:oleObj>
              </mc:Choice>
              <mc:Fallback>
                <p:oleObj name="Equation" r:id="rId4" imgW="203040" imgH="139680" progId="Equation.3">
                  <p:embed/>
                  <p:pic>
                    <p:nvPicPr>
                      <p:cNvPr id="0" name="Object 10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096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2531" name="Object 1020"/>
          <p:cNvGraphicFramePr>
            <a:graphicFrameLocks noChangeAspect="1"/>
          </p:cNvGraphicFramePr>
          <p:nvPr/>
        </p:nvGraphicFramePr>
        <p:xfrm>
          <a:off x="381000" y="1295400"/>
          <a:ext cx="842963" cy="357188"/>
        </p:xfrm>
        <a:graphic>
          <a:graphicData uri="http://schemas.openxmlformats.org/presentationml/2006/ole">
            <mc:AlternateContent xmlns:mc="http://schemas.openxmlformats.org/markup-compatibility/2006">
              <mc:Choice xmlns:v="urn:schemas-microsoft-com:vml" Requires="v">
                <p:oleObj spid="_x0000_s147551" name="Equation" r:id="rId6" imgW="330120" imgH="139680" progId="Equation.3">
                  <p:embed/>
                </p:oleObj>
              </mc:Choice>
              <mc:Fallback>
                <p:oleObj name="Equation" r:id="rId6" imgW="330120" imgH="139680" progId="Equation.3">
                  <p:embed/>
                  <p:pic>
                    <p:nvPicPr>
                      <p:cNvPr id="0" name="Object 10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295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2544" name="Text Box 1021"/>
          <p:cNvSpPr txBox="1">
            <a:spLocks noChangeArrowheads="1"/>
          </p:cNvSpPr>
          <p:nvPr/>
        </p:nvSpPr>
        <p:spPr bwMode="auto">
          <a:xfrm>
            <a:off x="5334000" y="4038600"/>
            <a:ext cx="285750" cy="336550"/>
          </a:xfrm>
          <a:prstGeom prst="rect">
            <a:avLst/>
          </a:prstGeom>
          <a:solidFill>
            <a:schemeClr val="bg1"/>
          </a:solidFill>
          <a:ln w="9525">
            <a:noFill/>
            <a:miter lim="800000"/>
            <a:headEnd/>
            <a:tailEnd/>
          </a:ln>
        </p:spPr>
        <p:txBody>
          <a:bodyPr wrap="none">
            <a:spAutoFit/>
          </a:bodyPr>
          <a:lstStyle/>
          <a:p>
            <a:r>
              <a:rPr lang="en-US" b="1"/>
              <a:t>6</a:t>
            </a:r>
          </a:p>
        </p:txBody>
      </p:sp>
      <p:sp>
        <p:nvSpPr>
          <p:cNvPr id="22545" name="Text Box 1023"/>
          <p:cNvSpPr txBox="1">
            <a:spLocks noChangeArrowheads="1"/>
          </p:cNvSpPr>
          <p:nvPr/>
        </p:nvSpPr>
        <p:spPr bwMode="auto">
          <a:xfrm>
            <a:off x="5334000" y="4572000"/>
            <a:ext cx="387350" cy="336550"/>
          </a:xfrm>
          <a:prstGeom prst="rect">
            <a:avLst/>
          </a:prstGeom>
          <a:solidFill>
            <a:schemeClr val="bg1"/>
          </a:solidFill>
          <a:ln w="9525">
            <a:noFill/>
            <a:miter lim="800000"/>
            <a:headEnd/>
            <a:tailEnd/>
          </a:ln>
        </p:spPr>
        <p:txBody>
          <a:bodyPr wrap="none">
            <a:spAutoFit/>
          </a:bodyPr>
          <a:lstStyle/>
          <a:p>
            <a:r>
              <a:rPr lang="en-US" b="1"/>
              <a:t>19</a:t>
            </a:r>
          </a:p>
        </p:txBody>
      </p:sp>
      <p:sp>
        <p:nvSpPr>
          <p:cNvPr id="22546" name="Rectangle 1024"/>
          <p:cNvSpPr>
            <a:spLocks noChangeArrowheads="1"/>
          </p:cNvSpPr>
          <p:nvPr/>
        </p:nvSpPr>
        <p:spPr bwMode="auto">
          <a:xfrm>
            <a:off x="2438400" y="48006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22547" name="Rectangle 1025"/>
          <p:cNvSpPr>
            <a:spLocks noChangeArrowheads="1"/>
          </p:cNvSpPr>
          <p:nvPr/>
        </p:nvSpPr>
        <p:spPr bwMode="auto">
          <a:xfrm>
            <a:off x="2286000" y="24384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481" name="TextBox 480"/>
          <p:cNvSpPr txBox="1"/>
          <p:nvPr/>
        </p:nvSpPr>
        <p:spPr>
          <a:xfrm>
            <a:off x="5334000" y="4343400"/>
            <a:ext cx="228600" cy="338138"/>
          </a:xfrm>
          <a:prstGeom prst="rect">
            <a:avLst/>
          </a:prstGeom>
          <a:solidFill>
            <a:schemeClr val="accent3"/>
          </a:solidFill>
        </p:spPr>
        <p:txBody>
          <a:bodyPr>
            <a:spAutoFit/>
          </a:bodyPr>
          <a:lstStyle/>
          <a:p>
            <a:pPr>
              <a:defRPr/>
            </a:pPr>
            <a:r>
              <a:rPr lang="en-US" b="1" dirty="0"/>
              <a:t>2</a:t>
            </a:r>
          </a:p>
        </p:txBody>
      </p:sp>
      <p:sp>
        <p:nvSpPr>
          <p:cNvPr id="482" name="TextBox 481"/>
          <p:cNvSpPr txBox="1"/>
          <p:nvPr/>
        </p:nvSpPr>
        <p:spPr>
          <a:xfrm>
            <a:off x="2514600" y="4267200"/>
            <a:ext cx="152400" cy="338138"/>
          </a:xfrm>
          <a:prstGeom prst="rect">
            <a:avLst/>
          </a:prstGeom>
          <a:solidFill>
            <a:schemeClr val="accent3"/>
          </a:solidFill>
        </p:spPr>
        <p:txBody>
          <a:bodyPr>
            <a:spAutoFit/>
          </a:bodyPr>
          <a:lstStyle/>
          <a:p>
            <a:pPr>
              <a:defRPr/>
            </a:pPr>
            <a:r>
              <a:rPr lang="en-US" b="1" dirty="0"/>
              <a:t>2</a:t>
            </a:r>
          </a:p>
        </p:txBody>
      </p:sp>
      <p:sp>
        <p:nvSpPr>
          <p:cNvPr id="483" name="TextBox 482"/>
          <p:cNvSpPr txBox="1"/>
          <p:nvPr/>
        </p:nvSpPr>
        <p:spPr>
          <a:xfrm>
            <a:off x="5334000" y="4038600"/>
            <a:ext cx="228600" cy="338138"/>
          </a:xfrm>
          <a:prstGeom prst="rect">
            <a:avLst/>
          </a:prstGeom>
          <a:solidFill>
            <a:schemeClr val="accent3"/>
          </a:solidFill>
        </p:spPr>
        <p:txBody>
          <a:bodyPr>
            <a:spAutoFit/>
          </a:bodyPr>
          <a:lstStyle/>
          <a:p>
            <a:pPr>
              <a:defRPr/>
            </a:pPr>
            <a:r>
              <a:rPr lang="en-US" b="1" dirty="0"/>
              <a:t>5</a:t>
            </a:r>
          </a:p>
        </p:txBody>
      </p:sp>
      <p:sp>
        <p:nvSpPr>
          <p:cNvPr id="484" name="TextBox 483"/>
          <p:cNvSpPr txBox="1"/>
          <p:nvPr/>
        </p:nvSpPr>
        <p:spPr>
          <a:xfrm>
            <a:off x="5334000" y="4572000"/>
            <a:ext cx="533400" cy="338138"/>
          </a:xfrm>
          <a:prstGeom prst="rect">
            <a:avLst/>
          </a:prstGeom>
          <a:solidFill>
            <a:schemeClr val="accent3"/>
          </a:solidFill>
        </p:spPr>
        <p:txBody>
          <a:bodyPr>
            <a:spAutoFit/>
          </a:bodyPr>
          <a:lstStyle/>
          <a:p>
            <a:pPr>
              <a:defRPr/>
            </a:pPr>
            <a:r>
              <a:rPr lang="en-US" b="1" dirty="0"/>
              <a:t>15</a:t>
            </a:r>
          </a:p>
        </p:txBody>
      </p:sp>
      <mc:AlternateContent xmlns:mc="http://schemas.openxmlformats.org/markup-compatibility/2006" xmlns:p14="http://schemas.microsoft.com/office/powerpoint/2010/main">
        <mc:Choice Requires="p14">
          <p:contentPart p14:bwMode="auto" r:id="rId8">
            <p14:nvContentPartPr>
              <p14:cNvPr id="147460" name="Ink 483"/>
              <p14:cNvContentPartPr>
                <a14:cpLocks xmlns:a14="http://schemas.microsoft.com/office/drawing/2010/main" noRot="1" noChangeAspect="1" noEditPoints="1" noChangeArrowheads="1" noChangeShapeType="1"/>
              </p14:cNvContentPartPr>
              <p14:nvPr/>
            </p14:nvContentPartPr>
            <p14:xfrm>
              <a:off x="6196013" y="4746625"/>
              <a:ext cx="703262" cy="409575"/>
            </p14:xfrm>
          </p:contentPart>
        </mc:Choice>
        <mc:Fallback xmlns="">
          <p:pic>
            <p:nvPicPr>
              <p:cNvPr id="147460" name="Ink 483"/>
              <p:cNvPicPr>
                <a:picLocks noRot="1" noChangeAspect="1" noEditPoints="1" noChangeArrowheads="1" noChangeShapeType="1"/>
              </p:cNvPicPr>
              <p:nvPr/>
            </p:nvPicPr>
            <p:blipFill>
              <a:blip r:embed="rId9"/>
              <a:stretch>
                <a:fillRect/>
              </a:stretch>
            </p:blipFill>
            <p:spPr>
              <a:xfrm>
                <a:off x="6186290" y="4734410"/>
                <a:ext cx="725228" cy="4325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7461" name="Ink 6"/>
              <p14:cNvContentPartPr>
                <a14:cpLocks xmlns:a14="http://schemas.microsoft.com/office/drawing/2010/main" noRot="1" noChangeAspect="1" noEditPoints="1" noChangeArrowheads="1" noChangeShapeType="1"/>
              </p14:cNvContentPartPr>
              <p14:nvPr/>
            </p14:nvContentPartPr>
            <p14:xfrm>
              <a:off x="3773488" y="4160838"/>
              <a:ext cx="168275" cy="258762"/>
            </p14:xfrm>
          </p:contentPart>
        </mc:Choice>
        <mc:Fallback xmlns="">
          <p:pic>
            <p:nvPicPr>
              <p:cNvPr id="147461" name="Ink 6"/>
              <p:cNvPicPr>
                <a:picLocks noRot="1" noChangeAspect="1" noEditPoints="1" noChangeArrowheads="1" noChangeShapeType="1"/>
              </p:cNvPicPr>
              <p:nvPr/>
            </p:nvPicPr>
            <p:blipFill>
              <a:blip r:embed="rId11"/>
              <a:stretch>
                <a:fillRect/>
              </a:stretch>
            </p:blipFill>
            <p:spPr>
              <a:xfrm>
                <a:off x="3769885" y="4151841"/>
                <a:ext cx="181247" cy="27459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7462" name="Ink 7"/>
              <p14:cNvContentPartPr>
                <a14:cpLocks xmlns:a14="http://schemas.microsoft.com/office/drawing/2010/main" noRot="1" noChangeAspect="1" noEditPoints="1" noChangeArrowheads="1" noChangeShapeType="1"/>
              </p14:cNvContentPartPr>
              <p14:nvPr/>
            </p14:nvContentPartPr>
            <p14:xfrm>
              <a:off x="6021388" y="2389188"/>
              <a:ext cx="674687" cy="2482850"/>
            </p14:xfrm>
          </p:contentPart>
        </mc:Choice>
        <mc:Fallback xmlns="">
          <p:pic>
            <p:nvPicPr>
              <p:cNvPr id="147462" name="Ink 7"/>
              <p:cNvPicPr>
                <a:picLocks noRot="1" noChangeAspect="1" noEditPoints="1" noChangeArrowheads="1" noChangeShapeType="1"/>
              </p:cNvPicPr>
              <p:nvPr/>
            </p:nvPicPr>
            <p:blipFill>
              <a:blip r:embed="rId13"/>
              <a:stretch>
                <a:fillRect/>
              </a:stretch>
            </p:blipFill>
            <p:spPr>
              <a:xfrm>
                <a:off x="6014548" y="2384868"/>
                <a:ext cx="689088" cy="249617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7463" name="Ink 8"/>
              <p14:cNvContentPartPr>
                <a14:cpLocks xmlns:a14="http://schemas.microsoft.com/office/drawing/2010/main" noRot="1" noChangeAspect="1" noEditPoints="1" noChangeArrowheads="1" noChangeShapeType="1"/>
              </p14:cNvContentPartPr>
              <p14:nvPr/>
            </p14:nvContentPartPr>
            <p14:xfrm>
              <a:off x="3457575" y="1844675"/>
              <a:ext cx="412750" cy="2460625"/>
            </p14:xfrm>
          </p:contentPart>
        </mc:Choice>
        <mc:Fallback xmlns="">
          <p:pic>
            <p:nvPicPr>
              <p:cNvPr id="147463" name="Ink 8"/>
              <p:cNvPicPr>
                <a:picLocks noRot="1" noChangeAspect="1" noEditPoints="1" noChangeArrowheads="1" noChangeShapeType="1"/>
              </p:cNvPicPr>
              <p:nvPr/>
            </p:nvPicPr>
            <p:blipFill>
              <a:blip r:embed="rId20"/>
              <a:stretch>
                <a:fillRect/>
              </a:stretch>
            </p:blipFill>
            <p:spPr>
              <a:xfrm>
                <a:off x="3449945" y="1839275"/>
                <a:ext cx="423650" cy="2470345"/>
              </a:xfrm>
              <a:prstGeom prst="rect">
                <a:avLst/>
              </a:prstGeom>
            </p:spPr>
          </p:pic>
        </mc:Fallback>
      </mc:AlternateContent>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D977FBCD-6EA8-42C1-AD97-F72B09DE4B7C}" type="datetime1">
              <a:rPr lang="en-US" smtClean="0"/>
              <a:t>9/21/2020</a:t>
            </a:fld>
            <a:endParaRPr lang="en-US"/>
          </a:p>
        </p:txBody>
      </p:sp>
      <p:sp>
        <p:nvSpPr>
          <p:cNvPr id="36867" name="Footer Placeholder 4"/>
          <p:cNvSpPr>
            <a:spLocks noGrp="1"/>
          </p:cNvSpPr>
          <p:nvPr>
            <p:ph type="ftr" sz="quarter" idx="11"/>
          </p:nvPr>
        </p:nvSpPr>
        <p:spPr>
          <a:noFill/>
        </p:spPr>
        <p:txBody>
          <a:bodyPr/>
          <a:lstStyle/>
          <a:p>
            <a:r>
              <a:rPr lang="en-US"/>
              <a:t>CPSC503 Winter 2020</a:t>
            </a:r>
          </a:p>
        </p:txBody>
      </p:sp>
      <p:sp>
        <p:nvSpPr>
          <p:cNvPr id="36868" name="Slide Number Placeholder 5"/>
          <p:cNvSpPr>
            <a:spLocks noGrp="1"/>
          </p:cNvSpPr>
          <p:nvPr>
            <p:ph type="sldNum" sz="quarter" idx="12"/>
          </p:nvPr>
        </p:nvSpPr>
        <p:spPr>
          <a:noFill/>
        </p:spPr>
        <p:txBody>
          <a:bodyPr/>
          <a:lstStyle/>
          <a:p>
            <a:fld id="{54D7E5F5-F76B-471F-AFAC-A31958CF1618}" type="slidenum">
              <a:rPr lang="en-US" smtClean="0"/>
              <a:pPr/>
              <a:t>42</a:t>
            </a:fld>
            <a:endParaRPr lang="en-US"/>
          </a:p>
        </p:txBody>
      </p:sp>
      <p:sp>
        <p:nvSpPr>
          <p:cNvPr id="36869" name="Rectangle 2"/>
          <p:cNvSpPr>
            <a:spLocks noGrp="1" noChangeArrowheads="1"/>
          </p:cNvSpPr>
          <p:nvPr>
            <p:ph type="title"/>
          </p:nvPr>
        </p:nvSpPr>
        <p:spPr/>
        <p:txBody>
          <a:bodyPr/>
          <a:lstStyle/>
          <a:p>
            <a:pPr eaLnBrk="1" hangingPunct="1"/>
            <a:r>
              <a:rPr lang="en-US" sz="3600"/>
              <a:t>Add-One Smoothed Problems</a:t>
            </a:r>
          </a:p>
        </p:txBody>
      </p:sp>
      <p:sp>
        <p:nvSpPr>
          <p:cNvPr id="36870" name="Rectangle 262"/>
          <p:cNvSpPr>
            <a:spLocks noChangeArrowheads="1"/>
          </p:cNvSpPr>
          <p:nvPr/>
        </p:nvSpPr>
        <p:spPr bwMode="auto">
          <a:xfrm>
            <a:off x="609600" y="1752600"/>
            <a:ext cx="8077200" cy="24384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An </a:t>
            </a:r>
            <a:r>
              <a:rPr lang="en-US" sz="2800" b="1">
                <a:solidFill>
                  <a:schemeClr val="accent2"/>
                </a:solidFill>
                <a:latin typeface="Comic Sans MS" pitchFamily="66" charset="0"/>
              </a:rPr>
              <a:t>excessive amount</a:t>
            </a:r>
            <a:r>
              <a:rPr lang="en-US" sz="2800" b="1">
                <a:latin typeface="Comic Sans MS" pitchFamily="66" charset="0"/>
              </a:rPr>
              <a:t> of probability mass is moved to the zero counts</a:t>
            </a:r>
          </a:p>
          <a:p>
            <a:pPr marL="342900" indent="-342900">
              <a:spcBef>
                <a:spcPct val="20000"/>
              </a:spcBef>
              <a:buFontTx/>
              <a:buChar char="•"/>
            </a:pPr>
            <a:r>
              <a:rPr lang="en-US" sz="2800" b="1">
                <a:latin typeface="Comic Sans MS" pitchFamily="66" charset="0"/>
              </a:rPr>
              <a:t>When compared empirically with other smoothing techniques, it performs poorly</a:t>
            </a:r>
          </a:p>
          <a:p>
            <a:pPr marL="342900" indent="-342900">
              <a:spcBef>
                <a:spcPct val="20000"/>
              </a:spcBef>
              <a:buFontTx/>
              <a:buChar char="•"/>
            </a:pPr>
            <a:r>
              <a:rPr lang="en-US" sz="2800" b="1">
                <a:latin typeface="Comic Sans MS" pitchFamily="66" charset="0"/>
              </a:rPr>
              <a:t>-&gt; Not used in practice</a:t>
            </a:r>
          </a:p>
          <a:p>
            <a:pPr marL="342900" indent="-342900">
              <a:spcBef>
                <a:spcPct val="20000"/>
              </a:spcBef>
              <a:buFontTx/>
              <a:buChar char="•"/>
            </a:pPr>
            <a:r>
              <a:rPr lang="en-US" sz="2800" b="1">
                <a:latin typeface="Comic Sans MS" pitchFamily="66" charset="0"/>
              </a:rPr>
              <a:t>Detailed discussion </a:t>
            </a:r>
            <a:r>
              <a:rPr lang="en-US" sz="2800">
                <a:latin typeface="Comic Sans MS" pitchFamily="66" charset="0"/>
              </a:rPr>
              <a:t>[Gale and Church 1994]</a:t>
            </a:r>
          </a:p>
          <a:p>
            <a:pPr marL="342900" indent="-342900">
              <a:spcBef>
                <a:spcPct val="20000"/>
              </a:spcBef>
              <a:buFontTx/>
              <a:buChar char="•"/>
            </a:pPr>
            <a:endParaRPr lang="en-US" sz="2800">
              <a:latin typeface="Comic Sans MS" pitchFamily="66" charset="0"/>
            </a:endParaRPr>
          </a:p>
          <a:p>
            <a:pPr marL="342900" indent="-342900">
              <a:spcBef>
                <a:spcPct val="20000"/>
              </a:spcBef>
              <a:buFontTx/>
              <a:buChar char="•"/>
            </a:pPr>
            <a:endParaRPr lang="en-US" sz="2800" b="1">
              <a:latin typeface="Comic Sans MS" pitchFamily="66" charset="0"/>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Date Placeholder 4"/>
          <p:cNvSpPr>
            <a:spLocks noGrp="1"/>
          </p:cNvSpPr>
          <p:nvPr>
            <p:ph type="dt" sz="quarter" idx="10"/>
          </p:nvPr>
        </p:nvSpPr>
        <p:spPr>
          <a:noFill/>
        </p:spPr>
        <p:txBody>
          <a:bodyPr/>
          <a:lstStyle/>
          <a:p>
            <a:fld id="{FB9934BB-5001-4BB1-8D7B-E67F45B47A47}" type="datetime1">
              <a:rPr lang="en-US" smtClean="0"/>
              <a:t>9/21/2020</a:t>
            </a:fld>
            <a:endParaRPr lang="en-US"/>
          </a:p>
        </p:txBody>
      </p:sp>
      <p:sp>
        <p:nvSpPr>
          <p:cNvPr id="23556" name="Footer Placeholder 5"/>
          <p:cNvSpPr>
            <a:spLocks noGrp="1"/>
          </p:cNvSpPr>
          <p:nvPr>
            <p:ph type="ftr" sz="quarter" idx="11"/>
          </p:nvPr>
        </p:nvSpPr>
        <p:spPr>
          <a:noFill/>
        </p:spPr>
        <p:txBody>
          <a:bodyPr/>
          <a:lstStyle/>
          <a:p>
            <a:r>
              <a:rPr lang="en-US"/>
              <a:t>CPSC503 Winter 2020</a:t>
            </a:r>
          </a:p>
        </p:txBody>
      </p:sp>
      <p:sp>
        <p:nvSpPr>
          <p:cNvPr id="23557" name="Slide Number Placeholder 6"/>
          <p:cNvSpPr>
            <a:spLocks noGrp="1"/>
          </p:cNvSpPr>
          <p:nvPr>
            <p:ph type="sldNum" sz="quarter" idx="12"/>
          </p:nvPr>
        </p:nvSpPr>
        <p:spPr>
          <a:noFill/>
        </p:spPr>
        <p:txBody>
          <a:bodyPr/>
          <a:lstStyle/>
          <a:p>
            <a:fld id="{C98B772F-A8B2-4EE4-88D4-96A1F072FE6A}" type="slidenum">
              <a:rPr lang="en-US" smtClean="0"/>
              <a:pPr/>
              <a:t>43</a:t>
            </a:fld>
            <a:endParaRPr lang="en-US"/>
          </a:p>
        </p:txBody>
      </p:sp>
      <p:sp>
        <p:nvSpPr>
          <p:cNvPr id="23558" name="Rectangle 2"/>
          <p:cNvSpPr>
            <a:spLocks noGrp="1" noChangeArrowheads="1"/>
          </p:cNvSpPr>
          <p:nvPr>
            <p:ph type="title"/>
          </p:nvPr>
        </p:nvSpPr>
        <p:spPr>
          <a:xfrm>
            <a:off x="533400" y="0"/>
            <a:ext cx="7772400" cy="1143000"/>
          </a:xfrm>
        </p:spPr>
        <p:txBody>
          <a:bodyPr/>
          <a:lstStyle/>
          <a:p>
            <a:pPr eaLnBrk="1" hangingPunct="1"/>
            <a:r>
              <a:rPr lang="en-US" dirty="0"/>
              <a:t>Better smoothing technique</a:t>
            </a:r>
          </a:p>
        </p:txBody>
      </p:sp>
      <p:sp>
        <p:nvSpPr>
          <p:cNvPr id="23559" name="Rectangle 3"/>
          <p:cNvSpPr>
            <a:spLocks noGrp="1" noChangeArrowheads="1"/>
          </p:cNvSpPr>
          <p:nvPr>
            <p:ph type="body" sz="half" idx="1"/>
          </p:nvPr>
        </p:nvSpPr>
        <p:spPr>
          <a:xfrm>
            <a:off x="609600" y="838200"/>
            <a:ext cx="8229600" cy="1066800"/>
          </a:xfrm>
        </p:spPr>
        <p:txBody>
          <a:bodyPr/>
          <a:lstStyle/>
          <a:p>
            <a:pPr eaLnBrk="1" hangingPunct="1"/>
            <a:r>
              <a:rPr lang="en-US" dirty="0"/>
              <a:t>Good-Turing Discounting </a:t>
            </a:r>
            <a:r>
              <a:rPr lang="en-US" b="0" dirty="0"/>
              <a:t>(extremely clear example on textbook)</a:t>
            </a:r>
            <a:endParaRPr lang="en-US" sz="2400" b="0" dirty="0"/>
          </a:p>
        </p:txBody>
      </p:sp>
      <p:sp>
        <p:nvSpPr>
          <p:cNvPr id="23560" name="Rectangle 11"/>
          <p:cNvSpPr>
            <a:spLocks noChangeArrowheads="1"/>
          </p:cNvSpPr>
          <p:nvPr/>
        </p:nvSpPr>
        <p:spPr bwMode="auto">
          <a:xfrm>
            <a:off x="0" y="1600200"/>
            <a:ext cx="9144000" cy="1143000"/>
          </a:xfrm>
          <a:prstGeom prst="rect">
            <a:avLst/>
          </a:prstGeom>
          <a:noFill/>
          <a:ln w="9525">
            <a:noFill/>
            <a:miter lim="800000"/>
            <a:headEnd/>
            <a:tailEnd/>
          </a:ln>
        </p:spPr>
        <p:txBody>
          <a:bodyPr anchor="ctr"/>
          <a:lstStyle/>
          <a:p>
            <a:pPr algn="ctr"/>
            <a:r>
              <a:rPr lang="en-US" sz="3200" dirty="0">
                <a:solidFill>
                  <a:schemeClr val="accent2"/>
                </a:solidFill>
                <a:latin typeface="Comic Sans MS" pitchFamily="66" charset="0"/>
              </a:rPr>
              <a:t>More advanced: </a:t>
            </a:r>
            <a:r>
              <a:rPr lang="en-US" sz="3200" dirty="0" err="1">
                <a:solidFill>
                  <a:schemeClr val="accent2"/>
                </a:solidFill>
                <a:latin typeface="Comic Sans MS" pitchFamily="66" charset="0"/>
              </a:rPr>
              <a:t>Backoff</a:t>
            </a:r>
            <a:r>
              <a:rPr lang="en-US" sz="3200" dirty="0">
                <a:solidFill>
                  <a:schemeClr val="accent2"/>
                </a:solidFill>
                <a:latin typeface="Comic Sans MS" pitchFamily="66" charset="0"/>
              </a:rPr>
              <a:t> and Interpolation</a:t>
            </a:r>
          </a:p>
        </p:txBody>
      </p:sp>
      <p:sp>
        <p:nvSpPr>
          <p:cNvPr id="409612" name="Rectangle 12"/>
          <p:cNvSpPr>
            <a:spLocks noChangeArrowheads="1"/>
          </p:cNvSpPr>
          <p:nvPr/>
        </p:nvSpPr>
        <p:spPr bwMode="auto">
          <a:xfrm>
            <a:off x="0" y="2438400"/>
            <a:ext cx="9144000" cy="29718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To estimate an </a:t>
            </a:r>
            <a:r>
              <a:rPr lang="en-US" sz="2800" b="1" dirty="0" err="1">
                <a:latin typeface="Comic Sans MS" pitchFamily="66" charset="0"/>
              </a:rPr>
              <a:t>ngram</a:t>
            </a:r>
            <a:r>
              <a:rPr lang="en-US" sz="2800" b="1" dirty="0">
                <a:latin typeface="Comic Sans MS" pitchFamily="66" charset="0"/>
              </a:rPr>
              <a:t> use “lower order” </a:t>
            </a:r>
            <a:r>
              <a:rPr lang="en-US" sz="2800" b="1" dirty="0" err="1">
                <a:latin typeface="Comic Sans MS" pitchFamily="66" charset="0"/>
              </a:rPr>
              <a:t>ngrams</a:t>
            </a:r>
            <a:endParaRPr lang="en-US" sz="2800" b="1" dirty="0">
              <a:latin typeface="Comic Sans MS" pitchFamily="66" charset="0"/>
            </a:endParaRPr>
          </a:p>
          <a:p>
            <a:pPr marL="742950" lvl="1" indent="-285750">
              <a:spcBef>
                <a:spcPct val="20000"/>
              </a:spcBef>
              <a:buFontTx/>
              <a:buChar char="–"/>
            </a:pPr>
            <a:r>
              <a:rPr lang="en-US" sz="2400" b="1" dirty="0" err="1">
                <a:solidFill>
                  <a:schemeClr val="accent2"/>
                </a:solidFill>
                <a:latin typeface="Comic Sans MS" pitchFamily="66" charset="0"/>
              </a:rPr>
              <a:t>Backoff</a:t>
            </a:r>
            <a:r>
              <a:rPr lang="en-US" sz="2400" b="1" dirty="0">
                <a:solidFill>
                  <a:schemeClr val="accent2"/>
                </a:solidFill>
                <a:latin typeface="Comic Sans MS" pitchFamily="66" charset="0"/>
              </a:rPr>
              <a:t>:</a:t>
            </a:r>
            <a:r>
              <a:rPr lang="en-US" sz="2400" b="1" dirty="0">
                <a:latin typeface="Comic Sans MS" pitchFamily="66" charset="0"/>
              </a:rPr>
              <a:t> Rely on the lower order </a:t>
            </a:r>
            <a:r>
              <a:rPr lang="en-US" sz="2400" b="1" dirty="0" err="1">
                <a:latin typeface="Comic Sans MS" pitchFamily="66" charset="0"/>
              </a:rPr>
              <a:t>ngrams</a:t>
            </a:r>
            <a:r>
              <a:rPr lang="en-US" sz="2400" b="1" dirty="0">
                <a:latin typeface="Comic Sans MS" pitchFamily="66" charset="0"/>
              </a:rPr>
              <a:t> only when we have zero counts for a higher order one; </a:t>
            </a:r>
            <a:r>
              <a:rPr lang="en-US" sz="2400" b="1" i="1" dirty="0" err="1">
                <a:latin typeface="Comic Sans MS" pitchFamily="66" charset="0"/>
              </a:rPr>
              <a:t>e.g.,use</a:t>
            </a:r>
            <a:r>
              <a:rPr lang="en-US" sz="2400" b="1" i="1" dirty="0">
                <a:latin typeface="Comic Sans MS" pitchFamily="66" charset="0"/>
              </a:rPr>
              <a:t> unigrams to estimate zero count bigrams</a:t>
            </a:r>
          </a:p>
          <a:p>
            <a:pPr marL="742950" lvl="1" indent="-285750">
              <a:spcBef>
                <a:spcPct val="20000"/>
              </a:spcBef>
              <a:buFontTx/>
              <a:buChar char="–"/>
            </a:pPr>
            <a:r>
              <a:rPr lang="en-US" sz="2400" b="1" dirty="0">
                <a:solidFill>
                  <a:schemeClr val="accent2"/>
                </a:solidFill>
                <a:latin typeface="Comic Sans MS" pitchFamily="66" charset="0"/>
              </a:rPr>
              <a:t>Interpolation:</a:t>
            </a:r>
            <a:r>
              <a:rPr lang="en-US" sz="2400" b="1" dirty="0">
                <a:latin typeface="Comic Sans MS" pitchFamily="66" charset="0"/>
              </a:rPr>
              <a:t> Mix the </a:t>
            </a:r>
            <a:r>
              <a:rPr lang="en-US" sz="2400" b="1" dirty="0" err="1">
                <a:latin typeface="Comic Sans MS" pitchFamily="66" charset="0"/>
              </a:rPr>
              <a:t>prob</a:t>
            </a:r>
            <a:r>
              <a:rPr lang="en-US" sz="2400" b="1" dirty="0">
                <a:latin typeface="Comic Sans MS" pitchFamily="66" charset="0"/>
              </a:rPr>
              <a:t> estimate from all the </a:t>
            </a:r>
            <a:r>
              <a:rPr lang="en-US" sz="2400" b="1" dirty="0" err="1">
                <a:latin typeface="Comic Sans MS" pitchFamily="66" charset="0"/>
              </a:rPr>
              <a:t>ngrams</a:t>
            </a:r>
            <a:r>
              <a:rPr lang="en-US" sz="2400" b="1" dirty="0">
                <a:latin typeface="Comic Sans MS" pitchFamily="66" charset="0"/>
              </a:rPr>
              <a:t> estimators; </a:t>
            </a:r>
            <a:r>
              <a:rPr lang="en-US" sz="2400" b="1" i="1" dirty="0">
                <a:latin typeface="Comic Sans MS" pitchFamily="66" charset="0"/>
              </a:rPr>
              <a:t>e.g., we do a weighted interpolation of trigram, bigram and unigram counts</a:t>
            </a:r>
          </a:p>
          <a:p>
            <a:pPr marL="342900" indent="-342900">
              <a:spcBef>
                <a:spcPct val="20000"/>
              </a:spcBef>
            </a:pPr>
            <a:endParaRPr lang="en-US" sz="2400" b="1" dirty="0">
              <a:latin typeface="Comic Sans MS" pitchFamily="66" charset="0"/>
            </a:endParaRPr>
          </a:p>
        </p:txBody>
      </p:sp>
      <p:sp>
        <p:nvSpPr>
          <p:cNvPr id="9" name="Rectangle 11"/>
          <p:cNvSpPr>
            <a:spLocks noChangeArrowheads="1"/>
          </p:cNvSpPr>
          <p:nvPr/>
        </p:nvSpPr>
        <p:spPr bwMode="auto">
          <a:xfrm>
            <a:off x="0" y="5334000"/>
            <a:ext cx="9144000" cy="1066800"/>
          </a:xfrm>
          <a:prstGeom prst="rect">
            <a:avLst/>
          </a:prstGeom>
          <a:noFill/>
          <a:ln w="9525">
            <a:noFill/>
            <a:miter lim="800000"/>
            <a:headEnd/>
            <a:tailEnd/>
          </a:ln>
        </p:spPr>
        <p:txBody>
          <a:bodyPr anchor="ctr"/>
          <a:lstStyle/>
          <a:p>
            <a:pPr algn="ctr"/>
            <a:r>
              <a:rPr lang="en-US" sz="2400" dirty="0">
                <a:solidFill>
                  <a:schemeClr val="accent2"/>
                </a:solidFill>
                <a:latin typeface="Comic Sans MS" pitchFamily="66" charset="0"/>
              </a:rPr>
              <a:t>Even more advanced LM: e.g., [Wood et al 2009 ICML] non-parametric posterior inference based on MCMC </a:t>
            </a:r>
          </a:p>
        </p:txBody>
      </p:sp>
      <mc:AlternateContent xmlns:mc="http://schemas.openxmlformats.org/markup-compatibility/2006" xmlns:p14="http://schemas.microsoft.com/office/powerpoint/2010/main">
        <mc:Choice Requires="p14">
          <p:contentPart p14:bwMode="auto" r:id="rId3">
            <p14:nvContentPartPr>
              <p14:cNvPr id="148482" name="Ink 2"/>
              <p14:cNvContentPartPr>
                <a14:cpLocks xmlns:a14="http://schemas.microsoft.com/office/drawing/2010/main" noRot="1" noChangeAspect="1" noEditPoints="1" noChangeArrowheads="1" noChangeShapeType="1"/>
              </p14:cNvContentPartPr>
              <p14:nvPr/>
            </p14:nvContentPartPr>
            <p14:xfrm>
              <a:off x="7889875" y="960438"/>
              <a:ext cx="396875" cy="404812"/>
            </p14:xfrm>
          </p:contentPart>
        </mc:Choice>
        <mc:Fallback xmlns="">
          <p:pic>
            <p:nvPicPr>
              <p:cNvPr id="148482" name="Ink 2"/>
              <p:cNvPicPr>
                <a:picLocks noRot="1" noChangeAspect="1" noEditPoints="1" noChangeArrowheads="1" noChangeShapeType="1"/>
              </p:cNvPicPr>
              <p:nvPr/>
            </p:nvPicPr>
            <p:blipFill>
              <a:blip r:embed="rId4"/>
              <a:stretch>
                <a:fillRect/>
              </a:stretch>
            </p:blipFill>
            <p:spPr>
              <a:xfrm>
                <a:off x="7881599" y="954676"/>
                <a:ext cx="410908" cy="419938"/>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23658BEA-61CA-46F1-9186-32F846ED8F26}" type="datetime1">
              <a:rPr lang="en-US" smtClean="0"/>
              <a:t>9/21/2020</a:t>
            </a:fld>
            <a:endParaRPr lang="en-US"/>
          </a:p>
        </p:txBody>
      </p:sp>
      <p:sp>
        <p:nvSpPr>
          <p:cNvPr id="24590" name="Footer Placeholder 6"/>
          <p:cNvSpPr>
            <a:spLocks noGrp="1"/>
          </p:cNvSpPr>
          <p:nvPr>
            <p:ph type="ftr" sz="quarter" idx="11"/>
          </p:nvPr>
        </p:nvSpPr>
        <p:spPr>
          <a:noFill/>
        </p:spPr>
        <p:txBody>
          <a:bodyPr/>
          <a:lstStyle/>
          <a:p>
            <a:r>
              <a:rPr lang="en-US"/>
              <a:t>CPSC503 Winter 2020</a:t>
            </a:r>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44</a:t>
            </a:fld>
            <a:endParaRPr lang="en-US"/>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a:t>Sample space much bigger than any realistic corpus </a:t>
            </a:r>
            <a:r>
              <a:rPr lang="en-US">
                <a:solidFill>
                  <a:srgbClr val="FF0000"/>
                </a:solidFill>
                <a:sym typeface="Wingdings" pitchFamily="2" charset="2"/>
              </a:rPr>
              <a:t></a:t>
            </a:r>
            <a:endParaRPr lang="en-US" sz="2400">
              <a:solidFill>
                <a:srgbClr val="FF0000"/>
              </a:solidFill>
            </a:endParaRPr>
          </a:p>
          <a:p>
            <a:pPr eaLnBrk="1" hangingPunct="1">
              <a:lnSpc>
                <a:spcPct val="90000"/>
              </a:lnSpc>
              <a:buFontTx/>
              <a:buNone/>
            </a:pPr>
            <a:endParaRPr lang="en-US" sz="2400"/>
          </a:p>
        </p:txBody>
      </p:sp>
      <p:graphicFrame>
        <p:nvGraphicFramePr>
          <p:cNvPr id="24578"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49560"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49507" name="Ink 13"/>
              <p14:cNvContentPartPr>
                <a14:cpLocks xmlns:a14="http://schemas.microsoft.com/office/drawing/2010/main" noRot="1" noChangeAspect="1" noEditPoints="1" noChangeArrowheads="1" noChangeShapeType="1"/>
              </p14:cNvContentPartPr>
              <p14:nvPr/>
            </p14:nvContentPartPr>
            <p14:xfrm>
              <a:off x="973138" y="4576763"/>
              <a:ext cx="1646237" cy="285750"/>
            </p14:xfrm>
          </p:contentPart>
        </mc:Choice>
        <mc:Fallback xmlns="">
          <p:pic>
            <p:nvPicPr>
              <p:cNvPr id="149507" name="Ink 13"/>
              <p:cNvPicPr>
                <a:picLocks noRot="1" noChangeAspect="1" noEditPoints="1" noChangeArrowheads="1" noChangeShapeType="1"/>
              </p:cNvPicPr>
              <p:nvPr/>
            </p:nvPicPr>
            <p:blipFill>
              <a:blip r:embed="rId7"/>
              <a:stretch>
                <a:fillRect/>
              </a:stretch>
            </p:blipFill>
            <p:spPr>
              <a:xfrm>
                <a:off x="965578" y="4568475"/>
                <a:ext cx="1659197" cy="30124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9508" name="Ink 14"/>
              <p14:cNvContentPartPr>
                <a14:cpLocks xmlns:a14="http://schemas.microsoft.com/office/drawing/2010/main" noRot="1" noChangeAspect="1" noEditPoints="1" noChangeArrowheads="1" noChangeShapeType="1"/>
              </p14:cNvContentPartPr>
              <p14:nvPr/>
            </p14:nvContentPartPr>
            <p14:xfrm>
              <a:off x="4886325" y="3230563"/>
              <a:ext cx="3106738" cy="857250"/>
            </p14:xfrm>
          </p:contentPart>
        </mc:Choice>
        <mc:Fallback xmlns="">
          <p:pic>
            <p:nvPicPr>
              <p:cNvPr id="149508" name="Ink 14"/>
              <p:cNvPicPr>
                <a:picLocks noRot="1" noChangeAspect="1" noEditPoints="1" noChangeArrowheads="1" noChangeShapeType="1"/>
              </p:cNvPicPr>
              <p:nvPr/>
            </p:nvPicPr>
            <p:blipFill>
              <a:blip r:embed="rId9"/>
              <a:stretch>
                <a:fillRect/>
              </a:stretch>
            </p:blipFill>
            <p:spPr>
              <a:xfrm>
                <a:off x="4876965" y="3222642"/>
                <a:ext cx="3126178" cy="87165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9509" name="Ink 15"/>
              <p14:cNvContentPartPr>
                <a14:cpLocks xmlns:a14="http://schemas.microsoft.com/office/drawing/2010/main" noRot="1" noChangeAspect="1" noEditPoints="1" noChangeArrowheads="1" noChangeShapeType="1"/>
              </p14:cNvContentPartPr>
              <p14:nvPr/>
            </p14:nvContentPartPr>
            <p14:xfrm>
              <a:off x="6824663" y="3722688"/>
              <a:ext cx="587375" cy="482600"/>
            </p14:xfrm>
          </p:contentPart>
        </mc:Choice>
        <mc:Fallback xmlns="">
          <p:pic>
            <p:nvPicPr>
              <p:cNvPr id="149509" name="Ink 15"/>
              <p:cNvPicPr>
                <a:picLocks noRot="1" noChangeAspect="1" noEditPoints="1" noChangeArrowheads="1" noChangeShapeType="1"/>
              </p:cNvPicPr>
              <p:nvPr/>
            </p:nvPicPr>
            <p:blipFill>
              <a:blip r:embed="rId11"/>
              <a:stretch>
                <a:fillRect/>
              </a:stretch>
            </p:blipFill>
            <p:spPr>
              <a:xfrm>
                <a:off x="6819624" y="3715850"/>
                <a:ext cx="596373" cy="4937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9510" name="Ink 16"/>
              <p14:cNvContentPartPr>
                <a14:cpLocks xmlns:a14="http://schemas.microsoft.com/office/drawing/2010/main" noRot="1" noChangeAspect="1" noEditPoints="1" noChangeArrowheads="1" noChangeShapeType="1"/>
              </p14:cNvContentPartPr>
              <p14:nvPr/>
            </p14:nvContentPartPr>
            <p14:xfrm>
              <a:off x="4779963" y="4214813"/>
              <a:ext cx="1612900" cy="355600"/>
            </p14:xfrm>
          </p:contentPart>
        </mc:Choice>
        <mc:Fallback xmlns="">
          <p:pic>
            <p:nvPicPr>
              <p:cNvPr id="149510" name="Ink 16"/>
              <p:cNvPicPr>
                <a:picLocks noRot="1" noChangeAspect="1" noEditPoints="1" noChangeArrowheads="1" noChangeShapeType="1"/>
              </p:cNvPicPr>
              <p:nvPr/>
            </p:nvPicPr>
            <p:blipFill>
              <a:blip r:embed="rId13"/>
              <a:stretch>
                <a:fillRect/>
              </a:stretch>
            </p:blipFill>
            <p:spPr>
              <a:xfrm>
                <a:off x="4775643" y="4208334"/>
                <a:ext cx="1621541" cy="37179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511" name="Ink 17"/>
              <p14:cNvContentPartPr>
                <a14:cpLocks xmlns:a14="http://schemas.microsoft.com/office/drawing/2010/main" noRot="1" noChangeAspect="1" noEditPoints="1" noChangeArrowheads="1" noChangeShapeType="1"/>
              </p14:cNvContentPartPr>
              <p14:nvPr/>
            </p14:nvContentPartPr>
            <p14:xfrm>
              <a:off x="4843463" y="4581525"/>
              <a:ext cx="1525587" cy="428625"/>
            </p14:xfrm>
          </p:contentPart>
        </mc:Choice>
        <mc:Fallback xmlns="">
          <p:pic>
            <p:nvPicPr>
              <p:cNvPr id="149511" name="Ink 17"/>
              <p:cNvPicPr>
                <a:picLocks noRot="1" noChangeAspect="1" noEditPoints="1" noChangeArrowheads="1" noChangeShapeType="1"/>
              </p:cNvPicPr>
              <p:nvPr/>
            </p:nvPicPr>
            <p:blipFill>
              <a:blip r:embed="rId15"/>
              <a:stretch>
                <a:fillRect/>
              </a:stretch>
            </p:blipFill>
            <p:spPr>
              <a:xfrm>
                <a:off x="4835543" y="4574687"/>
                <a:ext cx="1543586" cy="44122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9513" name="Ink 9"/>
              <p14:cNvContentPartPr>
                <a14:cpLocks xmlns:a14="http://schemas.microsoft.com/office/drawing/2010/main" noRot="1" noChangeAspect="1" noEditPoints="1" noChangeArrowheads="1" noChangeShapeType="1"/>
              </p14:cNvContentPartPr>
              <p14:nvPr/>
            </p14:nvContentPartPr>
            <p14:xfrm>
              <a:off x="7577138" y="3746500"/>
              <a:ext cx="647700" cy="260350"/>
            </p14:xfrm>
          </p:contentPart>
        </mc:Choice>
        <mc:Fallback xmlns="">
          <p:pic>
            <p:nvPicPr>
              <p:cNvPr id="149513" name="Ink 9"/>
              <p:cNvPicPr>
                <a:picLocks noRot="1" noChangeAspect="1" noEditPoints="1" noChangeArrowheads="1" noChangeShapeType="1"/>
              </p:cNvPicPr>
              <p:nvPr/>
            </p:nvPicPr>
            <p:blipFill>
              <a:blip r:embed="rId19"/>
              <a:stretch>
                <a:fillRect/>
              </a:stretch>
            </p:blipFill>
            <p:spPr>
              <a:xfrm>
                <a:off x="7570297" y="3738578"/>
                <a:ext cx="657781" cy="27691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9514" name="Ink 10"/>
              <p14:cNvContentPartPr>
                <a14:cpLocks xmlns:a14="http://schemas.microsoft.com/office/drawing/2010/main" noRot="1" noChangeAspect="1" noEditPoints="1" noChangeArrowheads="1" noChangeShapeType="1"/>
              </p14:cNvContentPartPr>
              <p14:nvPr/>
            </p14:nvContentPartPr>
            <p14:xfrm>
              <a:off x="6261100" y="3905250"/>
              <a:ext cx="727075" cy="865188"/>
            </p14:xfrm>
          </p:contentPart>
        </mc:Choice>
        <mc:Fallback xmlns="">
          <p:pic>
            <p:nvPicPr>
              <p:cNvPr id="149514" name="Ink 10"/>
              <p:cNvPicPr>
                <a:picLocks noRot="1" noChangeAspect="1" noEditPoints="1" noChangeArrowheads="1" noChangeShapeType="1"/>
              </p:cNvPicPr>
              <p:nvPr/>
            </p:nvPicPr>
            <p:blipFill>
              <a:blip r:embed="rId21"/>
              <a:stretch>
                <a:fillRect/>
              </a:stretch>
            </p:blipFill>
            <p:spPr>
              <a:xfrm>
                <a:off x="6251742" y="3898409"/>
                <a:ext cx="749391" cy="8849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9515" name="Ink 11"/>
              <p14:cNvContentPartPr>
                <a14:cpLocks xmlns:a14="http://schemas.microsoft.com/office/drawing/2010/main" noRot="1" noChangeAspect="1" noEditPoints="1" noChangeArrowheads="1" noChangeShapeType="1"/>
              </p14:cNvContentPartPr>
              <p14:nvPr/>
            </p14:nvContentPartPr>
            <p14:xfrm>
              <a:off x="7648575" y="4143375"/>
              <a:ext cx="1023938" cy="250825"/>
            </p14:xfrm>
          </p:contentPart>
        </mc:Choice>
        <mc:Fallback xmlns="">
          <p:pic>
            <p:nvPicPr>
              <p:cNvPr id="149515" name="Ink 11"/>
              <p:cNvPicPr>
                <a:picLocks noRot="1" noChangeAspect="1" noEditPoints="1" noChangeArrowheads="1" noChangeShapeType="1"/>
              </p:cNvPicPr>
              <p:nvPr/>
            </p:nvPicPr>
            <p:blipFill>
              <a:blip r:embed="rId35"/>
              <a:stretch>
                <a:fillRect/>
              </a:stretch>
            </p:blipFill>
            <p:spPr>
              <a:xfrm>
                <a:off x="7642092" y="4138677"/>
                <a:ext cx="1041226" cy="267812"/>
              </a:xfrm>
              <a:prstGeom prst="rect">
                <a:avLst/>
              </a:prstGeom>
            </p:spPr>
          </p:pic>
        </mc:Fallback>
      </mc:AlternateContent>
      <p:sp>
        <p:nvSpPr>
          <p:cNvPr id="2" name="TextBox 1"/>
          <p:cNvSpPr txBox="1"/>
          <p:nvPr/>
        </p:nvSpPr>
        <p:spPr>
          <a:xfrm>
            <a:off x="5278438" y="2298412"/>
            <a:ext cx="3865562" cy="584775"/>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Existing corpora 100s/1000s of billions</a:t>
            </a:r>
            <a:endParaRPr lang="en-CA"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5078C7D4-0A8B-4ACA-8294-57777219207A}" type="datetime1">
              <a:rPr lang="en-US" smtClean="0"/>
              <a:t>9/21/2020</a:t>
            </a:fld>
            <a:endParaRPr lang="en-US"/>
          </a:p>
        </p:txBody>
      </p:sp>
      <p:sp>
        <p:nvSpPr>
          <p:cNvPr id="25604" name="Footer Placeholder 5"/>
          <p:cNvSpPr>
            <a:spLocks noGrp="1"/>
          </p:cNvSpPr>
          <p:nvPr>
            <p:ph type="ftr" sz="quarter" idx="11"/>
          </p:nvPr>
        </p:nvSpPr>
        <p:spPr>
          <a:noFill/>
        </p:spPr>
        <p:txBody>
          <a:bodyPr/>
          <a:lstStyle/>
          <a:p>
            <a:r>
              <a:rPr lang="en-US"/>
              <a:t>CPSC503 Winter 2020</a:t>
            </a:r>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45</a:t>
            </a:fld>
            <a:endParaRPr lang="en-US"/>
          </a:p>
        </p:txBody>
      </p:sp>
      <p:sp>
        <p:nvSpPr>
          <p:cNvPr id="25606" name="Rectangle 2"/>
          <p:cNvSpPr>
            <a:spLocks noGrp="1" noChangeArrowheads="1"/>
          </p:cNvSpPr>
          <p:nvPr>
            <p:ph type="title"/>
          </p:nvPr>
        </p:nvSpPr>
        <p:spPr>
          <a:xfrm>
            <a:off x="609600" y="228600"/>
            <a:ext cx="7772400" cy="1143000"/>
          </a:xfrm>
        </p:spPr>
        <p:txBody>
          <a:bodyPr/>
          <a:lstStyle/>
          <a:p>
            <a:pPr eaLnBrk="1" hangingPunct="1"/>
            <a:r>
              <a:rPr lang="en-US"/>
              <a:t>You still need a big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a:t>The biggest one is the Web!</a:t>
            </a:r>
          </a:p>
        </p:txBody>
      </p:sp>
      <p:graphicFrame>
        <p:nvGraphicFramePr>
          <p:cNvPr id="27650" name="Object 4"/>
          <p:cNvGraphicFramePr>
            <a:graphicFrameLocks noGrp="1" noChangeAspect="1"/>
          </p:cNvGraphicFramePr>
          <p:nvPr>
            <p:ph sz="half" idx="2"/>
          </p:nvPr>
        </p:nvGraphicFramePr>
        <p:xfrm>
          <a:off x="2133600" y="1981200"/>
          <a:ext cx="4495800" cy="909638"/>
        </p:xfrm>
        <a:graphic>
          <a:graphicData uri="http://schemas.openxmlformats.org/presentationml/2006/ole">
            <mc:AlternateContent xmlns:mc="http://schemas.openxmlformats.org/markup-compatibility/2006">
              <mc:Choice xmlns:v="urn:schemas-microsoft-com:vml" Requires="v">
                <p:oleObj spid="_x0000_s150574" name="Equation" r:id="rId4" imgW="2070000" imgH="419040" progId="Equation.3">
                  <p:embed/>
                </p:oleObj>
              </mc:Choice>
              <mc:Fallback>
                <p:oleObj name="Equation" r:id="rId4" imgW="207000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1981200"/>
                        <a:ext cx="4495800" cy="909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7656" name="Rectangle 6"/>
          <p:cNvSpPr>
            <a:spLocks noChangeArrowheads="1"/>
          </p:cNvSpPr>
          <p:nvPr/>
        </p:nvSpPr>
        <p:spPr bwMode="auto">
          <a:xfrm>
            <a:off x="0" y="3429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Impractical to download every page from the Web to count the ngrams </a:t>
            </a:r>
            <a:r>
              <a:rPr lang="en-US" sz="3200" b="1">
                <a:solidFill>
                  <a:schemeClr val="accent2"/>
                </a:solidFill>
                <a:latin typeface="Comic Sans MS" pitchFamily="66" charset="0"/>
              </a:rPr>
              <a:t>=&gt;</a:t>
            </a:r>
          </a:p>
          <a:p>
            <a:pPr marL="342900" indent="-342900">
              <a:spcBef>
                <a:spcPct val="20000"/>
              </a:spcBef>
              <a:buFontTx/>
              <a:buChar char="•"/>
            </a:pPr>
            <a:r>
              <a:rPr lang="en-US" sz="2800" b="1">
                <a:latin typeface="Comic Sans MS" pitchFamily="66" charset="0"/>
              </a:rPr>
              <a:t>Rely on page counts </a:t>
            </a:r>
            <a:r>
              <a:rPr lang="en-US" sz="2400" b="1">
                <a:latin typeface="Comic Sans MS" pitchFamily="66" charset="0"/>
              </a:rPr>
              <a:t>(which are only </a:t>
            </a:r>
            <a:r>
              <a:rPr lang="en-US" sz="2400" b="1" u="sng">
                <a:latin typeface="Comic Sans MS" pitchFamily="66" charset="0"/>
              </a:rPr>
              <a:t>approximations</a:t>
            </a:r>
            <a:r>
              <a:rPr lang="en-US" sz="2400" b="1">
                <a:latin typeface="Comic Sans MS" pitchFamily="66" charset="0"/>
              </a:rPr>
              <a:t>)</a:t>
            </a:r>
          </a:p>
          <a:p>
            <a:pPr marL="742950" lvl="1" indent="-285750">
              <a:spcBef>
                <a:spcPct val="20000"/>
              </a:spcBef>
              <a:buFontTx/>
              <a:buChar char="–"/>
            </a:pPr>
            <a:r>
              <a:rPr lang="en-US" sz="2000" b="1">
                <a:latin typeface="Comic Sans MS" pitchFamily="66" charset="0"/>
              </a:rPr>
              <a:t>Page can contain an ngram multiple times</a:t>
            </a:r>
          </a:p>
          <a:p>
            <a:pPr marL="742950" lvl="1" indent="-285750">
              <a:spcBef>
                <a:spcPct val="20000"/>
              </a:spcBef>
              <a:buFontTx/>
              <a:buChar char="–"/>
            </a:pPr>
            <a:r>
              <a:rPr lang="en-US" sz="2000" b="1">
                <a:latin typeface="Comic Sans MS" pitchFamily="66" charset="0"/>
              </a:rPr>
              <a:t>Search Engines round-off their counts</a:t>
            </a:r>
          </a:p>
          <a:p>
            <a:pPr marL="742950" lvl="1" indent="-285750">
              <a:spcBef>
                <a:spcPct val="20000"/>
              </a:spcBef>
              <a:buFontTx/>
              <a:buChar char="–"/>
            </a:pPr>
            <a:endParaRPr lang="en-US" sz="2400" b="1">
              <a:latin typeface="Comic Sans MS" pitchFamily="66" charset="0"/>
            </a:endParaRPr>
          </a:p>
        </p:txBody>
      </p:sp>
      <p:sp>
        <p:nvSpPr>
          <p:cNvPr id="27657" name="Rectangle 7"/>
          <p:cNvSpPr>
            <a:spLocks noChangeArrowheads="1"/>
          </p:cNvSpPr>
          <p:nvPr/>
        </p:nvSpPr>
        <p:spPr bwMode="auto">
          <a:xfrm>
            <a:off x="0" y="5829300"/>
            <a:ext cx="9144000" cy="8382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Such “noise” is sometimes tolerable in practice </a:t>
            </a:r>
            <a:r>
              <a:rPr lang="en-US" sz="2800" b="1" dirty="0">
                <a:latin typeface="Comic Sans MS" pitchFamily="66" charset="0"/>
                <a:sym typeface="Wingdings" pitchFamily="2" charset="2"/>
              </a:rPr>
              <a:t></a:t>
            </a:r>
            <a:r>
              <a:rPr lang="en-US" sz="2800" b="1" dirty="0">
                <a:latin typeface="Comic Sans MS" pitchFamily="66" charset="0"/>
              </a:rPr>
              <a:t> </a:t>
            </a:r>
            <a:endParaRPr lang="en-US" sz="2400" b="1" dirty="0">
              <a:latin typeface="Comic Sans MS" pitchFamily="66" charset="0"/>
            </a:endParaRPr>
          </a:p>
          <a:p>
            <a:pPr marL="742950" lvl="1" indent="-285750">
              <a:spcBef>
                <a:spcPct val="20000"/>
              </a:spcBef>
              <a:buFontTx/>
              <a:buChar char="–"/>
            </a:pPr>
            <a:endParaRPr lang="en-US" sz="2400" b="1" dirty="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CA"/>
          </a:p>
        </p:txBody>
      </p:sp>
      <p:sp>
        <p:nvSpPr>
          <p:cNvPr id="5" name="Date Placeholder 4"/>
          <p:cNvSpPr>
            <a:spLocks noGrp="1"/>
          </p:cNvSpPr>
          <p:nvPr>
            <p:ph type="dt" sz="half" idx="10"/>
          </p:nvPr>
        </p:nvSpPr>
        <p:spPr/>
        <p:txBody>
          <a:bodyPr/>
          <a:lstStyle/>
          <a:p>
            <a:pPr>
              <a:defRPr/>
            </a:pPr>
            <a:fld id="{87EBB8AC-D827-4908-B8FF-53E8780C2D80}" type="datetime1">
              <a:rPr lang="en-US" smtClean="0"/>
              <a:t>9/21/2020</a:t>
            </a:fld>
            <a:endParaRPr lang="en-US"/>
          </a:p>
        </p:txBody>
      </p:sp>
      <p:sp>
        <p:nvSpPr>
          <p:cNvPr id="6" name="Footer Placeholder 5"/>
          <p:cNvSpPr>
            <a:spLocks noGrp="1"/>
          </p:cNvSpPr>
          <p:nvPr>
            <p:ph type="ftr" sz="quarter" idx="11"/>
          </p:nvPr>
        </p:nvSpPr>
        <p:spPr/>
        <p:txBody>
          <a:bodyPr/>
          <a:lstStyle/>
          <a:p>
            <a:pPr>
              <a:defRPr/>
            </a:pPr>
            <a:r>
              <a:rPr lang="en-US"/>
              <a:t>CPSC503 Winter 2020</a:t>
            </a:r>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46</a:t>
            </a:fld>
            <a:endParaRPr lang="en-US"/>
          </a:p>
        </p:txBody>
      </p:sp>
      <p:sp>
        <p:nvSpPr>
          <p:cNvPr id="3" name="Text Placeholder 2"/>
          <p:cNvSpPr>
            <a:spLocks noGrp="1"/>
          </p:cNvSpPr>
          <p:nvPr>
            <p:ph type="body" sz="half" idx="1"/>
          </p:nvPr>
        </p:nvSpPr>
        <p:spPr>
          <a:xfrm>
            <a:off x="0" y="5791200"/>
            <a:ext cx="9144000" cy="1066800"/>
          </a:xfrm>
          <a:solidFill>
            <a:schemeClr val="bg1"/>
          </a:solidFill>
        </p:spPr>
        <p:txBody>
          <a:bodyPr/>
          <a:lstStyle/>
          <a:p>
            <a:r>
              <a:rPr lang="en-CA" sz="2000" dirty="0"/>
              <a:t>(character) Unigram and bigram counts from “the Origin of Species”</a:t>
            </a:r>
          </a:p>
          <a:p>
            <a:r>
              <a:rPr lang="en-CA" sz="2000" dirty="0"/>
              <a:t>K Murphy 2011, based on (MacKay 2003)</a:t>
            </a:r>
          </a:p>
        </p:txBody>
      </p:sp>
      <p:pic>
        <p:nvPicPr>
          <p:cNvPr id="216067" name="Picture 3"/>
          <p:cNvPicPr>
            <a:picLocks noChangeAspect="1" noChangeArrowheads="1"/>
          </p:cNvPicPr>
          <p:nvPr/>
        </p:nvPicPr>
        <p:blipFill>
          <a:blip r:embed="rId2" cstate="print"/>
          <a:srcRect/>
          <a:stretch>
            <a:fillRect/>
          </a:stretch>
        </p:blipFill>
        <p:spPr bwMode="auto">
          <a:xfrm>
            <a:off x="1143000" y="0"/>
            <a:ext cx="7448550" cy="5534025"/>
          </a:xfrm>
          <a:prstGeom prst="rect">
            <a:avLst/>
          </a:prstGeom>
          <a:noFill/>
          <a:ln w="9525">
            <a:noFill/>
            <a:miter lim="800000"/>
            <a:headEnd/>
            <a:tailEnd/>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4AF6E210-BCC5-4F9F-9E66-BCEE9F175284}" type="datetime1">
              <a:rPr lang="en-US" smtClean="0"/>
              <a:t>9/21/2020</a:t>
            </a:fld>
            <a:endParaRPr lang="en-US"/>
          </a:p>
        </p:txBody>
      </p:sp>
      <p:sp>
        <p:nvSpPr>
          <p:cNvPr id="23555" name="Footer Placeholder 4"/>
          <p:cNvSpPr>
            <a:spLocks noGrp="1"/>
          </p:cNvSpPr>
          <p:nvPr>
            <p:ph type="ftr" sz="quarter" idx="11"/>
          </p:nvPr>
        </p:nvSpPr>
        <p:spPr>
          <a:noFill/>
        </p:spPr>
        <p:txBody>
          <a:bodyPr/>
          <a:lstStyle/>
          <a:p>
            <a:r>
              <a:rPr lang="en-US"/>
              <a:t>CPSC503 Winter 2020</a:t>
            </a:r>
          </a:p>
        </p:txBody>
      </p:sp>
      <p:sp>
        <p:nvSpPr>
          <p:cNvPr id="23556" name="Slide Number Placeholder 5"/>
          <p:cNvSpPr>
            <a:spLocks noGrp="1"/>
          </p:cNvSpPr>
          <p:nvPr>
            <p:ph type="sldNum" sz="quarter" idx="12"/>
          </p:nvPr>
        </p:nvSpPr>
        <p:spPr>
          <a:noFill/>
        </p:spPr>
        <p:txBody>
          <a:bodyPr/>
          <a:lstStyle/>
          <a:p>
            <a:fld id="{27763B54-9F1F-4F70-80CC-674520B7E900}" type="slidenum">
              <a:rPr lang="en-US" smtClean="0"/>
              <a:pPr/>
              <a:t>47</a:t>
            </a:fld>
            <a:endParaRPr lang="en-US"/>
          </a:p>
        </p:txBody>
      </p:sp>
      <p:sp>
        <p:nvSpPr>
          <p:cNvPr id="23557" name="Rectangle 2"/>
          <p:cNvSpPr>
            <a:spLocks noGrp="1" noChangeArrowheads="1"/>
          </p:cNvSpPr>
          <p:nvPr>
            <p:ph type="title"/>
          </p:nvPr>
        </p:nvSpPr>
        <p:spPr>
          <a:xfrm>
            <a:off x="533400" y="0"/>
            <a:ext cx="7772400" cy="1143000"/>
          </a:xfrm>
        </p:spPr>
        <p:txBody>
          <a:bodyPr/>
          <a:lstStyle/>
          <a:p>
            <a:pPr eaLnBrk="1" hangingPunct="1"/>
            <a:r>
              <a:rPr lang="en-US"/>
              <a:t>Model Evaluation: Goal</a:t>
            </a:r>
          </a:p>
        </p:txBody>
      </p:sp>
      <p:sp>
        <p:nvSpPr>
          <p:cNvPr id="23" name="Rectangle 3"/>
          <p:cNvSpPr txBox="1">
            <a:spLocks noChangeArrowheads="1"/>
          </p:cNvSpPr>
          <p:nvPr/>
        </p:nvSpPr>
        <p:spPr bwMode="auto">
          <a:xfrm>
            <a:off x="457200" y="1066800"/>
            <a:ext cx="8077200" cy="21336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You may want to compare: </a:t>
            </a:r>
          </a:p>
          <a:p>
            <a:pPr marL="342900" indent="-342900">
              <a:spcBef>
                <a:spcPct val="20000"/>
              </a:spcBef>
              <a:buFont typeface="Arial" pitchFamily="34" charset="0"/>
              <a:buChar char="•"/>
              <a:defRPr/>
            </a:pPr>
            <a:r>
              <a:rPr lang="en-US" sz="2800" b="1" kern="0" dirty="0">
                <a:latin typeface="+mn-lt"/>
              </a:rPr>
              <a:t>2-grams with 3-grams </a:t>
            </a:r>
          </a:p>
          <a:p>
            <a:pPr marL="342900" indent="-342900">
              <a:spcBef>
                <a:spcPct val="20000"/>
              </a:spcBef>
              <a:buFont typeface="Arial" pitchFamily="34" charset="0"/>
              <a:buChar char="•"/>
              <a:defRPr/>
            </a:pPr>
            <a:r>
              <a:rPr lang="en-US" sz="2800" b="1" kern="0" dirty="0">
                <a:latin typeface="+mn-lt"/>
              </a:rPr>
              <a:t>two different smoothing techniques (given the same n-grams)</a:t>
            </a:r>
          </a:p>
          <a:p>
            <a:pPr marL="342900" indent="-342900">
              <a:spcBef>
                <a:spcPct val="20000"/>
              </a:spcBef>
              <a:buFont typeface="Arial" pitchFamily="34" charset="0"/>
              <a:buChar char="•"/>
              <a:defRPr/>
            </a:pPr>
            <a:r>
              <a:rPr lang="en-US" sz="2800" b="1" kern="0" dirty="0">
                <a:latin typeface="+mn-lt"/>
              </a:rPr>
              <a:t>Count-based vs. Neural language models</a:t>
            </a:r>
          </a:p>
        </p:txBody>
      </p:sp>
      <p:sp>
        <p:nvSpPr>
          <p:cNvPr id="21" name="Rectangle 3"/>
          <p:cNvSpPr txBox="1">
            <a:spLocks noChangeArrowheads="1"/>
          </p:cNvSpPr>
          <p:nvPr/>
        </p:nvSpPr>
        <p:spPr bwMode="auto">
          <a:xfrm>
            <a:off x="486770" y="3658737"/>
            <a:ext cx="8077200" cy="7620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On a given corpus… </a:t>
            </a:r>
            <a:endParaRPr lang="en-US" sz="2800" b="1" kern="0" dirty="0">
              <a:latin typeface="+mn-lt"/>
            </a:endParaRPr>
          </a:p>
        </p:txBody>
      </p:sp>
    </p:spTree>
    <p:extLst>
      <p:ext uri="{BB962C8B-B14F-4D97-AF65-F5344CB8AC3E}">
        <p14:creationId xmlns:p14="http://schemas.microsoft.com/office/powerpoint/2010/main" val="339412324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B301C6E0-19C7-4534-83E5-AED74286BD44}" type="datetime1">
              <a:rPr lang="en-US" smtClean="0"/>
              <a:t>9/21/2020</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2020</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48</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a:t>Model Evaluation: Key Ideas</a:t>
            </a:r>
          </a:p>
        </p:txBody>
      </p:sp>
      <p:sp>
        <p:nvSpPr>
          <p:cNvPr id="2056" name="Rectangle 3"/>
          <p:cNvSpPr>
            <a:spLocks noChangeArrowheads="1"/>
          </p:cNvSpPr>
          <p:nvPr/>
        </p:nvSpPr>
        <p:spPr bwMode="auto">
          <a:xfrm>
            <a:off x="3581400" y="10668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2057" name="Rectangle 4"/>
          <p:cNvSpPr>
            <a:spLocks noChangeArrowheads="1"/>
          </p:cNvSpPr>
          <p:nvPr/>
        </p:nvSpPr>
        <p:spPr bwMode="auto">
          <a:xfrm>
            <a:off x="228600" y="23622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2058" name="Rectangle 5"/>
          <p:cNvSpPr>
            <a:spLocks noChangeArrowheads="1"/>
          </p:cNvSpPr>
          <p:nvPr/>
        </p:nvSpPr>
        <p:spPr bwMode="auto">
          <a:xfrm>
            <a:off x="5562600" y="24384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2059" name="Line 6"/>
          <p:cNvSpPr>
            <a:spLocks noChangeShapeType="1"/>
          </p:cNvSpPr>
          <p:nvPr/>
        </p:nvSpPr>
        <p:spPr bwMode="auto">
          <a:xfrm flipH="1">
            <a:off x="2743200" y="18288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2060" name="Line 7"/>
          <p:cNvSpPr>
            <a:spLocks noChangeShapeType="1"/>
          </p:cNvSpPr>
          <p:nvPr/>
        </p:nvSpPr>
        <p:spPr bwMode="auto">
          <a:xfrm>
            <a:off x="4800600" y="18288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2061" name="Rectangle 8"/>
          <p:cNvSpPr>
            <a:spLocks noChangeArrowheads="1"/>
          </p:cNvSpPr>
          <p:nvPr/>
        </p:nvSpPr>
        <p:spPr bwMode="auto">
          <a:xfrm>
            <a:off x="3962400" y="20574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2062" name="Rectangle 9"/>
          <p:cNvSpPr>
            <a:spLocks noChangeArrowheads="1"/>
          </p:cNvSpPr>
          <p:nvPr/>
        </p:nvSpPr>
        <p:spPr bwMode="auto">
          <a:xfrm>
            <a:off x="0" y="3429000"/>
            <a:ext cx="3352800" cy="609600"/>
          </a:xfrm>
          <a:prstGeom prst="rect">
            <a:avLst/>
          </a:prstGeom>
          <a:noFill/>
          <a:ln w="9525">
            <a:noFill/>
            <a:miter lim="800000"/>
            <a:headEnd/>
            <a:tailEnd/>
          </a:ln>
        </p:spPr>
        <p:txBody>
          <a:bodyPr/>
          <a:lstStyle/>
          <a:p>
            <a:pPr marL="342900" indent="-342900">
              <a:spcBef>
                <a:spcPct val="20000"/>
              </a:spcBef>
            </a:pPr>
            <a:r>
              <a:rPr lang="en-US" sz="2800" i="1" dirty="0">
                <a:solidFill>
                  <a:srgbClr val="008000"/>
                </a:solidFill>
                <a:latin typeface="Comic Sans MS" pitchFamily="66" charset="0"/>
              </a:rPr>
              <a:t>B</a:t>
            </a:r>
            <a:r>
              <a:rPr lang="en-US" sz="2800" i="1" dirty="0">
                <a:latin typeface="Comic Sans MS" pitchFamily="66" charset="0"/>
              </a:rPr>
              <a:t>:</a:t>
            </a:r>
            <a:r>
              <a:rPr lang="en-US" sz="2800" i="1" u="sng" dirty="0">
                <a:latin typeface="Comic Sans MS" pitchFamily="66" charset="0"/>
              </a:rPr>
              <a:t> train models</a:t>
            </a:r>
          </a:p>
        </p:txBody>
      </p:sp>
      <p:sp>
        <p:nvSpPr>
          <p:cNvPr id="2063" name="Rectangle 10"/>
          <p:cNvSpPr>
            <a:spLocks noChangeArrowheads="1"/>
          </p:cNvSpPr>
          <p:nvPr/>
        </p:nvSpPr>
        <p:spPr bwMode="auto">
          <a:xfrm>
            <a:off x="2971800" y="43815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dirty="0">
                <a:solidFill>
                  <a:schemeClr val="accent2"/>
                </a:solidFill>
                <a:latin typeface="Comic Sans MS" pitchFamily="66" charset="0"/>
              </a:rPr>
              <a:t>Models: Q</a:t>
            </a:r>
            <a:r>
              <a:rPr lang="en-US" sz="3200" baseline="-25000" dirty="0">
                <a:solidFill>
                  <a:schemeClr val="accent2"/>
                </a:solidFill>
                <a:latin typeface="Comic Sans MS" pitchFamily="66" charset="0"/>
              </a:rPr>
              <a:t>1</a:t>
            </a:r>
            <a:r>
              <a:rPr lang="en-US" sz="3200" dirty="0">
                <a:solidFill>
                  <a:schemeClr val="accent2"/>
                </a:solidFill>
                <a:latin typeface="Comic Sans MS" pitchFamily="66" charset="0"/>
              </a:rPr>
              <a:t> and Q</a:t>
            </a:r>
            <a:r>
              <a:rPr lang="en-US" sz="2800" baseline="-25000" dirty="0">
                <a:solidFill>
                  <a:schemeClr val="accent2"/>
                </a:solidFill>
                <a:latin typeface="Comic Sans MS" pitchFamily="66" charset="0"/>
              </a:rPr>
              <a:t>2</a:t>
            </a:r>
            <a:endParaRPr lang="en-US" sz="2800" dirty="0">
              <a:solidFill>
                <a:schemeClr val="accent2"/>
              </a:solidFill>
              <a:latin typeface="Comic Sans MS" pitchFamily="66" charset="0"/>
            </a:endParaRPr>
          </a:p>
        </p:txBody>
      </p:sp>
      <p:sp>
        <p:nvSpPr>
          <p:cNvPr id="2064" name="Line 11"/>
          <p:cNvSpPr>
            <a:spLocks noChangeShapeType="1"/>
          </p:cNvSpPr>
          <p:nvPr/>
        </p:nvSpPr>
        <p:spPr bwMode="auto">
          <a:xfrm>
            <a:off x="1828800" y="3048000"/>
            <a:ext cx="2286000" cy="1333500"/>
          </a:xfrm>
          <a:prstGeom prst="line">
            <a:avLst/>
          </a:prstGeom>
          <a:noFill/>
          <a:ln w="38100">
            <a:solidFill>
              <a:schemeClr val="tx1"/>
            </a:solidFill>
            <a:round/>
            <a:headEnd/>
            <a:tailEnd type="triangle" w="med" len="med"/>
          </a:ln>
        </p:spPr>
        <p:txBody>
          <a:bodyPr wrap="none" anchor="ctr"/>
          <a:lstStyle/>
          <a:p>
            <a:endParaRPr lang="en-CA"/>
          </a:p>
        </p:txBody>
      </p:sp>
      <p:sp>
        <p:nvSpPr>
          <p:cNvPr id="2065" name="Rectangle 12"/>
          <p:cNvSpPr>
            <a:spLocks noChangeArrowheads="1"/>
          </p:cNvSpPr>
          <p:nvPr/>
        </p:nvSpPr>
        <p:spPr bwMode="auto">
          <a:xfrm>
            <a:off x="5943600" y="35052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2066" name="Line 13"/>
          <p:cNvSpPr>
            <a:spLocks noChangeShapeType="1"/>
          </p:cNvSpPr>
          <p:nvPr/>
        </p:nvSpPr>
        <p:spPr bwMode="auto">
          <a:xfrm flipV="1">
            <a:off x="4876800" y="31242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2067" name="Rectangle 14"/>
          <p:cNvSpPr>
            <a:spLocks noChangeArrowheads="1"/>
          </p:cNvSpPr>
          <p:nvPr/>
        </p:nvSpPr>
        <p:spPr bwMode="auto">
          <a:xfrm>
            <a:off x="152400" y="39624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2068" name="Rectangle 15"/>
          <p:cNvSpPr>
            <a:spLocks noChangeArrowheads="1"/>
          </p:cNvSpPr>
          <p:nvPr/>
        </p:nvSpPr>
        <p:spPr bwMode="auto">
          <a:xfrm>
            <a:off x="6172200" y="39624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results</a:t>
            </a:r>
          </a:p>
        </p:txBody>
      </p:sp>
      <p:graphicFrame>
        <p:nvGraphicFramePr>
          <p:cNvPr id="2050" name="Object 9"/>
          <p:cNvGraphicFramePr>
            <a:graphicFrameLocks noChangeAspect="1"/>
          </p:cNvGraphicFramePr>
          <p:nvPr/>
        </p:nvGraphicFramePr>
        <p:xfrm>
          <a:off x="8001000" y="2514600"/>
          <a:ext cx="534988" cy="534988"/>
        </p:xfrm>
        <a:graphic>
          <a:graphicData uri="http://schemas.openxmlformats.org/presentationml/2006/ole">
            <mc:AlternateContent xmlns:mc="http://schemas.openxmlformats.org/markup-compatibility/2006">
              <mc:Choice xmlns:v="urn:schemas-microsoft-com:vml" Requires="v">
                <p:oleObj spid="_x0000_s218142" name="Equation" r:id="rId4" imgW="228600" imgH="228600" progId="Equation.3">
                  <p:embed/>
                </p:oleObj>
              </mc:Choice>
              <mc:Fallback>
                <p:oleObj name="Equation" r:id="rId4" imgW="2286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01000" y="2514600"/>
                        <a:ext cx="534988"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6">
            <p14:nvContentPartPr>
              <p14:cNvPr id="2051"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2051" name="Ink 21"/>
              <p:cNvPicPr>
                <a:picLocks noRot="1" noChangeAspect="1" noEditPoints="1" noChangeArrowheads="1" noChangeShapeType="1"/>
              </p:cNvPicPr>
              <p:nvPr/>
            </p:nvPicPr>
            <p:blipFill>
              <a:blip r:embed="rId7"/>
              <a:stretch>
                <a:fillRect/>
              </a:stretch>
            </p:blipFill>
            <p:spPr>
              <a:xfrm>
                <a:off x="5715590" y="4962958"/>
                <a:ext cx="553349" cy="31750"/>
              </a:xfrm>
              <a:prstGeom prst="rect">
                <a:avLst/>
              </a:prstGeom>
            </p:spPr>
          </p:pic>
        </mc:Fallback>
      </mc:AlternateContent>
    </p:spTree>
    <p:extLst>
      <p:ext uri="{BB962C8B-B14F-4D97-AF65-F5344CB8AC3E}">
        <p14:creationId xmlns:p14="http://schemas.microsoft.com/office/powerpoint/2010/main" val="160556364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C895C9A2-B670-4440-B6A3-7B3C548BAB88}" type="datetime1">
              <a:rPr lang="en-US" smtClean="0"/>
              <a:t>9/21/2020</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2020</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49</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dirty="0"/>
              <a:t>On what metric would you compare </a:t>
            </a:r>
            <a:r>
              <a:rPr lang="en-US" dirty="0">
                <a:latin typeface="Comic Sans MS" pitchFamily="66" charset="0"/>
              </a:rPr>
              <a:t>Q</a:t>
            </a:r>
            <a:r>
              <a:rPr lang="en-US" baseline="-25000" dirty="0">
                <a:latin typeface="Comic Sans MS" pitchFamily="66" charset="0"/>
              </a:rPr>
              <a:t>1</a:t>
            </a:r>
            <a:r>
              <a:rPr lang="en-US" dirty="0">
                <a:latin typeface="Comic Sans MS" pitchFamily="66" charset="0"/>
              </a:rPr>
              <a:t> and Q</a:t>
            </a:r>
            <a:r>
              <a:rPr lang="en-US" sz="3600" baseline="-25000" dirty="0">
                <a:latin typeface="Comic Sans MS" pitchFamily="66" charset="0"/>
              </a:rPr>
              <a:t>2 </a:t>
            </a:r>
            <a:r>
              <a:rPr lang="en-US" dirty="0">
                <a:latin typeface="Comic Sans MS" pitchFamily="66" charset="0"/>
              </a:rPr>
              <a:t>?</a:t>
            </a:r>
            <a:endParaRPr lang="en-US" dirty="0"/>
          </a:p>
        </p:txBody>
      </p:sp>
      <mc:AlternateContent xmlns:mc="http://schemas.openxmlformats.org/markup-compatibility/2006" xmlns:p14="http://schemas.microsoft.com/office/powerpoint/2010/main">
        <mc:Choice Requires="p14">
          <p:contentPart p14:bwMode="auto" r:id="rId3">
            <p14:nvContentPartPr>
              <p14:cNvPr id="102403"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102403" name="Ink 21"/>
              <p:cNvPicPr>
                <a:picLocks noRot="1" noChangeAspect="1" noEditPoints="1" noChangeArrowheads="1" noChangeShapeType="1"/>
              </p:cNvPicPr>
              <p:nvPr/>
            </p:nvPicPr>
            <p:blipFill>
              <a:blip r:embed="rId4"/>
              <a:stretch>
                <a:fillRect/>
              </a:stretch>
            </p:blipFill>
            <p:spPr>
              <a:xfrm>
                <a:off x="5715590" y="4962958"/>
                <a:ext cx="553349" cy="3175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04" name="Ink 4"/>
              <p14:cNvContentPartPr>
                <a14:cpLocks xmlns:a14="http://schemas.microsoft.com/office/drawing/2010/main" noRot="1" noChangeAspect="1" noEditPoints="1" noChangeArrowheads="1" noChangeShapeType="1"/>
              </p14:cNvContentPartPr>
              <p14:nvPr/>
            </p14:nvContentPartPr>
            <p14:xfrm>
              <a:off x="5126038" y="1482725"/>
              <a:ext cx="201612" cy="485775"/>
            </p14:xfrm>
          </p:contentPart>
        </mc:Choice>
        <mc:Fallback xmlns="">
          <p:pic>
            <p:nvPicPr>
              <p:cNvPr id="102404" name="Ink 4"/>
              <p:cNvPicPr>
                <a:picLocks noRot="1" noChangeAspect="1" noEditPoints="1" noChangeArrowheads="1" noChangeShapeType="1"/>
              </p:cNvPicPr>
              <p:nvPr/>
            </p:nvPicPr>
            <p:blipFill>
              <a:blip r:embed="rId6"/>
              <a:stretch>
                <a:fillRect/>
              </a:stretch>
            </p:blipFill>
            <p:spPr>
              <a:xfrm>
                <a:off x="5118118" y="1472642"/>
                <a:ext cx="221053" cy="50846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05" name="Ink 5"/>
              <p14:cNvContentPartPr>
                <a14:cpLocks xmlns:a14="http://schemas.microsoft.com/office/drawing/2010/main" noRot="1" noChangeAspect="1" noEditPoints="1" noChangeArrowheads="1" noChangeShapeType="1"/>
              </p14:cNvContentPartPr>
              <p14:nvPr/>
            </p14:nvContentPartPr>
            <p14:xfrm>
              <a:off x="1014413" y="2033588"/>
              <a:ext cx="2400300" cy="798512"/>
            </p14:xfrm>
          </p:contentPart>
        </mc:Choice>
        <mc:Fallback xmlns="">
          <p:pic>
            <p:nvPicPr>
              <p:cNvPr id="102405" name="Ink 5"/>
              <p:cNvPicPr>
                <a:picLocks noRot="1" noChangeAspect="1" noEditPoints="1" noChangeArrowheads="1" noChangeShapeType="1"/>
              </p:cNvPicPr>
              <p:nvPr/>
            </p:nvPicPr>
            <p:blipFill>
              <a:blip r:embed="rId8"/>
              <a:stretch>
                <a:fillRect/>
              </a:stretch>
            </p:blipFill>
            <p:spPr>
              <a:xfrm>
                <a:off x="1003254" y="2024588"/>
                <a:ext cx="2414339" cy="819033"/>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2406" name="Ink 6"/>
              <p14:cNvContentPartPr>
                <a14:cpLocks xmlns:a14="http://schemas.microsoft.com/office/drawing/2010/main" noRot="1" noChangeAspect="1" noEditPoints="1" noChangeArrowheads="1" noChangeShapeType="1"/>
              </p14:cNvContentPartPr>
              <p14:nvPr/>
            </p14:nvContentPartPr>
            <p14:xfrm>
              <a:off x="3778250" y="1946275"/>
              <a:ext cx="987425" cy="750888"/>
            </p14:xfrm>
          </p:contentPart>
        </mc:Choice>
        <mc:Fallback xmlns="">
          <p:pic>
            <p:nvPicPr>
              <p:cNvPr id="102406" name="Ink 6"/>
              <p:cNvPicPr>
                <a:picLocks noRot="1" noChangeAspect="1" noEditPoints="1" noChangeArrowheads="1" noChangeShapeType="1"/>
              </p:cNvPicPr>
              <p:nvPr/>
            </p:nvPicPr>
            <p:blipFill>
              <a:blip r:embed="rId10"/>
              <a:stretch>
                <a:fillRect/>
              </a:stretch>
            </p:blipFill>
            <p:spPr>
              <a:xfrm>
                <a:off x="3768891" y="1939072"/>
                <a:ext cx="1008304" cy="77069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2407" name="Ink 7"/>
              <p14:cNvContentPartPr>
                <a14:cpLocks xmlns:a14="http://schemas.microsoft.com/office/drawing/2010/main" noRot="1" noChangeAspect="1" noEditPoints="1" noChangeArrowheads="1" noChangeShapeType="1"/>
              </p14:cNvContentPartPr>
              <p14:nvPr/>
            </p14:nvContentPartPr>
            <p14:xfrm>
              <a:off x="5011738" y="1990725"/>
              <a:ext cx="2938462" cy="957263"/>
            </p14:xfrm>
          </p:contentPart>
        </mc:Choice>
        <mc:Fallback xmlns="">
          <p:pic>
            <p:nvPicPr>
              <p:cNvPr id="102407" name="Ink 7"/>
              <p:cNvPicPr>
                <a:picLocks noRot="1" noChangeAspect="1" noEditPoints="1" noChangeArrowheads="1" noChangeShapeType="1"/>
              </p:cNvPicPr>
              <p:nvPr/>
            </p:nvPicPr>
            <p:blipFill>
              <a:blip r:embed="rId12"/>
              <a:stretch>
                <a:fillRect/>
              </a:stretch>
            </p:blipFill>
            <p:spPr>
              <a:xfrm>
                <a:off x="5009218" y="1982805"/>
                <a:ext cx="2944222" cy="978144"/>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2408" name="Ink 8"/>
              <p14:cNvContentPartPr>
                <a14:cpLocks xmlns:a14="http://schemas.microsoft.com/office/drawing/2010/main" noRot="1" noChangeAspect="1" noEditPoints="1" noChangeArrowheads="1" noChangeShapeType="1"/>
              </p14:cNvContentPartPr>
              <p14:nvPr/>
            </p14:nvContentPartPr>
            <p14:xfrm>
              <a:off x="8197850" y="1965325"/>
              <a:ext cx="773113" cy="863600"/>
            </p14:xfrm>
          </p:contentPart>
        </mc:Choice>
        <mc:Fallback xmlns="">
          <p:pic>
            <p:nvPicPr>
              <p:cNvPr id="102408" name="Ink 8"/>
              <p:cNvPicPr>
                <a:picLocks noRot="1" noChangeAspect="1" noEditPoints="1" noChangeArrowheads="1" noChangeShapeType="1"/>
              </p:cNvPicPr>
              <p:nvPr/>
            </p:nvPicPr>
            <p:blipFill>
              <a:blip r:embed="rId14"/>
              <a:stretch>
                <a:fillRect/>
              </a:stretch>
            </p:blipFill>
            <p:spPr>
              <a:xfrm>
                <a:off x="8187767" y="1960645"/>
                <a:ext cx="795078" cy="87583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2409" name="Ink 9"/>
              <p14:cNvContentPartPr>
                <a14:cpLocks xmlns:a14="http://schemas.microsoft.com/office/drawing/2010/main" noRot="1" noChangeAspect="1" noEditPoints="1" noChangeArrowheads="1" noChangeShapeType="1"/>
              </p14:cNvContentPartPr>
              <p14:nvPr/>
            </p14:nvContentPartPr>
            <p14:xfrm>
              <a:off x="503238" y="3690938"/>
              <a:ext cx="766762" cy="406400"/>
            </p14:xfrm>
          </p:contentPart>
        </mc:Choice>
        <mc:Fallback xmlns="">
          <p:pic>
            <p:nvPicPr>
              <p:cNvPr id="102409" name="Ink 9"/>
              <p:cNvPicPr>
                <a:picLocks noRot="1" noChangeAspect="1" noEditPoints="1" noChangeArrowheads="1" noChangeShapeType="1"/>
              </p:cNvPicPr>
              <p:nvPr/>
            </p:nvPicPr>
            <p:blipFill>
              <a:blip r:embed="rId16"/>
              <a:stretch>
                <a:fillRect/>
              </a:stretch>
            </p:blipFill>
            <p:spPr>
              <a:xfrm>
                <a:off x="499278" y="3685898"/>
                <a:ext cx="782961" cy="416479"/>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2410" name="Ink 10"/>
              <p14:cNvContentPartPr>
                <a14:cpLocks xmlns:a14="http://schemas.microsoft.com/office/drawing/2010/main" noRot="1" noChangeAspect="1" noEditPoints="1" noChangeArrowheads="1" noChangeShapeType="1"/>
              </p14:cNvContentPartPr>
              <p14:nvPr/>
            </p14:nvContentPartPr>
            <p14:xfrm>
              <a:off x="2146300" y="2670175"/>
              <a:ext cx="2371725" cy="595313"/>
            </p14:xfrm>
          </p:contentPart>
        </mc:Choice>
        <mc:Fallback xmlns="">
          <p:pic>
            <p:nvPicPr>
              <p:cNvPr id="102410" name="Ink 10"/>
              <p:cNvPicPr>
                <a:picLocks noRot="1" noChangeAspect="1" noEditPoints="1" noChangeArrowheads="1" noChangeShapeType="1"/>
              </p:cNvPicPr>
              <p:nvPr/>
            </p:nvPicPr>
            <p:blipFill>
              <a:blip r:embed="rId18"/>
              <a:stretch>
                <a:fillRect/>
              </a:stretch>
            </p:blipFill>
            <p:spPr>
              <a:xfrm>
                <a:off x="2138740" y="2665853"/>
                <a:ext cx="2390805" cy="608638"/>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2411" name="Ink 11"/>
              <p14:cNvContentPartPr>
                <a14:cpLocks xmlns:a14="http://schemas.microsoft.com/office/drawing/2010/main" noRot="1" noChangeAspect="1" noEditPoints="1" noChangeArrowheads="1" noChangeShapeType="1"/>
              </p14:cNvContentPartPr>
              <p14:nvPr/>
            </p14:nvContentPartPr>
            <p14:xfrm>
              <a:off x="762000" y="2946400"/>
              <a:ext cx="320675" cy="528638"/>
            </p14:xfrm>
          </p:contentPart>
        </mc:Choice>
        <mc:Fallback xmlns="">
          <p:pic>
            <p:nvPicPr>
              <p:cNvPr id="102411" name="Ink 11"/>
              <p:cNvPicPr>
                <a:picLocks noRot="1" noChangeAspect="1" noEditPoints="1" noChangeArrowheads="1" noChangeShapeType="1"/>
              </p:cNvPicPr>
              <p:nvPr/>
            </p:nvPicPr>
            <p:blipFill>
              <a:blip r:embed="rId20"/>
              <a:stretch>
                <a:fillRect/>
              </a:stretch>
            </p:blipFill>
            <p:spPr>
              <a:xfrm>
                <a:off x="757681" y="2939203"/>
                <a:ext cx="333632" cy="540154"/>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2412" name="Ink 12"/>
              <p14:cNvContentPartPr>
                <a14:cpLocks xmlns:a14="http://schemas.microsoft.com/office/drawing/2010/main" noRot="1" noChangeAspect="1" noEditPoints="1" noChangeArrowheads="1" noChangeShapeType="1"/>
              </p14:cNvContentPartPr>
              <p14:nvPr/>
            </p14:nvContentPartPr>
            <p14:xfrm>
              <a:off x="3173413" y="3273425"/>
              <a:ext cx="1550987" cy="330200"/>
            </p14:xfrm>
          </p:contentPart>
        </mc:Choice>
        <mc:Fallback xmlns="">
          <p:pic>
            <p:nvPicPr>
              <p:cNvPr id="102412" name="Ink 12"/>
              <p:cNvPicPr>
                <a:picLocks noRot="1" noChangeAspect="1" noEditPoints="1" noChangeArrowheads="1" noChangeShapeType="1"/>
              </p:cNvPicPr>
              <p:nvPr/>
            </p:nvPicPr>
            <p:blipFill>
              <a:blip r:embed="rId22"/>
              <a:stretch>
                <a:fillRect/>
              </a:stretch>
            </p:blipFill>
            <p:spPr>
              <a:xfrm>
                <a:off x="3161892" y="3267304"/>
                <a:ext cx="1575829" cy="34820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413" name="Ink 13"/>
              <p14:cNvContentPartPr>
                <a14:cpLocks xmlns:a14="http://schemas.microsoft.com/office/drawing/2010/main" noRot="1" noChangeAspect="1" noEditPoints="1" noChangeArrowheads="1" noChangeShapeType="1"/>
              </p14:cNvContentPartPr>
              <p14:nvPr/>
            </p14:nvContentPartPr>
            <p14:xfrm>
              <a:off x="527050" y="3876675"/>
              <a:ext cx="1643063" cy="636588"/>
            </p14:xfrm>
          </p:contentPart>
        </mc:Choice>
        <mc:Fallback xmlns="">
          <p:pic>
            <p:nvPicPr>
              <p:cNvPr id="102413" name="Ink 13"/>
              <p:cNvPicPr>
                <a:picLocks noRot="1" noChangeAspect="1" noEditPoints="1" noChangeArrowheads="1" noChangeShapeType="1"/>
              </p:cNvPicPr>
              <p:nvPr/>
            </p:nvPicPr>
            <p:blipFill>
              <a:blip r:embed="rId24"/>
              <a:stretch>
                <a:fillRect/>
              </a:stretch>
            </p:blipFill>
            <p:spPr>
              <a:xfrm>
                <a:off x="520930" y="3872714"/>
                <a:ext cx="1653143" cy="652431"/>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2414" name="Ink 14"/>
              <p14:cNvContentPartPr>
                <a14:cpLocks xmlns:a14="http://schemas.microsoft.com/office/drawing/2010/main" noRot="1" noChangeAspect="1" noEditPoints="1" noChangeArrowheads="1" noChangeShapeType="1"/>
              </p14:cNvContentPartPr>
              <p14:nvPr/>
            </p14:nvContentPartPr>
            <p14:xfrm>
              <a:off x="3552825" y="3735388"/>
              <a:ext cx="392113" cy="309562"/>
            </p14:xfrm>
          </p:contentPart>
        </mc:Choice>
        <mc:Fallback xmlns="">
          <p:pic>
            <p:nvPicPr>
              <p:cNvPr id="102414" name="Ink 14"/>
              <p:cNvPicPr>
                <a:picLocks noRot="1" noChangeAspect="1" noEditPoints="1" noChangeArrowheads="1" noChangeShapeType="1"/>
              </p:cNvPicPr>
              <p:nvPr/>
            </p:nvPicPr>
            <p:blipFill>
              <a:blip r:embed="rId26"/>
              <a:stretch>
                <a:fillRect/>
              </a:stretch>
            </p:blipFill>
            <p:spPr>
              <a:xfrm>
                <a:off x="3543823" y="3726029"/>
                <a:ext cx="407596" cy="329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2415" name="Ink 15"/>
              <p14:cNvContentPartPr>
                <a14:cpLocks xmlns:a14="http://schemas.microsoft.com/office/drawing/2010/main" noRot="1" noChangeAspect="1" noEditPoints="1" noChangeArrowheads="1" noChangeShapeType="1"/>
              </p14:cNvContentPartPr>
              <p14:nvPr/>
            </p14:nvContentPartPr>
            <p14:xfrm>
              <a:off x="4244975" y="3649663"/>
              <a:ext cx="1465263" cy="576262"/>
            </p14:xfrm>
          </p:contentPart>
        </mc:Choice>
        <mc:Fallback xmlns="">
          <p:pic>
            <p:nvPicPr>
              <p:cNvPr id="102415" name="Ink 15"/>
              <p:cNvPicPr>
                <a:picLocks noRot="1" noChangeAspect="1" noEditPoints="1" noChangeArrowheads="1" noChangeShapeType="1"/>
              </p:cNvPicPr>
              <p:nvPr/>
            </p:nvPicPr>
            <p:blipFill>
              <a:blip r:embed="rId28"/>
              <a:stretch>
                <a:fillRect/>
              </a:stretch>
            </p:blipFill>
            <p:spPr>
              <a:xfrm>
                <a:off x="4237057" y="3643904"/>
                <a:ext cx="1477141" cy="595339"/>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2416" name="Ink 16"/>
              <p14:cNvContentPartPr>
                <a14:cpLocks xmlns:a14="http://schemas.microsoft.com/office/drawing/2010/main" noRot="1" noChangeAspect="1" noEditPoints="1" noChangeArrowheads="1" noChangeShapeType="1"/>
              </p14:cNvContentPartPr>
              <p14:nvPr/>
            </p14:nvContentPartPr>
            <p14:xfrm>
              <a:off x="869950" y="4659313"/>
              <a:ext cx="407988" cy="354012"/>
            </p14:xfrm>
          </p:contentPart>
        </mc:Choice>
        <mc:Fallback xmlns="">
          <p:pic>
            <p:nvPicPr>
              <p:cNvPr id="102416" name="Ink 16"/>
              <p:cNvPicPr>
                <a:picLocks noRot="1" noChangeAspect="1" noEditPoints="1" noChangeArrowheads="1" noChangeShapeType="1"/>
              </p:cNvPicPr>
              <p:nvPr/>
            </p:nvPicPr>
            <p:blipFill>
              <a:blip r:embed="rId30"/>
              <a:stretch>
                <a:fillRect/>
              </a:stretch>
            </p:blipFill>
            <p:spPr>
              <a:xfrm>
                <a:off x="863108" y="4652477"/>
                <a:ext cx="427073" cy="369122"/>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417" name="Ink 17"/>
              <p14:cNvContentPartPr>
                <a14:cpLocks xmlns:a14="http://schemas.microsoft.com/office/drawing/2010/main" noRot="1" noChangeAspect="1" noEditPoints="1" noChangeArrowheads="1" noChangeShapeType="1"/>
              </p14:cNvContentPartPr>
              <p14:nvPr/>
            </p14:nvContentPartPr>
            <p14:xfrm>
              <a:off x="1562100" y="4464050"/>
              <a:ext cx="600075" cy="422275"/>
            </p14:xfrm>
          </p:contentPart>
        </mc:Choice>
        <mc:Fallback xmlns="">
          <p:pic>
            <p:nvPicPr>
              <p:cNvPr id="102417" name="Ink 17"/>
              <p:cNvPicPr>
                <a:picLocks noRot="1" noChangeAspect="1" noEditPoints="1" noChangeArrowheads="1" noChangeShapeType="1"/>
              </p:cNvPicPr>
              <p:nvPr/>
            </p:nvPicPr>
            <p:blipFill>
              <a:blip r:embed="rId32"/>
              <a:stretch>
                <a:fillRect/>
              </a:stretch>
            </p:blipFill>
            <p:spPr>
              <a:xfrm>
                <a:off x="1549861" y="4449998"/>
                <a:ext cx="619514" cy="446055"/>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2418" name="Ink 18"/>
              <p14:cNvContentPartPr>
                <a14:cpLocks xmlns:a14="http://schemas.microsoft.com/office/drawing/2010/main" noRot="1" noChangeAspect="1" noEditPoints="1" noChangeArrowheads="1" noChangeShapeType="1"/>
              </p14:cNvContentPartPr>
              <p14:nvPr/>
            </p14:nvContentPartPr>
            <p14:xfrm>
              <a:off x="3756025" y="4075113"/>
              <a:ext cx="701675" cy="406400"/>
            </p14:xfrm>
          </p:contentPart>
        </mc:Choice>
        <mc:Fallback xmlns="">
          <p:pic>
            <p:nvPicPr>
              <p:cNvPr id="102418" name="Ink 18"/>
              <p:cNvPicPr>
                <a:picLocks noRot="1" noChangeAspect="1" noEditPoints="1" noChangeArrowheads="1" noChangeShapeType="1"/>
              </p:cNvPicPr>
              <p:nvPr/>
            </p:nvPicPr>
            <p:blipFill>
              <a:blip r:embed="rId34"/>
              <a:stretch>
                <a:fillRect/>
              </a:stretch>
            </p:blipFill>
            <p:spPr>
              <a:xfrm>
                <a:off x="3749185" y="4063584"/>
                <a:ext cx="713916" cy="4319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419" name="Ink 19"/>
              <p14:cNvContentPartPr>
                <a14:cpLocks xmlns:a14="http://schemas.microsoft.com/office/drawing/2010/main" noRot="1" noChangeAspect="1" noEditPoints="1" noChangeArrowheads="1" noChangeShapeType="1"/>
              </p14:cNvContentPartPr>
              <p14:nvPr/>
            </p14:nvContentPartPr>
            <p14:xfrm>
              <a:off x="319088" y="5672138"/>
              <a:ext cx="377825" cy="404812"/>
            </p14:xfrm>
          </p:contentPart>
        </mc:Choice>
        <mc:Fallback xmlns="">
          <p:pic>
            <p:nvPicPr>
              <p:cNvPr id="102419" name="Ink 19"/>
              <p:cNvPicPr>
                <a:picLocks noRot="1" noChangeAspect="1" noEditPoints="1" noChangeArrowheads="1" noChangeShapeType="1"/>
              </p:cNvPicPr>
              <p:nvPr/>
            </p:nvPicPr>
            <p:blipFill>
              <a:blip r:embed="rId36"/>
              <a:stretch>
                <a:fillRect/>
              </a:stretch>
            </p:blipFill>
            <p:spPr>
              <a:xfrm>
                <a:off x="314770" y="5667816"/>
                <a:ext cx="385022" cy="41669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420" name="Ink 20"/>
              <p14:cNvContentPartPr>
                <a14:cpLocks xmlns:a14="http://schemas.microsoft.com/office/drawing/2010/main" noRot="1" noChangeAspect="1" noEditPoints="1" noChangeArrowheads="1" noChangeShapeType="1"/>
              </p14:cNvContentPartPr>
              <p14:nvPr/>
            </p14:nvContentPartPr>
            <p14:xfrm>
              <a:off x="806450" y="5545138"/>
              <a:ext cx="815975" cy="436562"/>
            </p14:xfrm>
          </p:contentPart>
        </mc:Choice>
        <mc:Fallback xmlns="">
          <p:pic>
            <p:nvPicPr>
              <p:cNvPr id="102420" name="Ink 20"/>
              <p:cNvPicPr>
                <a:picLocks noRot="1" noChangeAspect="1" noEditPoints="1" noChangeArrowheads="1" noChangeShapeType="1"/>
              </p:cNvPicPr>
              <p:nvPr/>
            </p:nvPicPr>
            <p:blipFill>
              <a:blip r:embed="rId38"/>
              <a:stretch>
                <a:fillRect/>
              </a:stretch>
            </p:blipFill>
            <p:spPr>
              <a:xfrm>
                <a:off x="796012" y="5537940"/>
                <a:ext cx="831452" cy="45455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02421" name="Ink 21"/>
              <p14:cNvContentPartPr>
                <a14:cpLocks xmlns:a14="http://schemas.microsoft.com/office/drawing/2010/main" noRot="1" noChangeAspect="1" noEditPoints="1" noChangeArrowheads="1" noChangeShapeType="1"/>
              </p14:cNvContentPartPr>
              <p14:nvPr/>
            </p14:nvContentPartPr>
            <p14:xfrm>
              <a:off x="1733550" y="5402263"/>
              <a:ext cx="363538" cy="347662"/>
            </p14:xfrm>
          </p:contentPart>
        </mc:Choice>
        <mc:Fallback xmlns="">
          <p:pic>
            <p:nvPicPr>
              <p:cNvPr id="102421" name="Ink 21"/>
              <p:cNvPicPr>
                <a:picLocks noRot="1" noChangeAspect="1" noEditPoints="1" noChangeArrowheads="1" noChangeShapeType="1"/>
              </p:cNvPicPr>
              <p:nvPr/>
            </p:nvPicPr>
            <p:blipFill>
              <a:blip r:embed="rId40"/>
              <a:stretch>
                <a:fillRect/>
              </a:stretch>
            </p:blipFill>
            <p:spPr>
              <a:xfrm>
                <a:off x="1720952" y="5395425"/>
                <a:ext cx="383335" cy="367097"/>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02422" name="Ink 22"/>
              <p14:cNvContentPartPr>
                <a14:cpLocks xmlns:a14="http://schemas.microsoft.com/office/drawing/2010/main" noRot="1" noChangeAspect="1" noEditPoints="1" noChangeArrowheads="1" noChangeShapeType="1"/>
              </p14:cNvContentPartPr>
              <p14:nvPr/>
            </p14:nvContentPartPr>
            <p14:xfrm>
              <a:off x="3276600" y="4756150"/>
              <a:ext cx="1200150" cy="558800"/>
            </p14:xfrm>
          </p:contentPart>
        </mc:Choice>
        <mc:Fallback xmlns="">
          <p:pic>
            <p:nvPicPr>
              <p:cNvPr id="102422" name="Ink 22"/>
              <p:cNvPicPr>
                <a:picLocks noRot="1" noChangeAspect="1" noEditPoints="1" noChangeArrowheads="1" noChangeShapeType="1"/>
              </p:cNvPicPr>
              <p:nvPr/>
            </p:nvPicPr>
            <p:blipFill>
              <a:blip r:embed="rId42"/>
              <a:stretch>
                <a:fillRect/>
              </a:stretch>
            </p:blipFill>
            <p:spPr>
              <a:xfrm>
                <a:off x="3266158" y="4750029"/>
                <a:ext cx="1223555" cy="57644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02423" name="Ink 23"/>
              <p14:cNvContentPartPr>
                <a14:cpLocks xmlns:a14="http://schemas.microsoft.com/office/drawing/2010/main" noRot="1" noChangeAspect="1" noEditPoints="1" noChangeArrowheads="1" noChangeShapeType="1"/>
              </p14:cNvContentPartPr>
              <p14:nvPr/>
            </p14:nvContentPartPr>
            <p14:xfrm>
              <a:off x="6778625" y="5256213"/>
              <a:ext cx="11113" cy="15875"/>
            </p14:xfrm>
          </p:contentPart>
        </mc:Choice>
        <mc:Fallback xmlns="">
          <p:pic>
            <p:nvPicPr>
              <p:cNvPr id="102423" name="Ink 23"/>
              <p:cNvPicPr>
                <a:picLocks noRot="1" noChangeAspect="1" noEditPoints="1" noChangeArrowheads="1" noChangeShapeType="1"/>
              </p:cNvPicPr>
              <p:nvPr/>
            </p:nvPicPr>
            <p:blipFill>
              <a:blip r:embed="rId44"/>
              <a:stretch>
                <a:fillRect/>
              </a:stretch>
            </p:blipFill>
            <p:spPr>
              <a:xfrm>
                <a:off x="6772172" y="5248275"/>
                <a:ext cx="26528" cy="3283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02424" name="Ink 24"/>
              <p14:cNvContentPartPr>
                <a14:cpLocks xmlns:a14="http://schemas.microsoft.com/office/drawing/2010/main" noRot="1" noChangeAspect="1" noEditPoints="1" noChangeArrowheads="1" noChangeShapeType="1"/>
              </p14:cNvContentPartPr>
              <p14:nvPr/>
            </p14:nvContentPartPr>
            <p14:xfrm>
              <a:off x="1146175" y="5819775"/>
              <a:ext cx="1368425" cy="504825"/>
            </p14:xfrm>
          </p:contentPart>
        </mc:Choice>
        <mc:Fallback xmlns="">
          <p:pic>
            <p:nvPicPr>
              <p:cNvPr id="102424" name="Ink 24"/>
              <p:cNvPicPr>
                <a:picLocks noRot="1" noChangeAspect="1" noEditPoints="1" noChangeArrowheads="1" noChangeShapeType="1"/>
              </p:cNvPicPr>
              <p:nvPr/>
            </p:nvPicPr>
            <p:blipFill>
              <a:blip r:embed="rId46"/>
              <a:stretch>
                <a:fillRect/>
              </a:stretch>
            </p:blipFill>
            <p:spPr>
              <a:xfrm>
                <a:off x="1137175" y="5808613"/>
                <a:ext cx="1391466" cy="52823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02425" name="Ink 25"/>
              <p14:cNvContentPartPr>
                <a14:cpLocks xmlns:a14="http://schemas.microsoft.com/office/drawing/2010/main" noRot="1" noChangeAspect="1" noEditPoints="1" noChangeArrowheads="1" noChangeShapeType="1"/>
              </p14:cNvContentPartPr>
              <p14:nvPr/>
            </p14:nvContentPartPr>
            <p14:xfrm>
              <a:off x="2811463" y="5318125"/>
              <a:ext cx="541337" cy="579438"/>
            </p14:xfrm>
          </p:contentPart>
        </mc:Choice>
        <mc:Fallback xmlns="">
          <p:pic>
            <p:nvPicPr>
              <p:cNvPr id="102425" name="Ink 25"/>
              <p:cNvPicPr>
                <a:picLocks noRot="1" noChangeAspect="1" noEditPoints="1" noChangeArrowheads="1" noChangeShapeType="1"/>
              </p:cNvPicPr>
              <p:nvPr/>
            </p:nvPicPr>
            <p:blipFill>
              <a:blip r:embed="rId48"/>
              <a:stretch>
                <a:fillRect/>
              </a:stretch>
            </p:blipFill>
            <p:spPr>
              <a:xfrm>
                <a:off x="2800305" y="5306968"/>
                <a:ext cx="567972" cy="604271"/>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2426" name="Ink 26"/>
              <p14:cNvContentPartPr>
                <a14:cpLocks xmlns:a14="http://schemas.microsoft.com/office/drawing/2010/main" noRot="1" noChangeAspect="1" noEditPoints="1" noChangeArrowheads="1" noChangeShapeType="1"/>
              </p14:cNvContentPartPr>
              <p14:nvPr/>
            </p14:nvContentPartPr>
            <p14:xfrm>
              <a:off x="4260850" y="4964113"/>
              <a:ext cx="4803775" cy="858837"/>
            </p14:xfrm>
          </p:contentPart>
        </mc:Choice>
        <mc:Fallback xmlns="">
          <p:pic>
            <p:nvPicPr>
              <p:cNvPr id="102426" name="Ink 26"/>
              <p:cNvPicPr>
                <a:picLocks noRot="1" noChangeAspect="1" noEditPoints="1" noChangeArrowheads="1" noChangeShapeType="1"/>
              </p:cNvPicPr>
              <p:nvPr/>
            </p:nvPicPr>
            <p:blipFill>
              <a:blip r:embed="rId50"/>
              <a:stretch>
                <a:fillRect/>
              </a:stretch>
            </p:blipFill>
            <p:spPr>
              <a:xfrm>
                <a:off x="4248970" y="4952955"/>
                <a:ext cx="4829335" cy="874675"/>
              </a:xfrm>
              <a:prstGeom prst="rect">
                <a:avLst/>
              </a:prstGeom>
            </p:spPr>
          </p:pic>
        </mc:Fallback>
      </mc:AlternateContent>
    </p:spTree>
    <p:extLst>
      <p:ext uri="{BB962C8B-B14F-4D97-AF65-F5344CB8AC3E}">
        <p14:creationId xmlns:p14="http://schemas.microsoft.com/office/powerpoint/2010/main" val="25365480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1BCA66EA-2AD9-4D57-88B9-B8DBF08892B5}" type="datetime1">
              <a:rPr lang="en-US" smtClean="0"/>
              <a:t>9/21/2020</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dirty="0"/>
              <a:t>CPSC503 Winter 2020</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5</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25879" y="2971801"/>
            <a:ext cx="4829685" cy="1231724"/>
          </a:xfrm>
          <a:prstGeom prst="rect">
            <a:avLst/>
          </a:prstGeom>
          <a:noFill/>
          <a:ln w="9525">
            <a:solidFill>
              <a:schemeClr val="accent2"/>
            </a:solidFill>
            <a:miter lim="800000"/>
            <a:headEnd/>
            <a:tailEnd/>
          </a:ln>
        </p:spPr>
        <p:txBody>
          <a:bodyPr/>
          <a:lstStyle/>
          <a:p>
            <a:pPr>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a:t>
            </a:r>
            <a:r>
              <a:rPr lang="en-US" sz="2400" b="1" dirty="0">
                <a:solidFill>
                  <a:srgbClr val="00B0F0"/>
                </a:solidFill>
                <a:latin typeface="Comic Sans MS" pitchFamily="66" charset="0"/>
              </a:rPr>
              <a:t>first </a:t>
            </a:r>
            <a:r>
              <a:rPr lang="en-US" sz="2400" b="1" i="1" dirty="0" err="1">
                <a:solidFill>
                  <a:srgbClr val="00B0F0"/>
                </a:solidFill>
                <a:latin typeface="Comic Sans MS" pitchFamily="66" charset="0"/>
              </a:rPr>
              <a:t>i</a:t>
            </a:r>
            <a:r>
              <a:rPr lang="en-US" sz="2400" b="1" i="1" dirty="0">
                <a:solidFill>
                  <a:srgbClr val="00B0F0"/>
                </a:solidFill>
                <a:latin typeface="Comic Sans MS" pitchFamily="66" charset="0"/>
              </a:rPr>
              <a:t> </a:t>
            </a:r>
            <a:r>
              <a:rPr lang="en-US" sz="2400" b="1" dirty="0">
                <a:solidFill>
                  <a:srgbClr val="00B0F0"/>
                </a:solidFill>
                <a:latin typeface="Comic Sans MS" pitchFamily="66" charset="0"/>
              </a:rPr>
              <a:t>chars of the source </a:t>
            </a:r>
            <a:r>
              <a:rPr lang="en-US" sz="2400" b="1" dirty="0">
                <a:latin typeface="Comic Sans MS" pitchFamily="66" charset="0"/>
              </a:rPr>
              <a:t>and </a:t>
            </a:r>
            <a:r>
              <a:rPr lang="en-US" sz="2400" b="1" dirty="0">
                <a:solidFill>
                  <a:srgbClr val="00B0F0"/>
                </a:solidFill>
                <a:latin typeface="Comic Sans MS" pitchFamily="66" charset="0"/>
              </a:rPr>
              <a:t>first </a:t>
            </a:r>
            <a:r>
              <a:rPr lang="en-US" sz="2400" b="1" i="1" dirty="0">
                <a:solidFill>
                  <a:srgbClr val="00B0F0"/>
                </a:solidFill>
                <a:latin typeface="Comic Sans MS" pitchFamily="66" charset="0"/>
              </a:rPr>
              <a:t>j </a:t>
            </a:r>
            <a:r>
              <a:rPr lang="en-US" sz="2400" b="1" dirty="0">
                <a:solidFill>
                  <a:srgbClr val="00B0F0"/>
                </a:solidFill>
                <a:latin typeface="Comic Sans MS" pitchFamily="66" charset="0"/>
              </a:rPr>
              <a:t>chars of the target  </a:t>
            </a:r>
          </a:p>
        </p:txBody>
      </p:sp>
      <p:sp>
        <p:nvSpPr>
          <p:cNvPr id="36" name="Rectangle 38"/>
          <p:cNvSpPr>
            <a:spLocks noChangeArrowheads="1"/>
          </p:cNvSpPr>
          <p:nvPr/>
        </p:nvSpPr>
        <p:spPr bwMode="auto">
          <a:xfrm>
            <a:off x="4325343" y="2397673"/>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133601"/>
            <a:ext cx="4953000" cy="4648200"/>
            <a:chOff x="2832" y="912"/>
            <a:chExt cx="2928" cy="2784"/>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tangle 3">
            <a:extLst>
              <a:ext uri="{FF2B5EF4-FFF2-40B4-BE49-F238E27FC236}">
                <a16:creationId xmlns:a16="http://schemas.microsoft.com/office/drawing/2014/main" id="{959D9807-63BA-4DD9-A8C3-8EDDB550F9B8}"/>
              </a:ext>
            </a:extLst>
          </p:cNvPr>
          <p:cNvSpPr txBox="1">
            <a:spLocks noChangeArrowheads="1"/>
          </p:cNvSpPr>
          <p:nvPr/>
        </p:nvSpPr>
        <p:spPr bwMode="auto">
          <a:xfrm>
            <a:off x="25879" y="1536132"/>
            <a:ext cx="8915400" cy="4191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Fills in a matrix of partial comparisons</a:t>
            </a:r>
          </a:p>
          <a:p>
            <a:pPr eaLnBrk="1" hangingPunct="1"/>
            <a:endParaRPr lang="en-US" kern="0" dirty="0"/>
          </a:p>
        </p:txBody>
      </p:sp>
    </p:spTree>
    <p:extLst>
      <p:ext uri="{BB962C8B-B14F-4D97-AF65-F5344CB8AC3E}">
        <p14:creationId xmlns:p14="http://schemas.microsoft.com/office/powerpoint/2010/main" val="370047659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8" name="Date Placeholder 3"/>
          <p:cNvSpPr>
            <a:spLocks noGrp="1"/>
          </p:cNvSpPr>
          <p:nvPr>
            <p:ph type="dt" sz="quarter" idx="10"/>
          </p:nvPr>
        </p:nvSpPr>
        <p:spPr>
          <a:noFill/>
        </p:spPr>
        <p:txBody>
          <a:bodyPr/>
          <a:lstStyle/>
          <a:p>
            <a:fld id="{59BD1D34-8265-40AD-BC8C-F466A6EF0836}" type="datetime1">
              <a:rPr lang="en-US" smtClean="0"/>
              <a:t>9/21/2020</a:t>
            </a:fld>
            <a:endParaRPr lang="en-US"/>
          </a:p>
        </p:txBody>
      </p:sp>
      <p:sp>
        <p:nvSpPr>
          <p:cNvPr id="24579" name="Footer Placeholder 4"/>
          <p:cNvSpPr>
            <a:spLocks noGrp="1"/>
          </p:cNvSpPr>
          <p:nvPr>
            <p:ph type="ftr" sz="quarter" idx="11"/>
          </p:nvPr>
        </p:nvSpPr>
        <p:spPr>
          <a:noFill/>
        </p:spPr>
        <p:txBody>
          <a:bodyPr/>
          <a:lstStyle/>
          <a:p>
            <a:r>
              <a:rPr lang="en-US"/>
              <a:t>CPSC503 Winter 2020</a:t>
            </a:r>
          </a:p>
        </p:txBody>
      </p:sp>
      <p:sp>
        <p:nvSpPr>
          <p:cNvPr id="24580" name="Slide Number Placeholder 5"/>
          <p:cNvSpPr>
            <a:spLocks noGrp="1"/>
          </p:cNvSpPr>
          <p:nvPr>
            <p:ph type="sldNum" sz="quarter" idx="12"/>
          </p:nvPr>
        </p:nvSpPr>
        <p:spPr>
          <a:noFill/>
        </p:spPr>
        <p:txBody>
          <a:bodyPr/>
          <a:lstStyle/>
          <a:p>
            <a:fld id="{EF0E6765-E2AC-47D8-B8F3-FECCAA9F3875}" type="slidenum">
              <a:rPr lang="en-US" smtClean="0"/>
              <a:pPr/>
              <a:t>50</a:t>
            </a:fld>
            <a:endParaRPr lang="en-US"/>
          </a:p>
        </p:txBody>
      </p:sp>
      <p:sp>
        <p:nvSpPr>
          <p:cNvPr id="24581" name="Rectangle 2"/>
          <p:cNvSpPr>
            <a:spLocks noGrp="1" noChangeArrowheads="1"/>
          </p:cNvSpPr>
          <p:nvPr>
            <p:ph type="title"/>
          </p:nvPr>
        </p:nvSpPr>
        <p:spPr/>
        <p:txBody>
          <a:bodyPr/>
          <a:lstStyle/>
          <a:p>
            <a:pPr eaLnBrk="1" hangingPunct="1"/>
            <a:r>
              <a:rPr lang="en-US"/>
              <a:t>Entropy</a:t>
            </a:r>
          </a:p>
        </p:txBody>
      </p:sp>
      <p:sp>
        <p:nvSpPr>
          <p:cNvPr id="24582" name="Rectangle 3"/>
          <p:cNvSpPr>
            <a:spLocks noGrp="1" noChangeArrowheads="1"/>
          </p:cNvSpPr>
          <p:nvPr>
            <p:ph type="body" idx="1"/>
          </p:nvPr>
        </p:nvSpPr>
        <p:spPr>
          <a:xfrm>
            <a:off x="762000" y="1676400"/>
            <a:ext cx="8077200" cy="1828800"/>
          </a:xfrm>
        </p:spPr>
        <p:txBody>
          <a:bodyPr/>
          <a:lstStyle/>
          <a:p>
            <a:pPr eaLnBrk="1" hangingPunct="1"/>
            <a:r>
              <a:rPr lang="en-US">
                <a:solidFill>
                  <a:schemeClr val="accent2"/>
                </a:solidFill>
              </a:rPr>
              <a:t>Def1.</a:t>
            </a:r>
            <a:r>
              <a:rPr lang="en-US"/>
              <a:t> Measure of uncertainty</a:t>
            </a:r>
          </a:p>
          <a:p>
            <a:pPr eaLnBrk="1" hangingPunct="1"/>
            <a:r>
              <a:rPr lang="en-US">
                <a:solidFill>
                  <a:schemeClr val="accent2"/>
                </a:solidFill>
              </a:rPr>
              <a:t>Def2.</a:t>
            </a:r>
            <a:r>
              <a:rPr lang="en-US"/>
              <a:t> Measure of the information that we need to resolve an uncertain situation</a:t>
            </a:r>
          </a:p>
        </p:txBody>
      </p:sp>
      <p:sp>
        <p:nvSpPr>
          <p:cNvPr id="427012" name="Rectangle 4"/>
          <p:cNvSpPr>
            <a:spLocks noChangeArrowheads="1"/>
          </p:cNvSpPr>
          <p:nvPr/>
        </p:nvSpPr>
        <p:spPr bwMode="auto">
          <a:xfrm>
            <a:off x="838200" y="3733800"/>
            <a:ext cx="8077200" cy="1676400"/>
          </a:xfrm>
          <a:prstGeom prst="rect">
            <a:avLst/>
          </a:prstGeom>
          <a:noFill/>
          <a:ln w="9525">
            <a:noFill/>
            <a:miter lim="800000"/>
            <a:headEnd/>
            <a:tailEnd/>
          </a:ln>
        </p:spPr>
        <p:txBody>
          <a:bodyPr/>
          <a:lstStyle/>
          <a:p>
            <a:pPr marL="742950" lvl="1" indent="-285750">
              <a:lnSpc>
                <a:spcPct val="110000"/>
              </a:lnSpc>
              <a:spcBef>
                <a:spcPct val="20000"/>
              </a:spcBef>
              <a:buFontTx/>
              <a:buChar char="–"/>
              <a:defRPr/>
            </a:pPr>
            <a:r>
              <a:rPr lang="en-US" sz="2800" b="1" dirty="0">
                <a:latin typeface="Comic Sans MS" pitchFamily="66" charset="0"/>
              </a:rPr>
              <a:t>Let </a:t>
            </a:r>
            <a:r>
              <a:rPr lang="en-US" sz="2800" dirty="0">
                <a:latin typeface="Comic Sans MS" pitchFamily="66" charset="0"/>
              </a:rPr>
              <a:t>p(x)=P(X=x);</a:t>
            </a:r>
            <a:r>
              <a:rPr lang="en-US" sz="2800" b="1" dirty="0">
                <a:latin typeface="Comic Sans MS" pitchFamily="66" charset="0"/>
              </a:rPr>
              <a:t> where </a:t>
            </a:r>
            <a:r>
              <a:rPr lang="en-US" sz="2800" dirty="0">
                <a:latin typeface="Comic Sans MS" pitchFamily="66" charset="0"/>
              </a:rPr>
              <a:t>x </a:t>
            </a:r>
            <a:r>
              <a:rPr lang="en-US" sz="2800" dirty="0">
                <a:latin typeface="Comic Sans MS" pitchFamily="66" charset="0"/>
                <a:sym typeface="Symbol" pitchFamily="18" charset="2"/>
              </a:rPr>
              <a:t> </a:t>
            </a:r>
            <a:r>
              <a:rPr lang="en-US" sz="2800" dirty="0">
                <a:latin typeface="+mn-lt"/>
                <a:sym typeface="Symbol" pitchFamily="18" charset="2"/>
              </a:rPr>
              <a:t>X</a:t>
            </a:r>
            <a:r>
              <a:rPr lang="en-US" sz="2800" dirty="0">
                <a:latin typeface="French Script MT" pitchFamily="66" charset="0"/>
                <a:sym typeface="Symbol" pitchFamily="18" charset="2"/>
              </a:rPr>
              <a:t>.</a:t>
            </a:r>
            <a:endParaRPr lang="en-US" sz="2800" dirty="0">
              <a:latin typeface="Comic Sans MS" pitchFamily="66" charset="0"/>
            </a:endParaRPr>
          </a:p>
          <a:p>
            <a:pPr marL="742950" lvl="1" indent="-285750">
              <a:lnSpc>
                <a:spcPct val="110000"/>
              </a:lnSpc>
              <a:spcBef>
                <a:spcPct val="20000"/>
              </a:spcBef>
              <a:buFontTx/>
              <a:buChar char="–"/>
              <a:defRPr/>
            </a:pPr>
            <a:r>
              <a:rPr lang="en-US" sz="2800" dirty="0">
                <a:latin typeface="Comic Sans MS" pitchFamily="66" charset="0"/>
              </a:rPr>
              <a:t>H(p)= H(X)= - </a:t>
            </a:r>
            <a:r>
              <a:rPr lang="en-US" sz="2800" dirty="0">
                <a:latin typeface="Comic Sans MS" pitchFamily="66" charset="0"/>
                <a:sym typeface="Symbol" pitchFamily="18" charset="2"/>
              </a:rPr>
              <a:t></a:t>
            </a:r>
            <a:r>
              <a:rPr lang="en-US" sz="2800" baseline="-25000" dirty="0" err="1">
                <a:latin typeface="Comic Sans MS" pitchFamily="66" charset="0"/>
                <a:sym typeface="Symbol" pitchFamily="18" charset="2"/>
              </a:rPr>
              <a:t>x</a:t>
            </a:r>
            <a:r>
              <a:rPr lang="en-US" sz="2800" baseline="-25000" dirty="0" err="1">
                <a:latin typeface="+mn-lt"/>
                <a:sym typeface="Symbol" pitchFamily="18" charset="2"/>
              </a:rPr>
              <a:t>X</a:t>
            </a:r>
            <a:r>
              <a:rPr lang="en-US" sz="2800" dirty="0">
                <a:latin typeface="+mn-lt"/>
                <a:sym typeface="Symbol" pitchFamily="18" charset="2"/>
              </a:rPr>
              <a:t> </a:t>
            </a:r>
            <a:r>
              <a:rPr lang="en-US" sz="2800" dirty="0">
                <a:latin typeface="Comic Sans MS" pitchFamily="66" charset="0"/>
                <a:sym typeface="Symbol" pitchFamily="18" charset="2"/>
              </a:rPr>
              <a:t>p(x)log</a:t>
            </a:r>
            <a:r>
              <a:rPr lang="en-US" sz="2800" baseline="-25000" dirty="0">
                <a:latin typeface="Comic Sans MS" pitchFamily="66" charset="0"/>
                <a:sym typeface="Symbol" pitchFamily="18" charset="2"/>
              </a:rPr>
              <a:t>2</a:t>
            </a:r>
            <a:r>
              <a:rPr lang="en-US" sz="2800" dirty="0">
                <a:latin typeface="Comic Sans MS" pitchFamily="66" charset="0"/>
                <a:sym typeface="Symbol" pitchFamily="18" charset="2"/>
              </a:rPr>
              <a:t>p(x)</a:t>
            </a:r>
            <a:endParaRPr lang="en-US" sz="2800" b="1" dirty="0">
              <a:latin typeface="French Script MT" pitchFamily="66" charset="0"/>
            </a:endParaRPr>
          </a:p>
          <a:p>
            <a:pPr marL="742950" lvl="1" indent="-285750">
              <a:lnSpc>
                <a:spcPct val="110000"/>
              </a:lnSpc>
              <a:spcBef>
                <a:spcPct val="20000"/>
              </a:spcBef>
              <a:buFontTx/>
              <a:buChar char="–"/>
              <a:defRPr/>
            </a:pPr>
            <a:r>
              <a:rPr lang="en-US" sz="2800" b="1" dirty="0">
                <a:latin typeface="Comic Sans MS" pitchFamily="66" charset="0"/>
              </a:rPr>
              <a:t>It is normally measured in bits</a:t>
            </a:r>
            <a:r>
              <a:rPr lang="en-US" sz="2400" b="1" dirty="0">
                <a:latin typeface="Comic Sans MS" pitchFamily="66" charset="0"/>
              </a:rPr>
              <a:t>.</a:t>
            </a:r>
          </a:p>
        </p:txBody>
      </p:sp>
    </p:spTree>
    <p:extLst>
      <p:ext uri="{BB962C8B-B14F-4D97-AF65-F5344CB8AC3E}">
        <p14:creationId xmlns:p14="http://schemas.microsoft.com/office/powerpoint/2010/main" val="44200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70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7012"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7" name="Date Placeholder 3"/>
          <p:cNvSpPr>
            <a:spLocks noGrp="1"/>
          </p:cNvSpPr>
          <p:nvPr>
            <p:ph type="dt" sz="quarter" idx="10"/>
          </p:nvPr>
        </p:nvSpPr>
        <p:spPr>
          <a:noFill/>
        </p:spPr>
        <p:txBody>
          <a:bodyPr/>
          <a:lstStyle/>
          <a:p>
            <a:fld id="{834B81C2-9F1F-4772-840D-5599D00BB002}" type="datetime1">
              <a:rPr lang="en-US" smtClean="0"/>
              <a:t>9/21/2020</a:t>
            </a:fld>
            <a:endParaRPr lang="en-US"/>
          </a:p>
        </p:txBody>
      </p:sp>
      <p:sp>
        <p:nvSpPr>
          <p:cNvPr id="3078" name="Footer Placeholder 4"/>
          <p:cNvSpPr>
            <a:spLocks noGrp="1"/>
          </p:cNvSpPr>
          <p:nvPr>
            <p:ph type="ftr" sz="quarter" idx="11"/>
          </p:nvPr>
        </p:nvSpPr>
        <p:spPr>
          <a:noFill/>
        </p:spPr>
        <p:txBody>
          <a:bodyPr/>
          <a:lstStyle/>
          <a:p>
            <a:r>
              <a:rPr lang="en-US"/>
              <a:t>CPSC503 Winter 2020</a:t>
            </a:r>
          </a:p>
        </p:txBody>
      </p:sp>
      <p:sp>
        <p:nvSpPr>
          <p:cNvPr id="3079" name="Slide Number Placeholder 5"/>
          <p:cNvSpPr>
            <a:spLocks noGrp="1"/>
          </p:cNvSpPr>
          <p:nvPr>
            <p:ph type="sldNum" sz="quarter" idx="12"/>
          </p:nvPr>
        </p:nvSpPr>
        <p:spPr>
          <a:noFill/>
        </p:spPr>
        <p:txBody>
          <a:bodyPr/>
          <a:lstStyle/>
          <a:p>
            <a:fld id="{ADBABA1A-E920-4AA3-8A15-110034EA8EC4}" type="slidenum">
              <a:rPr lang="en-US" smtClean="0"/>
              <a:pPr/>
              <a:t>51</a:t>
            </a:fld>
            <a:endParaRPr lang="en-US"/>
          </a:p>
        </p:txBody>
      </p:sp>
      <p:sp>
        <p:nvSpPr>
          <p:cNvPr id="3080" name="Rectangle 2"/>
          <p:cNvSpPr>
            <a:spLocks noGrp="1" noChangeArrowheads="1"/>
          </p:cNvSpPr>
          <p:nvPr>
            <p:ph type="title"/>
          </p:nvPr>
        </p:nvSpPr>
        <p:spPr>
          <a:xfrm>
            <a:off x="762000" y="0"/>
            <a:ext cx="7772400" cy="1143000"/>
          </a:xfrm>
        </p:spPr>
        <p:txBody>
          <a:bodyPr/>
          <a:lstStyle/>
          <a:p>
            <a:pPr eaLnBrk="1" hangingPunct="1"/>
            <a:r>
              <a:rPr lang="en-US"/>
              <a:t>Model Evaluation</a:t>
            </a:r>
          </a:p>
        </p:txBody>
      </p:sp>
      <p:graphicFrame>
        <p:nvGraphicFramePr>
          <p:cNvPr id="3074" name="Object 3"/>
          <p:cNvGraphicFramePr>
            <a:graphicFrameLocks noGrp="1" noChangeAspect="1"/>
          </p:cNvGraphicFramePr>
          <p:nvPr>
            <p:ph idx="1"/>
          </p:nvPr>
        </p:nvGraphicFramePr>
        <p:xfrm>
          <a:off x="3048000" y="1600200"/>
          <a:ext cx="2743200" cy="696913"/>
        </p:xfrm>
        <a:graphic>
          <a:graphicData uri="http://schemas.openxmlformats.org/presentationml/2006/ole">
            <mc:AlternateContent xmlns:mc="http://schemas.openxmlformats.org/markup-compatibility/2006">
              <mc:Choice xmlns:v="urn:schemas-microsoft-com:vml" Requires="v">
                <p:oleObj spid="_x0000_s219194" name="Equation" r:id="rId4" imgW="799920" imgH="203040" progId="Equation.3">
                  <p:embed/>
                </p:oleObj>
              </mc:Choice>
              <mc:Fallback>
                <p:oleObj name="Equation" r:id="rId4" imgW="79992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0" y="16002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75" name="Object 4"/>
          <p:cNvGraphicFramePr>
            <a:graphicFrameLocks noChangeAspect="1"/>
          </p:cNvGraphicFramePr>
          <p:nvPr/>
        </p:nvGraphicFramePr>
        <p:xfrm>
          <a:off x="3048000" y="2819400"/>
          <a:ext cx="2743200" cy="696913"/>
        </p:xfrm>
        <a:graphic>
          <a:graphicData uri="http://schemas.openxmlformats.org/presentationml/2006/ole">
            <mc:AlternateContent xmlns:mc="http://schemas.openxmlformats.org/markup-compatibility/2006">
              <mc:Choice xmlns:v="urn:schemas-microsoft-com:vml" Requires="v">
                <p:oleObj spid="_x0000_s219195" name="Equation" r:id="rId6" imgW="799920" imgH="203040" progId="Equation.3">
                  <p:embed/>
                </p:oleObj>
              </mc:Choice>
              <mc:Fallback>
                <p:oleObj name="Equation" r:id="rId6" imgW="79992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0" y="28194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1" name="Rectangle 5"/>
          <p:cNvSpPr>
            <a:spLocks noChangeArrowheads="1"/>
          </p:cNvSpPr>
          <p:nvPr/>
        </p:nvSpPr>
        <p:spPr bwMode="auto">
          <a:xfrm>
            <a:off x="2667000" y="990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Actual distribution</a:t>
            </a:r>
          </a:p>
        </p:txBody>
      </p:sp>
      <p:sp>
        <p:nvSpPr>
          <p:cNvPr id="3082" name="Rectangle 6"/>
          <p:cNvSpPr>
            <a:spLocks noChangeArrowheads="1"/>
          </p:cNvSpPr>
          <p:nvPr/>
        </p:nvSpPr>
        <p:spPr bwMode="auto">
          <a:xfrm>
            <a:off x="2667000" y="3657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Our approximation</a:t>
            </a:r>
          </a:p>
        </p:txBody>
      </p:sp>
      <p:sp>
        <p:nvSpPr>
          <p:cNvPr id="3083" name="Rectangle 7"/>
          <p:cNvSpPr>
            <a:spLocks noChangeArrowheads="1"/>
          </p:cNvSpPr>
          <p:nvPr/>
        </p:nvSpPr>
        <p:spPr bwMode="auto">
          <a:xfrm>
            <a:off x="228600" y="22860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How different?</a:t>
            </a:r>
          </a:p>
        </p:txBody>
      </p:sp>
      <p:sp>
        <p:nvSpPr>
          <p:cNvPr id="424968" name="Rectangle 8"/>
          <p:cNvSpPr>
            <a:spLocks noChangeArrowheads="1"/>
          </p:cNvSpPr>
          <p:nvPr/>
        </p:nvSpPr>
        <p:spPr bwMode="auto">
          <a:xfrm>
            <a:off x="838200" y="3962400"/>
            <a:ext cx="8305800" cy="2209800"/>
          </a:xfrm>
          <a:prstGeom prst="rect">
            <a:avLst/>
          </a:prstGeom>
          <a:noFill/>
          <a:ln w="9525">
            <a:noFill/>
            <a:miter lim="800000"/>
            <a:headEnd/>
            <a:tailEnd/>
          </a:ln>
        </p:spPr>
        <p:txBody>
          <a:bodyPr/>
          <a:lstStyle/>
          <a:p>
            <a:pPr marL="342900" indent="-342900">
              <a:spcBef>
                <a:spcPct val="20000"/>
              </a:spcBef>
              <a:buFontTx/>
              <a:buChar char="•"/>
              <a:defRPr/>
            </a:pPr>
            <a:endParaRPr lang="en-US" sz="2800" b="1" dirty="0">
              <a:latin typeface="Comic Sans MS" pitchFamily="66" charset="0"/>
              <a:sym typeface="Symbol" pitchFamily="18" charset="2"/>
            </a:endParaRPr>
          </a:p>
          <a:p>
            <a:pPr marL="342900" indent="-342900">
              <a:spcBef>
                <a:spcPct val="20000"/>
              </a:spcBef>
              <a:spcAft>
                <a:spcPct val="20000"/>
              </a:spcAft>
              <a:defRPr/>
            </a:pPr>
            <a:r>
              <a:rPr lang="en-US" sz="3200" b="1" dirty="0">
                <a:solidFill>
                  <a:schemeClr val="accent2"/>
                </a:solidFill>
                <a:latin typeface="Comic Sans MS" pitchFamily="66" charset="0"/>
              </a:rPr>
              <a:t>Relative Entropy (KL divergence) ?</a:t>
            </a:r>
          </a:p>
          <a:p>
            <a:pPr marL="342900" indent="-342900">
              <a:spcBef>
                <a:spcPct val="20000"/>
              </a:spcBef>
              <a:spcAft>
                <a:spcPct val="20000"/>
              </a:spcAft>
              <a:defRPr/>
            </a:pPr>
            <a:r>
              <a:rPr lang="en-US" sz="3200" b="1" dirty="0">
                <a:solidFill>
                  <a:schemeClr val="accent2"/>
                </a:solidFill>
                <a:latin typeface="Comic Sans MS" pitchFamily="66" charset="0"/>
              </a:rPr>
              <a:t>D(p||q)=</a:t>
            </a:r>
            <a:r>
              <a:rPr lang="en-US" sz="3200" b="1" dirty="0">
                <a:latin typeface="Comic Sans MS" pitchFamily="66" charset="0"/>
              </a:rPr>
              <a:t> </a:t>
            </a:r>
            <a:r>
              <a:rPr lang="en-US" sz="3600" b="1" dirty="0">
                <a:latin typeface="Comic Sans MS" pitchFamily="66" charset="0"/>
                <a:sym typeface="Symbol" pitchFamily="18" charset="2"/>
              </a:rPr>
              <a:t></a:t>
            </a:r>
            <a:r>
              <a:rPr lang="en-US" sz="3200" b="1" baseline="-25000" dirty="0" err="1">
                <a:latin typeface="Comic Sans MS" pitchFamily="66" charset="0"/>
                <a:sym typeface="Symbol" pitchFamily="18" charset="2"/>
              </a:rPr>
              <a:t>x</a:t>
            </a:r>
            <a:r>
              <a:rPr lang="en-US" sz="3200" b="1" baseline="-25000" dirty="0" err="1">
                <a:latin typeface="+mn-lt"/>
                <a:sym typeface="Symbol" pitchFamily="18" charset="2"/>
              </a:rPr>
              <a:t>X</a:t>
            </a:r>
            <a:r>
              <a:rPr lang="en-US" sz="3200" b="1" dirty="0">
                <a:latin typeface="French Script MT" pitchFamily="66" charset="0"/>
                <a:sym typeface="Symbol" pitchFamily="18" charset="2"/>
              </a:rPr>
              <a:t> </a:t>
            </a:r>
            <a:r>
              <a:rPr lang="en-US" sz="3200" b="1" dirty="0">
                <a:latin typeface="Comic Sans MS" pitchFamily="66" charset="0"/>
                <a:sym typeface="Symbol" pitchFamily="18" charset="2"/>
              </a:rPr>
              <a:t>p(x)log(p(x)/q(x))</a:t>
            </a:r>
          </a:p>
        </p:txBody>
      </p:sp>
      <mc:AlternateContent xmlns:mc="http://schemas.openxmlformats.org/markup-compatibility/2006" xmlns:p14="http://schemas.microsoft.com/office/powerpoint/2010/main">
        <mc:Choice Requires="p14">
          <p:contentPart p14:bwMode="auto" r:id="rId8">
            <p14:nvContentPartPr>
              <p14:cNvPr id="3076" name="Ink 12"/>
              <p14:cNvContentPartPr>
                <a14:cpLocks xmlns:a14="http://schemas.microsoft.com/office/drawing/2010/main" noRot="1" noChangeAspect="1" noEditPoints="1" noChangeArrowheads="1" noChangeShapeType="1"/>
              </p14:cNvContentPartPr>
              <p14:nvPr/>
            </p14:nvContentPartPr>
            <p14:xfrm>
              <a:off x="2995613" y="5116513"/>
              <a:ext cx="3959225" cy="971550"/>
            </p14:xfrm>
          </p:contentPart>
        </mc:Choice>
        <mc:Fallback xmlns="">
          <p:pic>
            <p:nvPicPr>
              <p:cNvPr id="3076" name="Ink 12"/>
              <p:cNvPicPr>
                <a:picLocks noRot="1" noChangeAspect="1" noEditPoints="1" noChangeArrowheads="1" noChangeShapeType="1"/>
              </p:cNvPicPr>
              <p:nvPr/>
            </p:nvPicPr>
            <p:blipFill>
              <a:blip r:embed="rId9"/>
              <a:stretch>
                <a:fillRect/>
              </a:stretch>
            </p:blipFill>
            <p:spPr>
              <a:xfrm>
                <a:off x="2988052" y="5107874"/>
                <a:ext cx="3977946" cy="988828"/>
              </a:xfrm>
              <a:prstGeom prst="rect">
                <a:avLst/>
              </a:prstGeom>
            </p:spPr>
          </p:pic>
        </mc:Fallback>
      </mc:AlternateContent>
    </p:spTree>
    <p:extLst>
      <p:ext uri="{BB962C8B-B14F-4D97-AF65-F5344CB8AC3E}">
        <p14:creationId xmlns:p14="http://schemas.microsoft.com/office/powerpoint/2010/main" val="29343384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49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968"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107" name="Date Placeholder 4"/>
          <p:cNvSpPr>
            <a:spLocks noGrp="1"/>
          </p:cNvSpPr>
          <p:nvPr>
            <p:ph type="dt" sz="quarter" idx="10"/>
          </p:nvPr>
        </p:nvSpPr>
        <p:spPr>
          <a:noFill/>
        </p:spPr>
        <p:txBody>
          <a:bodyPr/>
          <a:lstStyle/>
          <a:p>
            <a:fld id="{F7EDAEAB-B1FB-45EE-942E-69237EF6A7AD}" type="datetime1">
              <a:rPr lang="en-US" smtClean="0"/>
              <a:t>9/21/2020</a:t>
            </a:fld>
            <a:endParaRPr lang="en-US"/>
          </a:p>
        </p:txBody>
      </p:sp>
      <p:sp>
        <p:nvSpPr>
          <p:cNvPr id="4108" name="Footer Placeholder 5"/>
          <p:cNvSpPr>
            <a:spLocks noGrp="1"/>
          </p:cNvSpPr>
          <p:nvPr>
            <p:ph type="ftr" sz="quarter" idx="11"/>
          </p:nvPr>
        </p:nvSpPr>
        <p:spPr>
          <a:noFill/>
        </p:spPr>
        <p:txBody>
          <a:bodyPr/>
          <a:lstStyle/>
          <a:p>
            <a:r>
              <a:rPr lang="en-US"/>
              <a:t>CPSC503 Winter 2020</a:t>
            </a:r>
          </a:p>
        </p:txBody>
      </p:sp>
      <p:sp>
        <p:nvSpPr>
          <p:cNvPr id="4109" name="Slide Number Placeholder 6"/>
          <p:cNvSpPr>
            <a:spLocks noGrp="1"/>
          </p:cNvSpPr>
          <p:nvPr>
            <p:ph type="sldNum" sz="quarter" idx="12"/>
          </p:nvPr>
        </p:nvSpPr>
        <p:spPr>
          <a:noFill/>
        </p:spPr>
        <p:txBody>
          <a:bodyPr/>
          <a:lstStyle/>
          <a:p>
            <a:fld id="{4E7F36EA-68FB-48AC-B359-D5B839D9A002}" type="slidenum">
              <a:rPr lang="en-US" smtClean="0"/>
              <a:pPr/>
              <a:t>52</a:t>
            </a:fld>
            <a:endParaRPr lang="en-US"/>
          </a:p>
        </p:txBody>
      </p:sp>
      <p:sp>
        <p:nvSpPr>
          <p:cNvPr id="4110" name="Rectangle 2"/>
          <p:cNvSpPr>
            <a:spLocks noGrp="1" noChangeArrowheads="1"/>
          </p:cNvSpPr>
          <p:nvPr>
            <p:ph type="title"/>
          </p:nvPr>
        </p:nvSpPr>
        <p:spPr>
          <a:xfrm>
            <a:off x="914400" y="228600"/>
            <a:ext cx="4800600" cy="1143000"/>
          </a:xfrm>
        </p:spPr>
        <p:txBody>
          <a:bodyPr/>
          <a:lstStyle/>
          <a:p>
            <a:pPr eaLnBrk="1" hangingPunct="1"/>
            <a:r>
              <a:rPr lang="en-US"/>
              <a:t>Entropy of</a:t>
            </a:r>
          </a:p>
        </p:txBody>
      </p:sp>
      <p:graphicFrame>
        <p:nvGraphicFramePr>
          <p:cNvPr id="4098" name="Object 3"/>
          <p:cNvGraphicFramePr>
            <a:graphicFrameLocks noGrp="1" noChangeAspect="1"/>
          </p:cNvGraphicFramePr>
          <p:nvPr>
            <p:ph sz="half" idx="1"/>
          </p:nvPr>
        </p:nvGraphicFramePr>
        <p:xfrm>
          <a:off x="858838" y="1447800"/>
          <a:ext cx="5359400" cy="822325"/>
        </p:xfrm>
        <a:graphic>
          <a:graphicData uri="http://schemas.openxmlformats.org/presentationml/2006/ole">
            <mc:AlternateContent xmlns:mc="http://schemas.openxmlformats.org/markup-compatibility/2006">
              <mc:Choice xmlns:v="urn:schemas-microsoft-com:vml" Requires="v">
                <p:oleObj spid="_x0000_s220302" name="Equation" r:id="rId4" imgW="2400120" imgH="368280" progId="Equation.3">
                  <p:embed/>
                </p:oleObj>
              </mc:Choice>
              <mc:Fallback>
                <p:oleObj name="Equation" r:id="rId4" imgW="2400120" imgH="3682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8838" y="1447800"/>
                        <a:ext cx="5359400" cy="8223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4"/>
          <p:cNvGraphicFramePr>
            <a:graphicFrameLocks noGrp="1" noChangeAspect="1"/>
          </p:cNvGraphicFramePr>
          <p:nvPr>
            <p:ph sz="half" idx="2"/>
          </p:nvPr>
        </p:nvGraphicFramePr>
        <p:xfrm>
          <a:off x="4953000" y="533400"/>
          <a:ext cx="2895600" cy="646113"/>
        </p:xfrm>
        <a:graphic>
          <a:graphicData uri="http://schemas.openxmlformats.org/presentationml/2006/ole">
            <mc:AlternateContent xmlns:mc="http://schemas.openxmlformats.org/markup-compatibility/2006">
              <mc:Choice xmlns:v="urn:schemas-microsoft-com:vml" Requires="v">
                <p:oleObj spid="_x0000_s220303" name="Equation" r:id="rId6" imgW="711000" imgH="203040" progId="Equation.3">
                  <p:embed/>
                </p:oleObj>
              </mc:Choice>
              <mc:Fallback>
                <p:oleObj name="Equation" r:id="rId6" imgW="71100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53000" y="533400"/>
                        <a:ext cx="2895600" cy="6461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5"/>
          <p:cNvGrpSpPr>
            <a:grpSpLocks/>
          </p:cNvGrpSpPr>
          <p:nvPr/>
        </p:nvGrpSpPr>
        <p:grpSpPr bwMode="auto">
          <a:xfrm>
            <a:off x="381000" y="2209800"/>
            <a:ext cx="3841750" cy="881063"/>
            <a:chOff x="240" y="1392"/>
            <a:chExt cx="2420" cy="555"/>
          </a:xfrm>
        </p:grpSpPr>
        <p:sp>
          <p:nvSpPr>
            <p:cNvPr id="4119" name="Rectangle 6"/>
            <p:cNvSpPr>
              <a:spLocks noChangeArrowheads="1"/>
            </p:cNvSpPr>
            <p:nvPr/>
          </p:nvSpPr>
          <p:spPr bwMode="auto">
            <a:xfrm>
              <a:off x="240" y="1488"/>
              <a:ext cx="1584"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Entropy rate</a:t>
              </a:r>
            </a:p>
          </p:txBody>
        </p:sp>
        <p:graphicFrame>
          <p:nvGraphicFramePr>
            <p:cNvPr id="4102" name="Object 7"/>
            <p:cNvGraphicFramePr>
              <a:graphicFrameLocks noChangeAspect="1"/>
            </p:cNvGraphicFramePr>
            <p:nvPr/>
          </p:nvGraphicFramePr>
          <p:xfrm>
            <a:off x="1838" y="1392"/>
            <a:ext cx="822" cy="555"/>
          </p:xfrm>
          <a:graphic>
            <a:graphicData uri="http://schemas.openxmlformats.org/presentationml/2006/ole">
              <mc:AlternateContent xmlns:mc="http://schemas.openxmlformats.org/markup-compatibility/2006">
                <mc:Choice xmlns:v="urn:schemas-microsoft-com:vml" Requires="v">
                  <p:oleObj spid="_x0000_s220304" name="Equation" r:id="rId8" imgW="583920" imgH="393480" progId="Equation.3">
                    <p:embed/>
                  </p:oleObj>
                </mc:Choice>
                <mc:Fallback>
                  <p:oleObj name="Equation" r:id="rId8" imgW="58392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38" y="1392"/>
                          <a:ext cx="822"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 name="Group 8"/>
          <p:cNvGrpSpPr>
            <a:grpSpLocks/>
          </p:cNvGrpSpPr>
          <p:nvPr/>
        </p:nvGrpSpPr>
        <p:grpSpPr bwMode="auto">
          <a:xfrm>
            <a:off x="381000" y="3048000"/>
            <a:ext cx="8304213" cy="993775"/>
            <a:chOff x="240" y="1920"/>
            <a:chExt cx="5231" cy="626"/>
          </a:xfrm>
        </p:grpSpPr>
        <p:graphicFrame>
          <p:nvGraphicFramePr>
            <p:cNvPr id="4101" name="Object 9"/>
            <p:cNvGraphicFramePr>
              <a:graphicFrameLocks noChangeAspect="1"/>
            </p:cNvGraphicFramePr>
            <p:nvPr/>
          </p:nvGraphicFramePr>
          <p:xfrm>
            <a:off x="2399" y="1920"/>
            <a:ext cx="3072" cy="626"/>
          </p:xfrm>
          <a:graphic>
            <a:graphicData uri="http://schemas.openxmlformats.org/presentationml/2006/ole">
              <mc:AlternateContent xmlns:mc="http://schemas.openxmlformats.org/markup-compatibility/2006">
                <mc:Choice xmlns:v="urn:schemas-microsoft-com:vml" Requires="v">
                  <p:oleObj spid="_x0000_s220305" name="Equation" r:id="rId10" imgW="2184120" imgH="444240" progId="Equation.3">
                    <p:embed/>
                  </p:oleObj>
                </mc:Choice>
                <mc:Fallback>
                  <p:oleObj name="Equation" r:id="rId10" imgW="2184120" imgH="44424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99" y="1920"/>
                          <a:ext cx="3072" cy="62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18" name="Rectangle 10"/>
            <p:cNvSpPr>
              <a:spLocks noChangeArrowheads="1"/>
            </p:cNvSpPr>
            <p:nvPr/>
          </p:nvSpPr>
          <p:spPr bwMode="auto">
            <a:xfrm>
              <a:off x="240" y="2064"/>
              <a:ext cx="2112"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Language Entropy</a:t>
              </a:r>
            </a:p>
          </p:txBody>
        </p:sp>
      </p:grpSp>
      <p:grpSp>
        <p:nvGrpSpPr>
          <p:cNvPr id="4" name="Group 11"/>
          <p:cNvGrpSpPr>
            <a:grpSpLocks/>
          </p:cNvGrpSpPr>
          <p:nvPr/>
        </p:nvGrpSpPr>
        <p:grpSpPr bwMode="auto">
          <a:xfrm>
            <a:off x="1143000" y="4038600"/>
            <a:ext cx="7348538" cy="881063"/>
            <a:chOff x="720" y="2544"/>
            <a:chExt cx="4629" cy="555"/>
          </a:xfrm>
        </p:grpSpPr>
        <p:sp>
          <p:nvSpPr>
            <p:cNvPr id="4117" name="Rectangle 12"/>
            <p:cNvSpPr>
              <a:spLocks noChangeArrowheads="1"/>
            </p:cNvSpPr>
            <p:nvPr/>
          </p:nvSpPr>
          <p:spPr bwMode="auto">
            <a:xfrm>
              <a:off x="720" y="2640"/>
              <a:ext cx="2880" cy="384"/>
            </a:xfrm>
            <a:prstGeom prst="rect">
              <a:avLst/>
            </a:prstGeom>
            <a:noFill/>
            <a:ln w="9525">
              <a:noFill/>
              <a:miter lim="800000"/>
              <a:headEnd/>
              <a:tailEnd/>
            </a:ln>
          </p:spPr>
          <p:txBody>
            <a:bodyPr/>
            <a:lstStyle/>
            <a:p>
              <a:pPr marL="342900" indent="-342900">
                <a:lnSpc>
                  <a:spcPct val="80000"/>
                </a:lnSpc>
                <a:spcBef>
                  <a:spcPct val="20000"/>
                </a:spcBef>
              </a:pPr>
              <a:r>
                <a:rPr lang="en-US" sz="2800" i="1">
                  <a:solidFill>
                    <a:schemeClr val="accent2"/>
                  </a:solidFill>
                  <a:latin typeface="Comic Sans MS" pitchFamily="66" charset="0"/>
                </a:rPr>
                <a:t>Assumptions:</a:t>
              </a:r>
            </a:p>
            <a:p>
              <a:pPr marL="342900" indent="-342900">
                <a:lnSpc>
                  <a:spcPct val="80000"/>
                </a:lnSpc>
                <a:spcBef>
                  <a:spcPct val="20000"/>
                </a:spcBef>
              </a:pPr>
              <a:r>
                <a:rPr lang="en-US" sz="2800" i="1">
                  <a:solidFill>
                    <a:schemeClr val="accent2"/>
                  </a:solidFill>
                  <a:latin typeface="Comic Sans MS" pitchFamily="66" charset="0"/>
                </a:rPr>
                <a:t>ergodic and stationary </a:t>
              </a:r>
            </a:p>
          </p:txBody>
        </p:sp>
        <p:graphicFrame>
          <p:nvGraphicFramePr>
            <p:cNvPr id="4100" name="Object 13"/>
            <p:cNvGraphicFramePr>
              <a:graphicFrameLocks noChangeAspect="1"/>
            </p:cNvGraphicFramePr>
            <p:nvPr/>
          </p:nvGraphicFramePr>
          <p:xfrm>
            <a:off x="3134" y="2544"/>
            <a:ext cx="2215" cy="555"/>
          </p:xfrm>
          <a:graphic>
            <a:graphicData uri="http://schemas.openxmlformats.org/presentationml/2006/ole">
              <mc:AlternateContent xmlns:mc="http://schemas.openxmlformats.org/markup-compatibility/2006">
                <mc:Choice xmlns:v="urn:schemas-microsoft-com:vml" Requires="v">
                  <p:oleObj spid="_x0000_s220306" name="Equation" r:id="rId12" imgW="1574640" imgH="393480" progId="Equation.3">
                    <p:embed/>
                  </p:oleObj>
                </mc:Choice>
                <mc:Fallback>
                  <p:oleObj name="Equation" r:id="rId12" imgW="1574640" imgH="39348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134" y="2544"/>
                          <a:ext cx="2215"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429070" name="Rectangle 14"/>
          <p:cNvSpPr>
            <a:spLocks noChangeArrowheads="1"/>
          </p:cNvSpPr>
          <p:nvPr/>
        </p:nvSpPr>
        <p:spPr bwMode="auto">
          <a:xfrm>
            <a:off x="457200" y="5105400"/>
            <a:ext cx="8305800" cy="990600"/>
          </a:xfrm>
          <a:prstGeom prst="rect">
            <a:avLst/>
          </a:prstGeom>
          <a:noFill/>
          <a:ln w="9525">
            <a:solidFill>
              <a:schemeClr val="accent2"/>
            </a:solidFill>
            <a:miter lim="800000"/>
            <a:headEnd/>
            <a:tailEnd/>
          </a:ln>
        </p:spPr>
        <p:txBody>
          <a:bodyPr/>
          <a:lstStyle/>
          <a:p>
            <a:pPr marL="342900" indent="-342900">
              <a:spcBef>
                <a:spcPct val="20000"/>
              </a:spcBef>
            </a:pPr>
            <a:r>
              <a:rPr lang="en-US" sz="2800" b="1">
                <a:latin typeface="Comic Sans MS" pitchFamily="66" charset="0"/>
              </a:rPr>
              <a:t>Entropy can be computed by taking the average log probability of a looooong sample</a:t>
            </a:r>
          </a:p>
        </p:txBody>
      </p:sp>
      <p:sp>
        <p:nvSpPr>
          <p:cNvPr id="429071" name="Rectangle 15"/>
          <p:cNvSpPr>
            <a:spLocks noChangeArrowheads="1"/>
          </p:cNvSpPr>
          <p:nvPr/>
        </p:nvSpPr>
        <p:spPr bwMode="auto">
          <a:xfrm>
            <a:off x="152400" y="4572000"/>
            <a:ext cx="990600" cy="381000"/>
          </a:xfrm>
          <a:prstGeom prst="rect">
            <a:avLst/>
          </a:prstGeom>
          <a:noFill/>
          <a:ln w="9525">
            <a:solidFill>
              <a:schemeClr val="tx1"/>
            </a:solidFill>
            <a:miter lim="800000"/>
            <a:headEnd/>
            <a:tailEnd/>
          </a:ln>
        </p:spPr>
        <p:txBody>
          <a:bodyPr/>
          <a:lstStyle/>
          <a:p>
            <a:pPr marL="342900" indent="-342900">
              <a:lnSpc>
                <a:spcPct val="80000"/>
              </a:lnSpc>
              <a:spcBef>
                <a:spcPct val="20000"/>
              </a:spcBef>
            </a:pPr>
            <a:r>
              <a:rPr lang="en-US" sz="2800" i="1">
                <a:latin typeface="Comic Sans MS" pitchFamily="66" charset="0"/>
              </a:rPr>
              <a:t>NL?</a:t>
            </a:r>
          </a:p>
        </p:txBody>
      </p:sp>
      <p:sp>
        <p:nvSpPr>
          <p:cNvPr id="4116" name="Rectangle 17"/>
          <p:cNvSpPr>
            <a:spLocks noChangeArrowheads="1"/>
          </p:cNvSpPr>
          <p:nvPr/>
        </p:nvSpPr>
        <p:spPr bwMode="auto">
          <a:xfrm>
            <a:off x="228600" y="3886200"/>
            <a:ext cx="4114800" cy="381000"/>
          </a:xfrm>
          <a:prstGeom prst="rect">
            <a:avLst/>
          </a:prstGeom>
          <a:noFill/>
          <a:ln w="9525">
            <a:noFill/>
            <a:miter lim="800000"/>
            <a:headEnd/>
            <a:tailEnd/>
          </a:ln>
        </p:spPr>
        <p:txBody>
          <a:bodyPr/>
          <a:lstStyle/>
          <a:p>
            <a:pPr marL="342900" indent="-342900">
              <a:lnSpc>
                <a:spcPct val="80000"/>
              </a:lnSpc>
              <a:spcBef>
                <a:spcPct val="20000"/>
              </a:spcBef>
            </a:pPr>
            <a:r>
              <a:rPr lang="en-US" sz="2400" i="1">
                <a:latin typeface="Comic Sans MS" pitchFamily="66" charset="0"/>
              </a:rPr>
              <a:t>Shannon-McMillan-Breiman</a:t>
            </a:r>
          </a:p>
        </p:txBody>
      </p:sp>
      <mc:AlternateContent xmlns:mc="http://schemas.openxmlformats.org/markup-compatibility/2006" xmlns:p14="http://schemas.microsoft.com/office/powerpoint/2010/main">
        <mc:Choice Requires="p14">
          <p:contentPart p14:bwMode="auto" r:id="rId14">
            <p14:nvContentPartPr>
              <p14:cNvPr id="4103" name="Ink 22"/>
              <p14:cNvContentPartPr>
                <a14:cpLocks xmlns:a14="http://schemas.microsoft.com/office/drawing/2010/main" noRot="1" noChangeAspect="1" noEditPoints="1" noChangeArrowheads="1" noChangeShapeType="1"/>
              </p14:cNvContentPartPr>
              <p14:nvPr/>
            </p14:nvContentPartPr>
            <p14:xfrm>
              <a:off x="3498850" y="1947863"/>
              <a:ext cx="2771775" cy="350837"/>
            </p14:xfrm>
          </p:contentPart>
        </mc:Choice>
        <mc:Fallback xmlns="">
          <p:pic>
            <p:nvPicPr>
              <p:cNvPr id="4103" name="Ink 22"/>
              <p:cNvPicPr>
                <a:picLocks noRot="1" noChangeAspect="1" noEditPoints="1" noChangeArrowheads="1" noChangeShapeType="1"/>
              </p:cNvPicPr>
              <p:nvPr/>
            </p:nvPicPr>
            <p:blipFill>
              <a:blip r:embed="rId15"/>
              <a:stretch>
                <a:fillRect/>
              </a:stretch>
            </p:blipFill>
            <p:spPr>
              <a:xfrm>
                <a:off x="3492010" y="1944981"/>
                <a:ext cx="2785816" cy="36236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104" name="Ink 23"/>
              <p14:cNvContentPartPr>
                <a14:cpLocks xmlns:a14="http://schemas.microsoft.com/office/drawing/2010/main" noRot="1" noChangeAspect="1" noEditPoints="1" noChangeArrowheads="1" noChangeShapeType="1"/>
              </p14:cNvContentPartPr>
              <p14:nvPr/>
            </p14:nvContentPartPr>
            <p14:xfrm>
              <a:off x="7064375" y="3973513"/>
              <a:ext cx="363538" cy="350837"/>
            </p14:xfrm>
          </p:contentPart>
        </mc:Choice>
        <mc:Fallback xmlns="">
          <p:pic>
            <p:nvPicPr>
              <p:cNvPr id="4104" name="Ink 23"/>
              <p:cNvPicPr>
                <a:picLocks noRot="1" noChangeAspect="1" noEditPoints="1" noChangeArrowheads="1" noChangeShapeType="1"/>
              </p:cNvPicPr>
              <p:nvPr/>
            </p:nvPicPr>
            <p:blipFill>
              <a:blip r:embed="rId17"/>
              <a:stretch>
                <a:fillRect/>
              </a:stretch>
            </p:blipFill>
            <p:spPr>
              <a:xfrm>
                <a:off x="7057176" y="3964517"/>
                <a:ext cx="382975" cy="37098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05" name="Ink 24"/>
              <p14:cNvContentPartPr>
                <a14:cpLocks xmlns:a14="http://schemas.microsoft.com/office/drawing/2010/main" noRot="1" noChangeAspect="1" noEditPoints="1" noChangeArrowheads="1" noChangeShapeType="1"/>
              </p14:cNvContentPartPr>
              <p14:nvPr/>
            </p14:nvContentPartPr>
            <p14:xfrm>
              <a:off x="5418138" y="3670300"/>
              <a:ext cx="3441700" cy="457200"/>
            </p14:xfrm>
          </p:contentPart>
        </mc:Choice>
        <mc:Fallback xmlns="">
          <p:pic>
            <p:nvPicPr>
              <p:cNvPr id="4105" name="Ink 24"/>
              <p:cNvPicPr>
                <a:picLocks noRot="1" noChangeAspect="1" noEditPoints="1" noChangeArrowheads="1" noChangeShapeType="1"/>
              </p:cNvPicPr>
              <p:nvPr/>
            </p:nvPicPr>
            <p:blipFill>
              <a:blip r:embed="rId19"/>
              <a:stretch>
                <a:fillRect/>
              </a:stretch>
            </p:blipFill>
            <p:spPr>
              <a:xfrm>
                <a:off x="5411658" y="3665260"/>
                <a:ext cx="3457180" cy="4723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106" name="Ink 25"/>
              <p14:cNvContentPartPr>
                <a14:cpLocks xmlns:a14="http://schemas.microsoft.com/office/drawing/2010/main" noRot="1" noChangeAspect="1" noEditPoints="1" noChangeArrowheads="1" noChangeShapeType="1"/>
              </p14:cNvContentPartPr>
              <p14:nvPr/>
            </p14:nvContentPartPr>
            <p14:xfrm>
              <a:off x="455613" y="4238625"/>
              <a:ext cx="3544887" cy="76200"/>
            </p14:xfrm>
          </p:contentPart>
        </mc:Choice>
        <mc:Fallback xmlns="">
          <p:pic>
            <p:nvPicPr>
              <p:cNvPr id="4106" name="Ink 25"/>
              <p:cNvPicPr>
                <a:picLocks noRot="1" noChangeAspect="1" noEditPoints="1" noChangeArrowheads="1" noChangeShapeType="1"/>
              </p:cNvPicPr>
              <p:nvPr/>
            </p:nvPicPr>
            <p:blipFill>
              <a:blip r:embed="rId21"/>
              <a:stretch>
                <a:fillRect/>
              </a:stretch>
            </p:blipFill>
            <p:spPr>
              <a:xfrm>
                <a:off x="452733" y="4231796"/>
                <a:ext cx="3557487" cy="92015"/>
              </a:xfrm>
              <a:prstGeom prst="rect">
                <a:avLst/>
              </a:prstGeom>
            </p:spPr>
          </p:pic>
        </mc:Fallback>
      </mc:AlternateContent>
    </p:spTree>
    <p:extLst>
      <p:ext uri="{BB962C8B-B14F-4D97-AF65-F5344CB8AC3E}">
        <p14:creationId xmlns:p14="http://schemas.microsoft.com/office/powerpoint/2010/main" val="1560941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90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29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70" grpId="0" animBg="1" autoUpdateAnimBg="0"/>
      <p:bldP spid="429071"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33" name="Date Placeholder 3"/>
          <p:cNvSpPr>
            <a:spLocks noGrp="1"/>
          </p:cNvSpPr>
          <p:nvPr>
            <p:ph type="dt" sz="quarter" idx="10"/>
          </p:nvPr>
        </p:nvSpPr>
        <p:spPr>
          <a:noFill/>
        </p:spPr>
        <p:txBody>
          <a:bodyPr/>
          <a:lstStyle/>
          <a:p>
            <a:fld id="{73096A91-364D-4082-A3F5-83181D3A5450}" type="datetime1">
              <a:rPr lang="en-US" smtClean="0"/>
              <a:t>9/21/2020</a:t>
            </a:fld>
            <a:endParaRPr lang="en-US"/>
          </a:p>
        </p:txBody>
      </p:sp>
      <p:sp>
        <p:nvSpPr>
          <p:cNvPr id="5134" name="Footer Placeholder 4"/>
          <p:cNvSpPr>
            <a:spLocks noGrp="1"/>
          </p:cNvSpPr>
          <p:nvPr>
            <p:ph type="ftr" sz="quarter" idx="11"/>
          </p:nvPr>
        </p:nvSpPr>
        <p:spPr>
          <a:noFill/>
        </p:spPr>
        <p:txBody>
          <a:bodyPr/>
          <a:lstStyle/>
          <a:p>
            <a:r>
              <a:rPr lang="en-US"/>
              <a:t>CPSC503 Winter 2020</a:t>
            </a:r>
          </a:p>
        </p:txBody>
      </p:sp>
      <p:sp>
        <p:nvSpPr>
          <p:cNvPr id="5135" name="Slide Number Placeholder 5"/>
          <p:cNvSpPr>
            <a:spLocks noGrp="1"/>
          </p:cNvSpPr>
          <p:nvPr>
            <p:ph type="sldNum" sz="quarter" idx="12"/>
          </p:nvPr>
        </p:nvSpPr>
        <p:spPr>
          <a:noFill/>
        </p:spPr>
        <p:txBody>
          <a:bodyPr/>
          <a:lstStyle/>
          <a:p>
            <a:fld id="{3F745E49-3A52-43AA-A1F2-3452F0A4DCAB}" type="slidenum">
              <a:rPr lang="en-US" smtClean="0"/>
              <a:pPr/>
              <a:t>53</a:t>
            </a:fld>
            <a:endParaRPr lang="en-US"/>
          </a:p>
        </p:txBody>
      </p:sp>
      <p:sp>
        <p:nvSpPr>
          <p:cNvPr id="5136" name="Rectangle 2"/>
          <p:cNvSpPr>
            <a:spLocks noGrp="1" noChangeArrowheads="1"/>
          </p:cNvSpPr>
          <p:nvPr>
            <p:ph type="title"/>
          </p:nvPr>
        </p:nvSpPr>
        <p:spPr>
          <a:xfrm>
            <a:off x="762000" y="0"/>
            <a:ext cx="7772400" cy="1143000"/>
          </a:xfrm>
        </p:spPr>
        <p:txBody>
          <a:bodyPr/>
          <a:lstStyle/>
          <a:p>
            <a:pPr eaLnBrk="1" hangingPunct="1"/>
            <a:r>
              <a:rPr lang="en-US" sz="3600"/>
              <a:t>Cross-Entropy</a:t>
            </a:r>
            <a:endParaRPr lang="en-US" sz="3600">
              <a:solidFill>
                <a:srgbClr val="A50021"/>
              </a:solidFill>
            </a:endParaRPr>
          </a:p>
        </p:txBody>
      </p:sp>
      <p:sp>
        <p:nvSpPr>
          <p:cNvPr id="5137" name="Rectangle 3"/>
          <p:cNvSpPr>
            <a:spLocks noChangeArrowheads="1"/>
          </p:cNvSpPr>
          <p:nvPr/>
        </p:nvSpPr>
        <p:spPr bwMode="auto">
          <a:xfrm>
            <a:off x="381000" y="914400"/>
            <a:ext cx="8077200" cy="9906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Between probability distribution P and another distribution Q (model for P)</a:t>
            </a:r>
          </a:p>
        </p:txBody>
      </p:sp>
      <p:graphicFrame>
        <p:nvGraphicFramePr>
          <p:cNvPr id="5122" name="Object 4"/>
          <p:cNvGraphicFramePr>
            <a:graphicFrameLocks noChangeAspect="1"/>
          </p:cNvGraphicFramePr>
          <p:nvPr/>
        </p:nvGraphicFramePr>
        <p:xfrm>
          <a:off x="1447800" y="1981200"/>
          <a:ext cx="7239000" cy="831850"/>
        </p:xfrm>
        <a:graphic>
          <a:graphicData uri="http://schemas.openxmlformats.org/presentationml/2006/ole">
            <mc:AlternateContent xmlns:mc="http://schemas.openxmlformats.org/markup-compatibility/2006">
              <mc:Choice xmlns:v="urn:schemas-microsoft-com:vml" Requires="v">
                <p:oleObj spid="_x0000_s221298" name="Equation" r:id="rId4" imgW="2984400" imgH="342720" progId="Equation.3">
                  <p:embed/>
                </p:oleObj>
              </mc:Choice>
              <mc:Fallback>
                <p:oleObj name="Equation" r:id="rId4" imgW="2984400" imgH="34272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981200"/>
                        <a:ext cx="7239000" cy="831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3" name="Object 5"/>
          <p:cNvGraphicFramePr>
            <a:graphicFrameLocks noChangeAspect="1"/>
          </p:cNvGraphicFramePr>
          <p:nvPr/>
        </p:nvGraphicFramePr>
        <p:xfrm>
          <a:off x="1447800" y="2667000"/>
          <a:ext cx="2743200" cy="531813"/>
        </p:xfrm>
        <a:graphic>
          <a:graphicData uri="http://schemas.openxmlformats.org/presentationml/2006/ole">
            <mc:AlternateContent xmlns:mc="http://schemas.openxmlformats.org/markup-compatibility/2006">
              <mc:Choice xmlns:v="urn:schemas-microsoft-com:vml" Requires="v">
                <p:oleObj spid="_x0000_s221299" name="Equation" r:id="rId6" imgW="1054080" imgH="203040" progId="Equation.3">
                  <p:embed/>
                </p:oleObj>
              </mc:Choice>
              <mc:Fallback>
                <p:oleObj name="Equation" r:id="rId6" imgW="105408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667000"/>
                        <a:ext cx="2743200" cy="531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31110" name="Rectangle 6"/>
          <p:cNvSpPr>
            <a:spLocks noChangeArrowheads="1"/>
          </p:cNvSpPr>
          <p:nvPr/>
        </p:nvSpPr>
        <p:spPr bwMode="auto">
          <a:xfrm>
            <a:off x="0" y="4953000"/>
            <a:ext cx="9144000" cy="1600200"/>
          </a:xfrm>
          <a:prstGeom prst="rect">
            <a:avLst/>
          </a:prstGeom>
          <a:noFill/>
          <a:ln w="9525">
            <a:solidFill>
              <a:schemeClr val="accent2"/>
            </a:solidFill>
            <a:miter lim="800000"/>
            <a:headEnd/>
            <a:tailEnd/>
          </a:ln>
        </p:spPr>
        <p:txBody>
          <a:bodyPr/>
          <a:lstStyle/>
          <a:p>
            <a:pPr marL="342900" indent="-342900">
              <a:spcBef>
                <a:spcPct val="20000"/>
              </a:spcBef>
              <a:defRPr/>
            </a:pPr>
            <a:r>
              <a:rPr lang="en-US" sz="2800" b="1" dirty="0">
                <a:latin typeface="Comic Sans MS" pitchFamily="66" charset="0"/>
              </a:rPr>
              <a:t>Between two models Q</a:t>
            </a:r>
            <a:r>
              <a:rPr lang="en-US" sz="2800" b="1" baseline="-25000" dirty="0">
                <a:latin typeface="Comic Sans MS" pitchFamily="66" charset="0"/>
              </a:rPr>
              <a:t>1</a:t>
            </a:r>
            <a:r>
              <a:rPr lang="en-US" sz="2800" b="1" dirty="0">
                <a:latin typeface="Comic Sans MS" pitchFamily="66" charset="0"/>
              </a:rPr>
              <a:t> and Q</a:t>
            </a:r>
            <a:r>
              <a:rPr lang="en-US" sz="2800" b="1" baseline="-25000" dirty="0">
                <a:latin typeface="Comic Sans MS" pitchFamily="66" charset="0"/>
              </a:rPr>
              <a:t>2</a:t>
            </a:r>
            <a:r>
              <a:rPr lang="en-US" sz="2800" b="1" dirty="0">
                <a:latin typeface="Comic Sans MS" pitchFamily="66" charset="0"/>
              </a:rPr>
              <a:t> the more accurate is the one with </a:t>
            </a:r>
            <a:r>
              <a:rPr lang="en-US" sz="2800" b="1" dirty="0">
                <a:solidFill>
                  <a:schemeClr val="accent6"/>
                </a:solidFill>
                <a:latin typeface="Comic Sans MS" pitchFamily="66" charset="0"/>
              </a:rPr>
              <a:t>higher</a:t>
            </a:r>
            <a:r>
              <a:rPr lang="en-US" sz="2800" b="1" dirty="0">
                <a:latin typeface="Comic Sans MS" pitchFamily="66" charset="0"/>
              </a:rPr>
              <a:t>       =&gt;</a:t>
            </a:r>
            <a:r>
              <a:rPr lang="en-US" sz="2800" b="1" dirty="0">
                <a:solidFill>
                  <a:schemeClr val="accent2"/>
                </a:solidFill>
                <a:latin typeface="Comic Sans MS" pitchFamily="66" charset="0"/>
              </a:rPr>
              <a:t>lower</a:t>
            </a:r>
            <a:r>
              <a:rPr lang="en-US" sz="2800" b="1" dirty="0">
                <a:latin typeface="Comic Sans MS" pitchFamily="66" charset="0"/>
              </a:rPr>
              <a:t> cross-entropy =&gt; </a:t>
            </a:r>
            <a:r>
              <a:rPr lang="en-US" sz="2800" b="1" dirty="0">
                <a:solidFill>
                  <a:schemeClr val="accent2"/>
                </a:solidFill>
                <a:latin typeface="Comic Sans MS" pitchFamily="66" charset="0"/>
              </a:rPr>
              <a:t>lower</a:t>
            </a:r>
          </a:p>
        </p:txBody>
      </p:sp>
      <p:grpSp>
        <p:nvGrpSpPr>
          <p:cNvPr id="2" name="Group 7"/>
          <p:cNvGrpSpPr>
            <a:grpSpLocks/>
          </p:cNvGrpSpPr>
          <p:nvPr/>
        </p:nvGrpSpPr>
        <p:grpSpPr bwMode="auto">
          <a:xfrm>
            <a:off x="0" y="3124200"/>
            <a:ext cx="8286750" cy="1819275"/>
            <a:chOff x="0" y="2064"/>
            <a:chExt cx="5220" cy="1146"/>
          </a:xfrm>
        </p:grpSpPr>
        <p:graphicFrame>
          <p:nvGraphicFramePr>
            <p:cNvPr id="5124" name="Object 8"/>
            <p:cNvGraphicFramePr>
              <a:graphicFrameLocks noChangeAspect="1"/>
            </p:cNvGraphicFramePr>
            <p:nvPr/>
          </p:nvGraphicFramePr>
          <p:xfrm>
            <a:off x="1596" y="2064"/>
            <a:ext cx="3624" cy="682"/>
          </p:xfrm>
          <a:graphic>
            <a:graphicData uri="http://schemas.openxmlformats.org/presentationml/2006/ole">
              <mc:AlternateContent xmlns:mc="http://schemas.openxmlformats.org/markup-compatibility/2006">
                <mc:Choice xmlns:v="urn:schemas-microsoft-com:vml" Requires="v">
                  <p:oleObj spid="_x0000_s221300" name="Equation" r:id="rId8" imgW="2361960" imgH="444240" progId="Equation.3">
                    <p:embed/>
                  </p:oleObj>
                </mc:Choice>
                <mc:Fallback>
                  <p:oleObj name="Equation" r:id="rId8" imgW="2361960" imgH="44424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96" y="2064"/>
                          <a:ext cx="3624" cy="68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5" name="Object 9"/>
            <p:cNvGraphicFramePr>
              <a:graphicFrameLocks noChangeAspect="1"/>
            </p:cNvGraphicFramePr>
            <p:nvPr/>
          </p:nvGraphicFramePr>
          <p:xfrm>
            <a:off x="1683" y="2630"/>
            <a:ext cx="2585" cy="580"/>
          </p:xfrm>
          <a:graphic>
            <a:graphicData uri="http://schemas.openxmlformats.org/presentationml/2006/ole">
              <mc:AlternateContent xmlns:mc="http://schemas.openxmlformats.org/markup-compatibility/2006">
                <mc:Choice xmlns:v="urn:schemas-microsoft-com:vml" Requires="v">
                  <p:oleObj spid="_x0000_s221301" name="Equation" r:id="rId10" imgW="1752480" imgH="393480" progId="Equation.3">
                    <p:embed/>
                  </p:oleObj>
                </mc:Choice>
                <mc:Fallback>
                  <p:oleObj name="Equation" r:id="rId10" imgW="1752480" imgH="39348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683" y="2630"/>
                          <a:ext cx="2585" cy="58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40" name="Rectangle 10"/>
            <p:cNvSpPr>
              <a:spLocks noChangeArrowheads="1"/>
            </p:cNvSpPr>
            <p:nvPr/>
          </p:nvSpPr>
          <p:spPr bwMode="auto">
            <a:xfrm>
              <a:off x="0" y="2208"/>
              <a:ext cx="1344" cy="384"/>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Comic Sans MS" pitchFamily="66" charset="0"/>
                </a:rPr>
                <a:t>Applied to Language</a:t>
              </a:r>
            </a:p>
          </p:txBody>
        </p:sp>
      </p:grpSp>
      <mc:AlternateContent xmlns:mc="http://schemas.openxmlformats.org/markup-compatibility/2006" xmlns:p14="http://schemas.microsoft.com/office/powerpoint/2010/main">
        <mc:Choice Requires="p14">
          <p:contentPart p14:bwMode="auto" r:id="rId12">
            <p14:nvContentPartPr>
              <p14:cNvPr id="5126" name="Ink 21"/>
              <p14:cNvContentPartPr>
                <a14:cpLocks xmlns:a14="http://schemas.microsoft.com/office/drawing/2010/main" noRot="1" noChangeAspect="1" noEditPoints="1" noChangeArrowheads="1" noChangeShapeType="1"/>
              </p14:cNvContentPartPr>
              <p14:nvPr/>
            </p14:nvContentPartPr>
            <p14:xfrm>
              <a:off x="5462588" y="1839913"/>
              <a:ext cx="261937" cy="300037"/>
            </p14:xfrm>
          </p:contentPart>
        </mc:Choice>
        <mc:Fallback xmlns="">
          <p:pic>
            <p:nvPicPr>
              <p:cNvPr id="5126" name="Ink 21"/>
              <p:cNvPicPr>
                <a:picLocks noRot="1" noChangeAspect="1" noEditPoints="1" noChangeArrowheads="1" noChangeShapeType="1"/>
              </p:cNvPicPr>
              <p:nvPr/>
            </p:nvPicPr>
            <p:blipFill>
              <a:blip r:embed="rId13"/>
              <a:stretch>
                <a:fillRect/>
              </a:stretch>
            </p:blipFill>
            <p:spPr>
              <a:xfrm>
                <a:off x="5460069" y="1832349"/>
                <a:ext cx="274890" cy="31588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5127" name="Ink 22"/>
              <p14:cNvContentPartPr>
                <a14:cpLocks xmlns:a14="http://schemas.microsoft.com/office/drawing/2010/main" noRot="1" noChangeAspect="1" noEditPoints="1" noChangeArrowheads="1" noChangeShapeType="1"/>
              </p14:cNvContentPartPr>
              <p14:nvPr/>
            </p14:nvContentPartPr>
            <p14:xfrm>
              <a:off x="3128963" y="2355850"/>
              <a:ext cx="2555875" cy="254000"/>
            </p14:xfrm>
          </p:contentPart>
        </mc:Choice>
        <mc:Fallback xmlns="">
          <p:pic>
            <p:nvPicPr>
              <p:cNvPr id="5127" name="Ink 22"/>
              <p:cNvPicPr>
                <a:picLocks noRot="1" noChangeAspect="1" noEditPoints="1" noChangeArrowheads="1" noChangeShapeType="1"/>
              </p:cNvPicPr>
              <p:nvPr/>
            </p:nvPicPr>
            <p:blipFill>
              <a:blip r:embed="rId15"/>
              <a:stretch>
                <a:fillRect/>
              </a:stretch>
            </p:blipFill>
            <p:spPr>
              <a:xfrm>
                <a:off x="3126083" y="2349374"/>
                <a:ext cx="2569914" cy="27162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5128" name="Ink 23"/>
              <p14:cNvContentPartPr>
                <a14:cpLocks xmlns:a14="http://schemas.microsoft.com/office/drawing/2010/main" noRot="1" noChangeAspect="1" noEditPoints="1" noChangeArrowheads="1" noChangeShapeType="1"/>
              </p14:cNvContentPartPr>
              <p14:nvPr/>
            </p14:nvContentPartPr>
            <p14:xfrm>
              <a:off x="6735763" y="4049713"/>
              <a:ext cx="347662" cy="625475"/>
            </p14:xfrm>
          </p:contentPart>
        </mc:Choice>
        <mc:Fallback xmlns="">
          <p:pic>
            <p:nvPicPr>
              <p:cNvPr id="5128" name="Ink 23"/>
              <p:cNvPicPr>
                <a:picLocks noRot="1" noChangeAspect="1" noEditPoints="1" noChangeArrowheads="1" noChangeShapeType="1"/>
              </p:cNvPicPr>
              <p:nvPr/>
            </p:nvPicPr>
            <p:blipFill>
              <a:blip r:embed="rId17"/>
              <a:stretch>
                <a:fillRect/>
              </a:stretch>
            </p:blipFill>
            <p:spPr>
              <a:xfrm>
                <a:off x="6725675" y="4037830"/>
                <a:ext cx="370719" cy="64852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5129" name="Ink 24"/>
              <p14:cNvContentPartPr>
                <a14:cpLocks xmlns:a14="http://schemas.microsoft.com/office/drawing/2010/main" noRot="1" noChangeAspect="1" noEditPoints="1" noChangeArrowheads="1" noChangeShapeType="1"/>
              </p14:cNvContentPartPr>
              <p14:nvPr/>
            </p14:nvContentPartPr>
            <p14:xfrm>
              <a:off x="4310063" y="5489575"/>
              <a:ext cx="876300" cy="400050"/>
            </p14:xfrm>
          </p:contentPart>
        </mc:Choice>
        <mc:Fallback xmlns="">
          <p:pic>
            <p:nvPicPr>
              <p:cNvPr id="5129" name="Ink 24"/>
              <p:cNvPicPr>
                <a:picLocks noRot="1" noChangeAspect="1" noEditPoints="1" noChangeArrowheads="1" noChangeShapeType="1"/>
              </p:cNvPicPr>
              <p:nvPr/>
            </p:nvPicPr>
            <p:blipFill>
              <a:blip r:embed="rId19"/>
              <a:stretch>
                <a:fillRect/>
              </a:stretch>
            </p:blipFill>
            <p:spPr>
              <a:xfrm>
                <a:off x="4299262" y="5479493"/>
                <a:ext cx="899342" cy="420935"/>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130" name="Ink 25"/>
              <p14:cNvContentPartPr>
                <a14:cpLocks xmlns:a14="http://schemas.microsoft.com/office/drawing/2010/main" noRot="1" noChangeAspect="1" noEditPoints="1" noChangeArrowheads="1" noChangeShapeType="1"/>
              </p14:cNvContentPartPr>
              <p14:nvPr/>
            </p14:nvContentPartPr>
            <p14:xfrm>
              <a:off x="3602038" y="5921375"/>
              <a:ext cx="2184400" cy="352425"/>
            </p14:xfrm>
          </p:contentPart>
        </mc:Choice>
        <mc:Fallback xmlns="">
          <p:pic>
            <p:nvPicPr>
              <p:cNvPr id="5130" name="Ink 25"/>
              <p:cNvPicPr>
                <a:picLocks noRot="1" noChangeAspect="1" noEditPoints="1" noChangeArrowheads="1" noChangeShapeType="1"/>
              </p:cNvPicPr>
              <p:nvPr/>
            </p:nvPicPr>
            <p:blipFill>
              <a:blip r:embed="rId21"/>
              <a:stretch>
                <a:fillRect/>
              </a:stretch>
            </p:blipFill>
            <p:spPr>
              <a:xfrm>
                <a:off x="3596998" y="5915609"/>
                <a:ext cx="2194480" cy="36900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131" name="Ink 26"/>
              <p14:cNvContentPartPr>
                <a14:cpLocks xmlns:a14="http://schemas.microsoft.com/office/drawing/2010/main" noRot="1" noChangeAspect="1" noEditPoints="1" noChangeArrowheads="1" noChangeShapeType="1"/>
              </p14:cNvContentPartPr>
              <p14:nvPr/>
            </p14:nvContentPartPr>
            <p14:xfrm>
              <a:off x="2125663" y="4233863"/>
              <a:ext cx="244475" cy="422275"/>
            </p14:xfrm>
          </p:contentPart>
        </mc:Choice>
        <mc:Fallback xmlns="">
          <p:pic>
            <p:nvPicPr>
              <p:cNvPr id="5131" name="Ink 26"/>
              <p:cNvPicPr>
                <a:picLocks noRot="1" noChangeAspect="1" noEditPoints="1" noChangeArrowheads="1" noChangeShapeType="1"/>
              </p:cNvPicPr>
              <p:nvPr/>
            </p:nvPicPr>
            <p:blipFill>
              <a:blip r:embed="rId23"/>
              <a:stretch>
                <a:fillRect/>
              </a:stretch>
            </p:blipFill>
            <p:spPr>
              <a:xfrm>
                <a:off x="2121342" y="4224871"/>
                <a:ext cx="260317" cy="44097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132" name="Ink 27"/>
              <p14:cNvContentPartPr>
                <a14:cpLocks xmlns:a14="http://schemas.microsoft.com/office/drawing/2010/main" noRot="1" noChangeAspect="1" noEditPoints="1" noChangeArrowheads="1" noChangeShapeType="1"/>
              </p14:cNvContentPartPr>
              <p14:nvPr/>
            </p14:nvContentPartPr>
            <p14:xfrm>
              <a:off x="1019175" y="1958975"/>
              <a:ext cx="339725" cy="441325"/>
            </p14:xfrm>
          </p:contentPart>
        </mc:Choice>
        <mc:Fallback xmlns="">
          <p:pic>
            <p:nvPicPr>
              <p:cNvPr id="5132" name="Ink 27"/>
              <p:cNvPicPr>
                <a:picLocks noRot="1" noChangeAspect="1" noEditPoints="1" noChangeArrowheads="1" noChangeShapeType="1"/>
              </p:cNvPicPr>
              <p:nvPr/>
            </p:nvPicPr>
            <p:blipFill>
              <a:blip r:embed="rId25"/>
              <a:stretch>
                <a:fillRect/>
              </a:stretch>
            </p:blipFill>
            <p:spPr>
              <a:xfrm>
                <a:off x="1015588" y="1951764"/>
                <a:ext cx="354075" cy="457190"/>
              </a:xfrm>
              <a:prstGeom prst="rect">
                <a:avLst/>
              </a:prstGeom>
            </p:spPr>
          </p:pic>
        </mc:Fallback>
      </mc:AlternateContent>
    </p:spTree>
    <p:extLst>
      <p:ext uri="{BB962C8B-B14F-4D97-AF65-F5344CB8AC3E}">
        <p14:creationId xmlns:p14="http://schemas.microsoft.com/office/powerpoint/2010/main" val="25158419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31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Date Placeholder 3"/>
          <p:cNvSpPr>
            <a:spLocks noGrp="1"/>
          </p:cNvSpPr>
          <p:nvPr>
            <p:ph type="dt" sz="quarter" idx="10"/>
          </p:nvPr>
        </p:nvSpPr>
        <p:spPr>
          <a:xfrm>
            <a:off x="685800" y="6172200"/>
            <a:ext cx="1905000" cy="457200"/>
          </a:xfrm>
          <a:noFill/>
        </p:spPr>
        <p:txBody>
          <a:bodyPr/>
          <a:lstStyle/>
          <a:p>
            <a:fld id="{DCF1CB11-1039-43D7-8913-C1C37EE8F6AF}" type="datetime1">
              <a:rPr lang="en-US" smtClean="0"/>
              <a:t>9/21/2020</a:t>
            </a:fld>
            <a:endParaRPr lang="en-US"/>
          </a:p>
        </p:txBody>
      </p:sp>
      <p:sp>
        <p:nvSpPr>
          <p:cNvPr id="6155" name="Footer Placeholder 4"/>
          <p:cNvSpPr>
            <a:spLocks noGrp="1"/>
          </p:cNvSpPr>
          <p:nvPr>
            <p:ph type="ftr" sz="quarter" idx="11"/>
          </p:nvPr>
        </p:nvSpPr>
        <p:spPr>
          <a:noFill/>
        </p:spPr>
        <p:txBody>
          <a:bodyPr/>
          <a:lstStyle/>
          <a:p>
            <a:r>
              <a:rPr lang="en-US"/>
              <a:t>CPSC503 Winter 2020</a:t>
            </a:r>
          </a:p>
        </p:txBody>
      </p:sp>
      <p:sp>
        <p:nvSpPr>
          <p:cNvPr id="6156" name="Slide Number Placeholder 5"/>
          <p:cNvSpPr>
            <a:spLocks noGrp="1"/>
          </p:cNvSpPr>
          <p:nvPr>
            <p:ph type="sldNum" sz="quarter" idx="12"/>
          </p:nvPr>
        </p:nvSpPr>
        <p:spPr>
          <a:xfrm>
            <a:off x="6629400" y="6172200"/>
            <a:ext cx="1905000" cy="457200"/>
          </a:xfrm>
          <a:noFill/>
        </p:spPr>
        <p:txBody>
          <a:bodyPr/>
          <a:lstStyle/>
          <a:p>
            <a:fld id="{BD44E808-6281-4926-B844-3855957EA86A}" type="slidenum">
              <a:rPr lang="en-US" smtClean="0"/>
              <a:pPr/>
              <a:t>54</a:t>
            </a:fld>
            <a:endParaRPr lang="en-US"/>
          </a:p>
        </p:txBody>
      </p:sp>
      <p:sp>
        <p:nvSpPr>
          <p:cNvPr id="6157" name="Rectangle 2"/>
          <p:cNvSpPr>
            <a:spLocks noGrp="1" noChangeArrowheads="1"/>
          </p:cNvSpPr>
          <p:nvPr>
            <p:ph type="title"/>
          </p:nvPr>
        </p:nvSpPr>
        <p:spPr>
          <a:xfrm>
            <a:off x="533400" y="0"/>
            <a:ext cx="7772400" cy="1143000"/>
          </a:xfrm>
        </p:spPr>
        <p:txBody>
          <a:bodyPr/>
          <a:lstStyle/>
          <a:p>
            <a:pPr eaLnBrk="1" hangingPunct="1"/>
            <a:r>
              <a:rPr lang="en-US"/>
              <a:t>Model Evaluation: In practice</a:t>
            </a:r>
          </a:p>
        </p:txBody>
      </p:sp>
      <p:sp>
        <p:nvSpPr>
          <p:cNvPr id="6158" name="Rectangle 3"/>
          <p:cNvSpPr>
            <a:spLocks noChangeArrowheads="1"/>
          </p:cNvSpPr>
          <p:nvPr/>
        </p:nvSpPr>
        <p:spPr bwMode="auto">
          <a:xfrm>
            <a:off x="3581400" y="7620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6159" name="Rectangle 4"/>
          <p:cNvSpPr>
            <a:spLocks noChangeArrowheads="1"/>
          </p:cNvSpPr>
          <p:nvPr/>
        </p:nvSpPr>
        <p:spPr bwMode="auto">
          <a:xfrm>
            <a:off x="228600" y="20574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6160" name="Rectangle 5"/>
          <p:cNvSpPr>
            <a:spLocks noChangeArrowheads="1"/>
          </p:cNvSpPr>
          <p:nvPr/>
        </p:nvSpPr>
        <p:spPr bwMode="auto">
          <a:xfrm>
            <a:off x="5562600" y="21336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6161" name="Line 6"/>
          <p:cNvSpPr>
            <a:spLocks noChangeShapeType="1"/>
          </p:cNvSpPr>
          <p:nvPr/>
        </p:nvSpPr>
        <p:spPr bwMode="auto">
          <a:xfrm flipH="1">
            <a:off x="2743200" y="15240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6162" name="Line 7"/>
          <p:cNvSpPr>
            <a:spLocks noChangeShapeType="1"/>
          </p:cNvSpPr>
          <p:nvPr/>
        </p:nvSpPr>
        <p:spPr bwMode="auto">
          <a:xfrm>
            <a:off x="4800600" y="15240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6163" name="Rectangle 8"/>
          <p:cNvSpPr>
            <a:spLocks noChangeArrowheads="1"/>
          </p:cNvSpPr>
          <p:nvPr/>
        </p:nvSpPr>
        <p:spPr bwMode="auto">
          <a:xfrm>
            <a:off x="3962400" y="17526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6164" name="Rectangle 9"/>
          <p:cNvSpPr>
            <a:spLocks noChangeArrowheads="1"/>
          </p:cNvSpPr>
          <p:nvPr/>
        </p:nvSpPr>
        <p:spPr bwMode="auto">
          <a:xfrm>
            <a:off x="0" y="3124200"/>
            <a:ext cx="3352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B</a:t>
            </a:r>
            <a:r>
              <a:rPr lang="en-US" sz="2800" i="1">
                <a:latin typeface="Comic Sans MS" pitchFamily="66" charset="0"/>
              </a:rPr>
              <a:t>:</a:t>
            </a:r>
            <a:r>
              <a:rPr lang="en-US" sz="2800" i="1" u="sng">
                <a:latin typeface="Comic Sans MS" pitchFamily="66" charset="0"/>
              </a:rPr>
              <a:t> train models</a:t>
            </a:r>
          </a:p>
        </p:txBody>
      </p:sp>
      <p:sp>
        <p:nvSpPr>
          <p:cNvPr id="6165" name="Rectangle 10"/>
          <p:cNvSpPr>
            <a:spLocks noChangeArrowheads="1"/>
          </p:cNvSpPr>
          <p:nvPr/>
        </p:nvSpPr>
        <p:spPr bwMode="auto">
          <a:xfrm>
            <a:off x="2667000" y="40386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Models: Q</a:t>
            </a:r>
            <a:r>
              <a:rPr lang="en-US" sz="3200" baseline="-25000">
                <a:solidFill>
                  <a:schemeClr val="accent2"/>
                </a:solidFill>
                <a:latin typeface="Comic Sans MS" pitchFamily="66" charset="0"/>
              </a:rPr>
              <a:t>1</a:t>
            </a:r>
            <a:r>
              <a:rPr lang="en-US" sz="3200">
                <a:solidFill>
                  <a:schemeClr val="accent2"/>
                </a:solidFill>
                <a:latin typeface="Comic Sans MS" pitchFamily="66" charset="0"/>
              </a:rPr>
              <a:t> and Q</a:t>
            </a:r>
            <a:r>
              <a:rPr lang="en-US" sz="2800" baseline="-25000">
                <a:solidFill>
                  <a:schemeClr val="accent2"/>
                </a:solidFill>
                <a:latin typeface="Comic Sans MS" pitchFamily="66" charset="0"/>
              </a:rPr>
              <a:t>2</a:t>
            </a:r>
            <a:endParaRPr lang="en-US" sz="2800">
              <a:solidFill>
                <a:schemeClr val="accent2"/>
              </a:solidFill>
              <a:latin typeface="Comic Sans MS" pitchFamily="66" charset="0"/>
            </a:endParaRPr>
          </a:p>
        </p:txBody>
      </p:sp>
      <p:sp>
        <p:nvSpPr>
          <p:cNvPr id="6166" name="Line 11"/>
          <p:cNvSpPr>
            <a:spLocks noChangeShapeType="1"/>
          </p:cNvSpPr>
          <p:nvPr/>
        </p:nvSpPr>
        <p:spPr bwMode="auto">
          <a:xfrm>
            <a:off x="1828800" y="2743200"/>
            <a:ext cx="2133600" cy="1295400"/>
          </a:xfrm>
          <a:prstGeom prst="line">
            <a:avLst/>
          </a:prstGeom>
          <a:noFill/>
          <a:ln w="38100">
            <a:solidFill>
              <a:schemeClr val="tx1"/>
            </a:solidFill>
            <a:round/>
            <a:headEnd/>
            <a:tailEnd type="triangle" w="med" len="med"/>
          </a:ln>
        </p:spPr>
        <p:txBody>
          <a:bodyPr wrap="none" anchor="ctr"/>
          <a:lstStyle/>
          <a:p>
            <a:endParaRPr lang="en-CA"/>
          </a:p>
        </p:txBody>
      </p:sp>
      <p:sp>
        <p:nvSpPr>
          <p:cNvPr id="6167" name="Rectangle 12"/>
          <p:cNvSpPr>
            <a:spLocks noChangeArrowheads="1"/>
          </p:cNvSpPr>
          <p:nvPr/>
        </p:nvSpPr>
        <p:spPr bwMode="auto">
          <a:xfrm>
            <a:off x="5943600" y="32004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6168" name="Line 13"/>
          <p:cNvSpPr>
            <a:spLocks noChangeShapeType="1"/>
          </p:cNvSpPr>
          <p:nvPr/>
        </p:nvSpPr>
        <p:spPr bwMode="auto">
          <a:xfrm flipV="1">
            <a:off x="4876800" y="28194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6169" name="Rectangle 14"/>
          <p:cNvSpPr>
            <a:spLocks noChangeArrowheads="1"/>
          </p:cNvSpPr>
          <p:nvPr/>
        </p:nvSpPr>
        <p:spPr bwMode="auto">
          <a:xfrm>
            <a:off x="152400" y="36576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6170" name="Rectangle 15"/>
          <p:cNvSpPr>
            <a:spLocks noChangeArrowheads="1"/>
          </p:cNvSpPr>
          <p:nvPr/>
        </p:nvSpPr>
        <p:spPr bwMode="auto">
          <a:xfrm>
            <a:off x="6172200" y="36576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cross-</a:t>
            </a:r>
            <a:r>
              <a:rPr lang="en-US" sz="2800" b="1" i="1">
                <a:latin typeface="Comic Sans MS" pitchFamily="66" charset="0"/>
              </a:rPr>
              <a:t>perplexities</a:t>
            </a:r>
            <a:endParaRPr lang="en-US" sz="2800" i="1">
              <a:latin typeface="Comic Sans MS" pitchFamily="66" charset="0"/>
            </a:endParaRPr>
          </a:p>
        </p:txBody>
      </p:sp>
      <p:graphicFrame>
        <p:nvGraphicFramePr>
          <p:cNvPr id="6146" name="Object 9"/>
          <p:cNvGraphicFramePr>
            <a:graphicFrameLocks noChangeAspect="1"/>
          </p:cNvGraphicFramePr>
          <p:nvPr/>
        </p:nvGraphicFramePr>
        <p:xfrm>
          <a:off x="8029575" y="2209800"/>
          <a:ext cx="476250" cy="534988"/>
        </p:xfrm>
        <a:graphic>
          <a:graphicData uri="http://schemas.openxmlformats.org/presentationml/2006/ole">
            <mc:AlternateContent xmlns:mc="http://schemas.openxmlformats.org/markup-compatibility/2006">
              <mc:Choice xmlns:v="urn:schemas-microsoft-com:vml" Requires="v">
                <p:oleObj spid="_x0000_s222294" name="Equation" r:id="rId4" imgW="203040" imgH="228600" progId="Equation.3">
                  <p:embed/>
                </p:oleObj>
              </mc:Choice>
              <mc:Fallback>
                <p:oleObj name="Equation" r:id="rId4" imgW="20304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29575" y="2209800"/>
                        <a:ext cx="476250"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16"/>
          <p:cNvGraphicFramePr>
            <a:graphicFrameLocks noChangeAspect="1"/>
          </p:cNvGraphicFramePr>
          <p:nvPr/>
        </p:nvGraphicFramePr>
        <p:xfrm>
          <a:off x="5486400" y="5105400"/>
          <a:ext cx="3311525" cy="747713"/>
        </p:xfrm>
        <a:graphic>
          <a:graphicData uri="http://schemas.openxmlformats.org/presentationml/2006/ole">
            <mc:AlternateContent xmlns:mc="http://schemas.openxmlformats.org/markup-compatibility/2006">
              <mc:Choice xmlns:v="urn:schemas-microsoft-com:vml" Requires="v">
                <p:oleObj spid="_x0000_s222295" name="Equation" r:id="rId6" imgW="1028520" imgH="228600" progId="Equation.3">
                  <p:embed/>
                </p:oleObj>
              </mc:Choice>
              <mc:Fallback>
                <p:oleObj name="Equation" r:id="rId6" imgW="102852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86400" y="5105400"/>
                        <a:ext cx="3311525" cy="7477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06212" name="Object 4"/>
          <p:cNvGraphicFramePr>
            <a:graphicFrameLocks noChangeAspect="1"/>
          </p:cNvGraphicFramePr>
          <p:nvPr/>
        </p:nvGraphicFramePr>
        <p:xfrm>
          <a:off x="1371600" y="5257800"/>
          <a:ext cx="2895600" cy="741363"/>
        </p:xfrm>
        <a:graphic>
          <a:graphicData uri="http://schemas.openxmlformats.org/presentationml/2006/ole">
            <mc:AlternateContent xmlns:mc="http://schemas.openxmlformats.org/markup-compatibility/2006">
              <mc:Choice xmlns:v="urn:schemas-microsoft-com:vml" Requires="v">
                <p:oleObj spid="_x0000_s222296" name="Equation" r:id="rId8" imgW="1536480" imgH="393480" progId="Equation.3">
                  <p:embed/>
                </p:oleObj>
              </mc:Choice>
              <mc:Fallback>
                <p:oleObj name="Equation" r:id="rId8" imgW="153648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1600" y="5257800"/>
                        <a:ext cx="2895600" cy="7413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6149" name="Ink 24"/>
              <p14:cNvContentPartPr>
                <a14:cpLocks xmlns:a14="http://schemas.microsoft.com/office/drawing/2010/main" noRot="1" noChangeAspect="1" noEditPoints="1" noChangeArrowheads="1" noChangeShapeType="1"/>
              </p14:cNvContentPartPr>
              <p14:nvPr/>
            </p14:nvContentPartPr>
            <p14:xfrm>
              <a:off x="3424238" y="5264150"/>
              <a:ext cx="1168400" cy="742950"/>
            </p14:xfrm>
          </p:contentPart>
        </mc:Choice>
        <mc:Fallback xmlns="">
          <p:pic>
            <p:nvPicPr>
              <p:cNvPr id="6149" name="Ink 24"/>
              <p:cNvPicPr>
                <a:picLocks noRot="1" noChangeAspect="1" noEditPoints="1" noChangeArrowheads="1" noChangeShapeType="1"/>
              </p:cNvPicPr>
              <p:nvPr/>
            </p:nvPicPr>
            <p:blipFill>
              <a:blip r:embed="rId11"/>
              <a:stretch>
                <a:fillRect/>
              </a:stretch>
            </p:blipFill>
            <p:spPr>
              <a:xfrm>
                <a:off x="3414159" y="5254791"/>
                <a:ext cx="1188197" cy="75986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0" name="Ink 25"/>
              <p14:cNvContentPartPr>
                <a14:cpLocks xmlns:a14="http://schemas.microsoft.com/office/drawing/2010/main" noRot="1" noChangeAspect="1" noEditPoints="1" noChangeArrowheads="1" noChangeShapeType="1"/>
              </p14:cNvContentPartPr>
              <p14:nvPr/>
            </p14:nvContentPartPr>
            <p14:xfrm>
              <a:off x="5778500" y="5468938"/>
              <a:ext cx="1130300" cy="106362"/>
            </p14:xfrm>
          </p:contentPart>
        </mc:Choice>
        <mc:Fallback xmlns="">
          <p:pic>
            <p:nvPicPr>
              <p:cNvPr id="6150" name="Ink 25"/>
              <p:cNvPicPr>
                <a:picLocks noRot="1" noChangeAspect="1" noEditPoints="1" noChangeArrowheads="1" noChangeShapeType="1"/>
              </p:cNvPicPr>
              <p:nvPr/>
            </p:nvPicPr>
            <p:blipFill>
              <a:blip r:embed="rId13"/>
              <a:stretch>
                <a:fillRect/>
              </a:stretch>
            </p:blipFill>
            <p:spPr>
              <a:xfrm>
                <a:off x="5769861" y="5458843"/>
                <a:ext cx="1151178" cy="12871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151" name="Ink 26"/>
              <p14:cNvContentPartPr>
                <a14:cpLocks xmlns:a14="http://schemas.microsoft.com/office/drawing/2010/main" noRot="1" noChangeAspect="1" noEditPoints="1" noChangeArrowheads="1" noChangeShapeType="1"/>
              </p14:cNvContentPartPr>
              <p14:nvPr/>
            </p14:nvContentPartPr>
            <p14:xfrm>
              <a:off x="3435350" y="4995863"/>
              <a:ext cx="808038" cy="284162"/>
            </p14:xfrm>
          </p:contentPart>
        </mc:Choice>
        <mc:Fallback xmlns="">
          <p:pic>
            <p:nvPicPr>
              <p:cNvPr id="6151" name="Ink 26"/>
              <p:cNvPicPr>
                <a:picLocks noRot="1" noChangeAspect="1" noEditPoints="1" noChangeArrowheads="1" noChangeShapeType="1"/>
              </p:cNvPicPr>
              <p:nvPr/>
            </p:nvPicPr>
            <p:blipFill>
              <a:blip r:embed="rId15"/>
              <a:stretch>
                <a:fillRect/>
              </a:stretch>
            </p:blipFill>
            <p:spPr>
              <a:xfrm>
                <a:off x="3424907" y="4986511"/>
                <a:ext cx="829283" cy="303945"/>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52" name="Ink 27"/>
              <p14:cNvContentPartPr>
                <a14:cpLocks xmlns:a14="http://schemas.microsoft.com/office/drawing/2010/main" noRot="1" noChangeAspect="1" noEditPoints="1" noChangeArrowheads="1" noChangeShapeType="1"/>
              </p14:cNvContentPartPr>
              <p14:nvPr/>
            </p14:nvContentPartPr>
            <p14:xfrm>
              <a:off x="846138" y="5348288"/>
              <a:ext cx="271462" cy="542925"/>
            </p14:xfrm>
          </p:contentPart>
        </mc:Choice>
        <mc:Fallback xmlns="">
          <p:pic>
            <p:nvPicPr>
              <p:cNvPr id="6152" name="Ink 27"/>
              <p:cNvPicPr>
                <a:picLocks noRot="1" noChangeAspect="1" noEditPoints="1" noChangeArrowheads="1" noChangeShapeType="1"/>
              </p:cNvPicPr>
              <p:nvPr/>
            </p:nvPicPr>
            <p:blipFill>
              <a:blip r:embed="rId17"/>
              <a:stretch>
                <a:fillRect/>
              </a:stretch>
            </p:blipFill>
            <p:spPr>
              <a:xfrm>
                <a:off x="837497" y="5341447"/>
                <a:ext cx="292344" cy="5612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6153" name="Ink 28"/>
              <p14:cNvContentPartPr>
                <a14:cpLocks xmlns:a14="http://schemas.microsoft.com/office/drawing/2010/main" noRot="1" noChangeAspect="1" noEditPoints="1" noChangeArrowheads="1" noChangeShapeType="1"/>
              </p14:cNvContentPartPr>
              <p14:nvPr/>
            </p14:nvContentPartPr>
            <p14:xfrm>
              <a:off x="6403975" y="4040188"/>
              <a:ext cx="2390775" cy="862012"/>
            </p14:xfrm>
          </p:contentPart>
        </mc:Choice>
        <mc:Fallback xmlns="">
          <p:pic>
            <p:nvPicPr>
              <p:cNvPr id="6153" name="Ink 28"/>
              <p:cNvPicPr>
                <a:picLocks noRot="1" noChangeAspect="1" noEditPoints="1" noChangeArrowheads="1" noChangeShapeType="1"/>
              </p:cNvPicPr>
              <p:nvPr/>
            </p:nvPicPr>
            <p:blipFill>
              <a:blip r:embed="rId19"/>
              <a:stretch>
                <a:fillRect/>
              </a:stretch>
            </p:blipFill>
            <p:spPr>
              <a:xfrm>
                <a:off x="6395695" y="4031910"/>
                <a:ext cx="2408415" cy="879648"/>
              </a:xfrm>
              <a:prstGeom prst="rect">
                <a:avLst/>
              </a:prstGeom>
            </p:spPr>
          </p:pic>
        </mc:Fallback>
      </mc:AlternateContent>
    </p:spTree>
    <p:extLst>
      <p:ext uri="{BB962C8B-B14F-4D97-AF65-F5344CB8AC3E}">
        <p14:creationId xmlns:p14="http://schemas.microsoft.com/office/powerpoint/2010/main" val="1477282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62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1" name="Date Placeholder 3"/>
          <p:cNvSpPr>
            <a:spLocks noGrp="1"/>
          </p:cNvSpPr>
          <p:nvPr>
            <p:ph type="dt" sz="quarter" idx="10"/>
          </p:nvPr>
        </p:nvSpPr>
        <p:spPr>
          <a:xfrm>
            <a:off x="685800" y="6172200"/>
            <a:ext cx="1905000" cy="457200"/>
          </a:xfrm>
          <a:noFill/>
        </p:spPr>
        <p:txBody>
          <a:bodyPr/>
          <a:lstStyle/>
          <a:p>
            <a:fld id="{37A1B112-6EA3-416E-8369-2D88F79D1CDB}" type="datetime1">
              <a:rPr lang="en-US" smtClean="0"/>
              <a:t>9/21/2020</a:t>
            </a:fld>
            <a:endParaRPr lang="en-US"/>
          </a:p>
        </p:txBody>
      </p:sp>
      <p:sp>
        <p:nvSpPr>
          <p:cNvPr id="7202" name="Footer Placeholder 4"/>
          <p:cNvSpPr>
            <a:spLocks noGrp="1"/>
          </p:cNvSpPr>
          <p:nvPr>
            <p:ph type="ftr" sz="quarter" idx="11"/>
          </p:nvPr>
        </p:nvSpPr>
        <p:spPr>
          <a:noFill/>
        </p:spPr>
        <p:txBody>
          <a:bodyPr/>
          <a:lstStyle/>
          <a:p>
            <a:r>
              <a:rPr lang="en-US"/>
              <a:t>CPSC503 Winter 2020</a:t>
            </a:r>
          </a:p>
        </p:txBody>
      </p:sp>
      <p:sp>
        <p:nvSpPr>
          <p:cNvPr id="7203" name="Slide Number Placeholder 5"/>
          <p:cNvSpPr>
            <a:spLocks noGrp="1"/>
          </p:cNvSpPr>
          <p:nvPr>
            <p:ph type="sldNum" sz="quarter" idx="12"/>
          </p:nvPr>
        </p:nvSpPr>
        <p:spPr>
          <a:xfrm>
            <a:off x="6629400" y="6172200"/>
            <a:ext cx="1905000" cy="457200"/>
          </a:xfrm>
          <a:noFill/>
        </p:spPr>
        <p:txBody>
          <a:bodyPr/>
          <a:lstStyle/>
          <a:p>
            <a:fld id="{3B3025AD-7D1E-4361-94AB-3250C641DDDD}" type="slidenum">
              <a:rPr lang="en-US" smtClean="0"/>
              <a:pPr/>
              <a:t>55</a:t>
            </a:fld>
            <a:endParaRPr lang="en-US"/>
          </a:p>
        </p:txBody>
      </p:sp>
      <p:sp>
        <p:nvSpPr>
          <p:cNvPr id="7204" name="Rectangle 2"/>
          <p:cNvSpPr>
            <a:spLocks noGrp="1" noChangeArrowheads="1"/>
          </p:cNvSpPr>
          <p:nvPr>
            <p:ph type="title"/>
          </p:nvPr>
        </p:nvSpPr>
        <p:spPr>
          <a:xfrm>
            <a:off x="533400" y="0"/>
            <a:ext cx="8610600" cy="1143000"/>
          </a:xfrm>
        </p:spPr>
        <p:txBody>
          <a:bodyPr/>
          <a:lstStyle/>
          <a:p>
            <a:pPr eaLnBrk="1" hangingPunct="1"/>
            <a:r>
              <a:rPr lang="en-US"/>
              <a:t>k-fold cross validation and t-test</a:t>
            </a:r>
          </a:p>
        </p:txBody>
      </p:sp>
      <p:sp>
        <p:nvSpPr>
          <p:cNvPr id="23" name="Rectangle 3"/>
          <p:cNvSpPr txBox="1">
            <a:spLocks noChangeArrowheads="1"/>
          </p:cNvSpPr>
          <p:nvPr/>
        </p:nvSpPr>
        <p:spPr bwMode="auto">
          <a:xfrm>
            <a:off x="0" y="914400"/>
            <a:ext cx="9144000" cy="5334000"/>
          </a:xfrm>
          <a:prstGeom prst="rect">
            <a:avLst/>
          </a:prstGeom>
          <a:noFill/>
          <a:ln w="9525">
            <a:noFill/>
            <a:miter lim="800000"/>
            <a:headEnd/>
            <a:tailEnd/>
          </a:ln>
          <a:effectLst/>
        </p:spPr>
        <p:txBody>
          <a:bodyPr/>
          <a:lstStyle/>
          <a:p>
            <a:pPr marL="342900" indent="-342900">
              <a:lnSpc>
                <a:spcPct val="90000"/>
              </a:lnSpc>
              <a:spcBef>
                <a:spcPct val="20000"/>
              </a:spcBef>
              <a:buFontTx/>
              <a:buChar char="•"/>
              <a:defRPr/>
            </a:pPr>
            <a:r>
              <a:rPr lang="en-US" sz="3200" b="1" kern="0" dirty="0">
                <a:solidFill>
                  <a:schemeClr val="tx2"/>
                </a:solidFill>
                <a:latin typeface="+mn-lt"/>
              </a:rPr>
              <a:t>Randomly divide the corpus in </a:t>
            </a:r>
            <a:r>
              <a:rPr lang="en-US" sz="3200" b="1" kern="0" dirty="0">
                <a:solidFill>
                  <a:schemeClr val="accent2"/>
                </a:solidFill>
                <a:latin typeface="+mn-lt"/>
              </a:rPr>
              <a:t>k subsets </a:t>
            </a:r>
            <a:r>
              <a:rPr lang="en-US" sz="3200" b="1" kern="0" dirty="0">
                <a:solidFill>
                  <a:schemeClr val="tx2"/>
                </a:solidFill>
                <a:latin typeface="+mn-lt"/>
              </a:rPr>
              <a:t>of equal size</a:t>
            </a:r>
          </a:p>
          <a:p>
            <a:pPr marL="342900" indent="-342900">
              <a:lnSpc>
                <a:spcPct val="90000"/>
              </a:lnSpc>
              <a:spcBef>
                <a:spcPct val="20000"/>
              </a:spcBef>
              <a:buFontTx/>
              <a:buChar char="•"/>
              <a:defRPr/>
            </a:pPr>
            <a:r>
              <a:rPr lang="en-US" sz="3200" b="1" kern="0" dirty="0">
                <a:solidFill>
                  <a:schemeClr val="tx2"/>
                </a:solidFill>
                <a:latin typeface="+mn-lt"/>
              </a:rPr>
              <a:t>Use each     for testing (all the other for training)</a:t>
            </a:r>
          </a:p>
          <a:p>
            <a:pPr marL="342900" indent="-342900">
              <a:lnSpc>
                <a:spcPct val="90000"/>
              </a:lnSpc>
              <a:spcBef>
                <a:spcPct val="20000"/>
              </a:spcBef>
              <a:defRPr/>
            </a:pPr>
            <a:r>
              <a:rPr lang="en-US" sz="2400" b="1" kern="0" dirty="0">
                <a:solidFill>
                  <a:schemeClr val="tx2"/>
                </a:solidFill>
                <a:latin typeface="+mn-lt"/>
              </a:rPr>
              <a:t>In practice you do k times what we saw in previous slide</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Now for each model you have k perplexities</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Compare average models perplexities with t-test    </a:t>
            </a:r>
            <a:endParaRPr lang="en-US" sz="2800" b="1" kern="0" dirty="0">
              <a:latin typeface="+mn-lt"/>
            </a:endParaRPr>
          </a:p>
        </p:txBody>
      </p:sp>
      <mc:AlternateContent xmlns:mc="http://schemas.openxmlformats.org/markup-compatibility/2006" xmlns:p14="http://schemas.microsoft.com/office/powerpoint/2010/main">
        <mc:Choice Requires="p14">
          <p:contentPart p14:bwMode="auto" r:id="rId3">
            <p14:nvContentPartPr>
              <p14:cNvPr id="7170" name="Ink 20"/>
              <p14:cNvContentPartPr>
                <a14:cpLocks xmlns:a14="http://schemas.microsoft.com/office/drawing/2010/main" noRot="1" noChangeAspect="1" noEditPoints="1" noChangeArrowheads="1" noChangeShapeType="1"/>
              </p14:cNvContentPartPr>
              <p14:nvPr/>
            </p14:nvContentPartPr>
            <p14:xfrm>
              <a:off x="2900363" y="1484313"/>
              <a:ext cx="441325" cy="265112"/>
            </p14:xfrm>
          </p:contentPart>
        </mc:Choice>
        <mc:Fallback xmlns="">
          <p:pic>
            <p:nvPicPr>
              <p:cNvPr id="7170" name="Ink 20"/>
              <p:cNvPicPr>
                <a:picLocks noRot="1" noChangeAspect="1" noEditPoints="1" noChangeArrowheads="1" noChangeShapeType="1"/>
              </p:cNvPicPr>
              <p:nvPr/>
            </p:nvPicPr>
            <p:blipFill>
              <a:blip r:embed="rId4"/>
              <a:stretch>
                <a:fillRect/>
              </a:stretch>
            </p:blipFill>
            <p:spPr>
              <a:xfrm>
                <a:off x="2891724" y="1475668"/>
                <a:ext cx="452484" cy="28276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171" name="Ink 21"/>
              <p14:cNvContentPartPr>
                <a14:cpLocks xmlns:a14="http://schemas.microsoft.com/office/drawing/2010/main" noRot="1" noChangeAspect="1" noEditPoints="1" noChangeArrowheads="1" noChangeShapeType="1"/>
              </p14:cNvContentPartPr>
              <p14:nvPr/>
            </p14:nvContentPartPr>
            <p14:xfrm>
              <a:off x="3484563" y="1671638"/>
              <a:ext cx="22225" cy="9525"/>
            </p14:xfrm>
          </p:contentPart>
        </mc:Choice>
        <mc:Fallback xmlns="">
          <p:pic>
            <p:nvPicPr>
              <p:cNvPr id="7171" name="Ink 21"/>
              <p:cNvPicPr>
                <a:picLocks noRot="1" noChangeAspect="1" noEditPoints="1" noChangeArrowheads="1" noChangeShapeType="1"/>
              </p:cNvPicPr>
              <p:nvPr/>
            </p:nvPicPr>
            <p:blipFill>
              <a:blip r:embed="rId6"/>
              <a:stretch>
                <a:fillRect/>
              </a:stretch>
            </p:blipFill>
            <p:spPr>
              <a:xfrm>
                <a:off x="3476318" y="1668110"/>
                <a:ext cx="34054" cy="2187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172" name="Ink 22"/>
              <p14:cNvContentPartPr>
                <a14:cpLocks xmlns:a14="http://schemas.microsoft.com/office/drawing/2010/main" noRot="1" noChangeAspect="1" noEditPoints="1" noChangeArrowheads="1" noChangeShapeType="1"/>
              </p14:cNvContentPartPr>
              <p14:nvPr/>
            </p14:nvContentPartPr>
            <p14:xfrm>
              <a:off x="3743325" y="1660525"/>
              <a:ext cx="36513" cy="1588"/>
            </p14:xfrm>
          </p:contentPart>
        </mc:Choice>
        <mc:Fallback xmlns="">
          <p:pic>
            <p:nvPicPr>
              <p:cNvPr id="7172" name="Ink 22"/>
              <p:cNvPicPr>
                <a:picLocks noRot="1" noChangeAspect="1" noEditPoints="1" noChangeArrowheads="1" noChangeShapeType="1"/>
              </p:cNvPicPr>
              <p:nvPr/>
            </p:nvPicPr>
            <p:blipFill>
              <a:blip r:embed="rId8"/>
              <a:stretch>
                <a:fillRect/>
              </a:stretch>
            </p:blipFill>
            <p:spPr>
              <a:xfrm>
                <a:off x="3739710" y="1653538"/>
                <a:ext cx="42659" cy="139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173" name="Ink 23"/>
              <p14:cNvContentPartPr>
                <a14:cpLocks xmlns:a14="http://schemas.microsoft.com/office/drawing/2010/main" noRot="1" noChangeAspect="1" noEditPoints="1" noChangeArrowheads="1" noChangeShapeType="1"/>
              </p14:cNvContentPartPr>
              <p14:nvPr/>
            </p14:nvContentPartPr>
            <p14:xfrm>
              <a:off x="3959225" y="1690688"/>
              <a:ext cx="31750" cy="12700"/>
            </p14:xfrm>
          </p:contentPart>
        </mc:Choice>
        <mc:Fallback xmlns="">
          <p:pic>
            <p:nvPicPr>
              <p:cNvPr id="7173" name="Ink 23"/>
              <p:cNvPicPr>
                <a:picLocks noRot="1" noChangeAspect="1" noEditPoints="1" noChangeArrowheads="1" noChangeShapeType="1"/>
              </p:cNvPicPr>
              <p:nvPr/>
            </p:nvPicPr>
            <p:blipFill>
              <a:blip r:embed="rId10"/>
              <a:stretch>
                <a:fillRect/>
              </a:stretch>
            </p:blipFill>
            <p:spPr>
              <a:xfrm>
                <a:off x="3955978" y="1687422"/>
                <a:ext cx="38966" cy="19957"/>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174" name="Ink 24"/>
              <p14:cNvContentPartPr>
                <a14:cpLocks xmlns:a14="http://schemas.microsoft.com/office/drawing/2010/main" noRot="1" noChangeAspect="1" noEditPoints="1" noChangeArrowheads="1" noChangeShapeType="1"/>
              </p14:cNvContentPartPr>
              <p14:nvPr/>
            </p14:nvContentPartPr>
            <p14:xfrm>
              <a:off x="4160838" y="1700213"/>
              <a:ext cx="49212" cy="11112"/>
            </p14:xfrm>
          </p:contentPart>
        </mc:Choice>
        <mc:Fallback xmlns="">
          <p:pic>
            <p:nvPicPr>
              <p:cNvPr id="7174" name="Ink 24"/>
              <p:cNvPicPr>
                <a:picLocks noRot="1" noChangeAspect="1" noEditPoints="1" noChangeArrowheads="1" noChangeShapeType="1"/>
              </p:cNvPicPr>
              <p:nvPr/>
            </p:nvPicPr>
            <p:blipFill>
              <a:blip r:embed="rId12"/>
              <a:stretch>
                <a:fillRect/>
              </a:stretch>
            </p:blipFill>
            <p:spPr>
              <a:xfrm>
                <a:off x="4157581" y="1697250"/>
                <a:ext cx="55364" cy="21113"/>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175" name="Ink 25"/>
              <p14:cNvContentPartPr>
                <a14:cpLocks xmlns:a14="http://schemas.microsoft.com/office/drawing/2010/main" noRot="1" noChangeAspect="1" noEditPoints="1" noChangeArrowheads="1" noChangeShapeType="1"/>
              </p14:cNvContentPartPr>
              <p14:nvPr/>
            </p14:nvContentPartPr>
            <p14:xfrm>
              <a:off x="4489450" y="1504950"/>
              <a:ext cx="488950" cy="300038"/>
            </p14:xfrm>
          </p:contentPart>
        </mc:Choice>
        <mc:Fallback xmlns="">
          <p:pic>
            <p:nvPicPr>
              <p:cNvPr id="7175" name="Ink 25"/>
              <p:cNvPicPr>
                <a:picLocks noRot="1" noChangeAspect="1" noEditPoints="1" noChangeArrowheads="1" noChangeShapeType="1"/>
              </p:cNvPicPr>
              <p:nvPr/>
            </p:nvPicPr>
            <p:blipFill>
              <a:blip r:embed="rId14"/>
              <a:stretch>
                <a:fillRect/>
              </a:stretch>
            </p:blipFill>
            <p:spPr>
              <a:xfrm>
                <a:off x="4486570" y="1500988"/>
                <a:ext cx="497951" cy="31012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176" name="Ink 26"/>
              <p14:cNvContentPartPr>
                <a14:cpLocks xmlns:a14="http://schemas.microsoft.com/office/drawing/2010/main" noRot="1" noChangeAspect="1" noEditPoints="1" noChangeArrowheads="1" noChangeShapeType="1"/>
              </p14:cNvContentPartPr>
              <p14:nvPr/>
            </p14:nvContentPartPr>
            <p14:xfrm>
              <a:off x="2446338" y="1995488"/>
              <a:ext cx="419100" cy="279400"/>
            </p14:xfrm>
          </p:contentPart>
        </mc:Choice>
        <mc:Fallback xmlns="">
          <p:pic>
            <p:nvPicPr>
              <p:cNvPr id="7176" name="Ink 26"/>
              <p:cNvPicPr>
                <a:picLocks noRot="1" noChangeAspect="1" noEditPoints="1" noChangeArrowheads="1" noChangeShapeType="1"/>
              </p:cNvPicPr>
              <p:nvPr/>
            </p:nvPicPr>
            <p:blipFill>
              <a:blip r:embed="rId16"/>
              <a:stretch>
                <a:fillRect/>
              </a:stretch>
            </p:blipFill>
            <p:spPr>
              <a:xfrm>
                <a:off x="2436985" y="1989367"/>
                <a:ext cx="431331" cy="291642"/>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7177" name="Ink 27"/>
              <p14:cNvContentPartPr>
                <a14:cpLocks xmlns:a14="http://schemas.microsoft.com/office/drawing/2010/main" noRot="1" noChangeAspect="1" noEditPoints="1" noChangeArrowheads="1" noChangeShapeType="1"/>
              </p14:cNvContentPartPr>
              <p14:nvPr/>
            </p14:nvContentPartPr>
            <p14:xfrm>
              <a:off x="2425700" y="2554288"/>
              <a:ext cx="1023938" cy="257175"/>
            </p14:xfrm>
          </p:contentPart>
        </mc:Choice>
        <mc:Fallback xmlns="">
          <p:pic>
            <p:nvPicPr>
              <p:cNvPr id="7177" name="Ink 27"/>
              <p:cNvPicPr>
                <a:picLocks noRot="1" noChangeAspect="1" noEditPoints="1" noChangeArrowheads="1" noChangeShapeType="1"/>
              </p:cNvPicPr>
              <p:nvPr/>
            </p:nvPicPr>
            <p:blipFill>
              <a:blip r:embed="rId18"/>
              <a:stretch>
                <a:fillRect/>
              </a:stretch>
            </p:blipFill>
            <p:spPr>
              <a:xfrm>
                <a:off x="2417779" y="2551406"/>
                <a:ext cx="1038339" cy="26942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178" name="Ink 28"/>
              <p14:cNvContentPartPr>
                <a14:cpLocks xmlns:a14="http://schemas.microsoft.com/office/drawing/2010/main" noRot="1" noChangeAspect="1" noEditPoints="1" noChangeArrowheads="1" noChangeShapeType="1"/>
              </p14:cNvContentPartPr>
              <p14:nvPr/>
            </p14:nvContentPartPr>
            <p14:xfrm>
              <a:off x="3624263" y="2655888"/>
              <a:ext cx="119062" cy="9525"/>
            </p14:xfrm>
          </p:contentPart>
        </mc:Choice>
        <mc:Fallback xmlns="">
          <p:pic>
            <p:nvPicPr>
              <p:cNvPr id="7178" name="Ink 28"/>
              <p:cNvPicPr>
                <a:picLocks noRot="1" noChangeAspect="1" noEditPoints="1" noChangeArrowheads="1" noChangeShapeType="1"/>
              </p:cNvPicPr>
              <p:nvPr/>
            </p:nvPicPr>
            <p:blipFill>
              <a:blip r:embed="rId20"/>
              <a:stretch>
                <a:fillRect/>
              </a:stretch>
            </p:blipFill>
            <p:spPr>
              <a:xfrm>
                <a:off x="3617788" y="2648561"/>
                <a:ext cx="133450" cy="24912"/>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7179" name="Ink 29"/>
              <p14:cNvContentPartPr>
                <a14:cpLocks xmlns:a14="http://schemas.microsoft.com/office/drawing/2010/main" noRot="1" noChangeAspect="1" noEditPoints="1" noChangeArrowheads="1" noChangeShapeType="1"/>
              </p14:cNvContentPartPr>
              <p14:nvPr/>
            </p14:nvContentPartPr>
            <p14:xfrm>
              <a:off x="3937000" y="2517775"/>
              <a:ext cx="374650" cy="249238"/>
            </p14:xfrm>
          </p:contentPart>
        </mc:Choice>
        <mc:Fallback xmlns="">
          <p:pic>
            <p:nvPicPr>
              <p:cNvPr id="7179" name="Ink 29"/>
              <p:cNvPicPr>
                <a:picLocks noRot="1" noChangeAspect="1" noEditPoints="1" noChangeArrowheads="1" noChangeShapeType="1"/>
              </p:cNvPicPr>
              <p:nvPr/>
            </p:nvPicPr>
            <p:blipFill>
              <a:blip r:embed="rId22"/>
              <a:stretch>
                <a:fillRect/>
              </a:stretch>
            </p:blipFill>
            <p:spPr>
              <a:xfrm>
                <a:off x="3929428" y="2513813"/>
                <a:ext cx="385107" cy="26112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180" name="Ink 30"/>
              <p14:cNvContentPartPr>
                <a14:cpLocks xmlns:a14="http://schemas.microsoft.com/office/drawing/2010/main" noRot="1" noChangeAspect="1" noEditPoints="1" noChangeArrowheads="1" noChangeShapeType="1"/>
              </p14:cNvContentPartPr>
              <p14:nvPr/>
            </p14:nvContentPartPr>
            <p14:xfrm>
              <a:off x="6296025" y="4271963"/>
              <a:ext cx="454025" cy="12700"/>
            </p14:xfrm>
          </p:contentPart>
        </mc:Choice>
        <mc:Fallback xmlns="">
          <p:pic>
            <p:nvPicPr>
              <p:cNvPr id="7180" name="Ink 30"/>
              <p:cNvPicPr>
                <a:picLocks noRot="1" noChangeAspect="1" noEditPoints="1" noChangeArrowheads="1" noChangeShapeType="1"/>
              </p:cNvPicPr>
              <p:nvPr/>
            </p:nvPicPr>
            <p:blipFill>
              <a:blip r:embed="rId24"/>
              <a:stretch>
                <a:fillRect/>
              </a:stretch>
            </p:blipFill>
            <p:spPr>
              <a:xfrm>
                <a:off x="6291704" y="4264555"/>
                <a:ext cx="465547" cy="25047"/>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181" name="Ink 31"/>
              <p14:cNvContentPartPr>
                <a14:cpLocks xmlns:a14="http://schemas.microsoft.com/office/drawing/2010/main" noRot="1" noChangeAspect="1" noEditPoints="1" noChangeArrowheads="1" noChangeShapeType="1"/>
              </p14:cNvContentPartPr>
              <p14:nvPr/>
            </p14:nvContentPartPr>
            <p14:xfrm>
              <a:off x="473075" y="4660900"/>
              <a:ext cx="2249488" cy="71438"/>
            </p14:xfrm>
          </p:contentPart>
        </mc:Choice>
        <mc:Fallback xmlns="">
          <p:pic>
            <p:nvPicPr>
              <p:cNvPr id="7181" name="Ink 31"/>
              <p:cNvPicPr>
                <a:picLocks noRot="1" noChangeAspect="1" noEditPoints="1" noChangeArrowheads="1" noChangeShapeType="1"/>
              </p:cNvPicPr>
              <p:nvPr/>
            </p:nvPicPr>
            <p:blipFill>
              <a:blip r:embed="rId26"/>
              <a:stretch>
                <a:fillRect/>
              </a:stretch>
            </p:blipFill>
            <p:spPr>
              <a:xfrm>
                <a:off x="466235" y="4654045"/>
                <a:ext cx="2261007" cy="82984"/>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182" name="Ink 32"/>
              <p14:cNvContentPartPr>
                <a14:cpLocks xmlns:a14="http://schemas.microsoft.com/office/drawing/2010/main" noRot="1" noChangeAspect="1" noEditPoints="1" noChangeArrowheads="1" noChangeShapeType="1"/>
              </p14:cNvContentPartPr>
              <p14:nvPr/>
            </p14:nvContentPartPr>
            <p14:xfrm>
              <a:off x="952500" y="4779963"/>
              <a:ext cx="777875" cy="590550"/>
            </p14:xfrm>
          </p:contentPart>
        </mc:Choice>
        <mc:Fallback xmlns="">
          <p:pic>
            <p:nvPicPr>
              <p:cNvPr id="7182" name="Ink 32"/>
              <p:cNvPicPr>
                <a:picLocks noRot="1" noChangeAspect="1" noEditPoints="1" noChangeArrowheads="1" noChangeShapeType="1"/>
              </p:cNvPicPr>
              <p:nvPr/>
            </p:nvPicPr>
            <p:blipFill>
              <a:blip r:embed="rId28"/>
              <a:stretch>
                <a:fillRect/>
              </a:stretch>
            </p:blipFill>
            <p:spPr>
              <a:xfrm>
                <a:off x="943501" y="4769160"/>
                <a:ext cx="789394" cy="611795"/>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7183" name="Ink 33"/>
              <p14:cNvContentPartPr>
                <a14:cpLocks xmlns:a14="http://schemas.microsoft.com/office/drawing/2010/main" noRot="1" noChangeAspect="1" noEditPoints="1" noChangeArrowheads="1" noChangeShapeType="1"/>
              </p14:cNvContentPartPr>
              <p14:nvPr/>
            </p14:nvContentPartPr>
            <p14:xfrm>
              <a:off x="1900238" y="4748213"/>
              <a:ext cx="590550" cy="307975"/>
            </p14:xfrm>
          </p:contentPart>
        </mc:Choice>
        <mc:Fallback xmlns="">
          <p:pic>
            <p:nvPicPr>
              <p:cNvPr id="7183" name="Ink 33"/>
              <p:cNvPicPr>
                <a:picLocks noRot="1" noChangeAspect="1" noEditPoints="1" noChangeArrowheads="1" noChangeShapeType="1"/>
              </p:cNvPicPr>
              <p:nvPr/>
            </p:nvPicPr>
            <p:blipFill>
              <a:blip r:embed="rId30"/>
              <a:stretch>
                <a:fillRect/>
              </a:stretch>
            </p:blipFill>
            <p:spPr>
              <a:xfrm>
                <a:off x="1891596" y="4743170"/>
                <a:ext cx="602433" cy="321663"/>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7184" name="Ink 34"/>
              <p14:cNvContentPartPr>
                <a14:cpLocks xmlns:a14="http://schemas.microsoft.com/office/drawing/2010/main" noRot="1" noChangeAspect="1" noEditPoints="1" noChangeArrowheads="1" noChangeShapeType="1"/>
              </p14:cNvContentPartPr>
              <p14:nvPr/>
            </p14:nvContentPartPr>
            <p14:xfrm>
              <a:off x="2659063" y="4935538"/>
              <a:ext cx="33337" cy="117475"/>
            </p14:xfrm>
          </p:contentPart>
        </mc:Choice>
        <mc:Fallback xmlns="">
          <p:pic>
            <p:nvPicPr>
              <p:cNvPr id="7184" name="Ink 34"/>
              <p:cNvPicPr>
                <a:picLocks noRot="1" noChangeAspect="1" noEditPoints="1" noChangeArrowheads="1" noChangeShapeType="1"/>
              </p:cNvPicPr>
              <p:nvPr/>
            </p:nvPicPr>
            <p:blipFill>
              <a:blip r:embed="rId32"/>
              <a:stretch>
                <a:fillRect/>
              </a:stretch>
            </p:blipFill>
            <p:spPr>
              <a:xfrm>
                <a:off x="2654761" y="4931574"/>
                <a:ext cx="43732" cy="125403"/>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185" name="Ink 35"/>
              <p14:cNvContentPartPr>
                <a14:cpLocks xmlns:a14="http://schemas.microsoft.com/office/drawing/2010/main" noRot="1" noChangeAspect="1" noEditPoints="1" noChangeArrowheads="1" noChangeShapeType="1"/>
              </p14:cNvContentPartPr>
              <p14:nvPr/>
            </p14:nvContentPartPr>
            <p14:xfrm>
              <a:off x="2840038" y="4805363"/>
              <a:ext cx="395287" cy="231775"/>
            </p14:xfrm>
          </p:contentPart>
        </mc:Choice>
        <mc:Fallback xmlns="">
          <p:pic>
            <p:nvPicPr>
              <p:cNvPr id="7185" name="Ink 35"/>
              <p:cNvPicPr>
                <a:picLocks noRot="1" noChangeAspect="1" noEditPoints="1" noChangeArrowheads="1" noChangeShapeType="1"/>
              </p:cNvPicPr>
              <p:nvPr/>
            </p:nvPicPr>
            <p:blipFill>
              <a:blip r:embed="rId34"/>
              <a:stretch>
                <a:fillRect/>
              </a:stretch>
            </p:blipFill>
            <p:spPr>
              <a:xfrm>
                <a:off x="2835718" y="4796366"/>
                <a:ext cx="403207" cy="24905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86" name="Ink 36"/>
              <p14:cNvContentPartPr>
                <a14:cpLocks xmlns:a14="http://schemas.microsoft.com/office/drawing/2010/main" noRot="1" noChangeAspect="1" noEditPoints="1" noChangeArrowheads="1" noChangeShapeType="1"/>
              </p14:cNvContentPartPr>
              <p14:nvPr/>
            </p14:nvContentPartPr>
            <p14:xfrm>
              <a:off x="3386138" y="4964113"/>
              <a:ext cx="19050" cy="103187"/>
            </p14:xfrm>
          </p:contentPart>
        </mc:Choice>
        <mc:Fallback xmlns="">
          <p:pic>
            <p:nvPicPr>
              <p:cNvPr id="7186" name="Ink 36"/>
              <p:cNvPicPr>
                <a:picLocks noRot="1" noChangeAspect="1" noEditPoints="1" noChangeArrowheads="1" noChangeShapeType="1"/>
              </p:cNvPicPr>
              <p:nvPr/>
            </p:nvPicPr>
            <p:blipFill>
              <a:blip r:embed="rId36"/>
              <a:stretch>
                <a:fillRect/>
              </a:stretch>
            </p:blipFill>
            <p:spPr>
              <a:xfrm>
                <a:off x="3376074" y="4959079"/>
                <a:ext cx="31990" cy="114333"/>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187" name="Ink 37"/>
              <p14:cNvContentPartPr>
                <a14:cpLocks xmlns:a14="http://schemas.microsoft.com/office/drawing/2010/main" noRot="1" noChangeAspect="1" noEditPoints="1" noChangeArrowheads="1" noChangeShapeType="1"/>
              </p14:cNvContentPartPr>
              <p14:nvPr/>
            </p14:nvContentPartPr>
            <p14:xfrm>
              <a:off x="3565525" y="4924425"/>
              <a:ext cx="38100" cy="11113"/>
            </p14:xfrm>
          </p:contentPart>
        </mc:Choice>
        <mc:Fallback xmlns="">
          <p:pic>
            <p:nvPicPr>
              <p:cNvPr id="7187" name="Ink 37"/>
              <p:cNvPicPr>
                <a:picLocks noRot="1" noChangeAspect="1" noEditPoints="1" noChangeArrowheads="1" noChangeShapeType="1"/>
              </p:cNvPicPr>
              <p:nvPr/>
            </p:nvPicPr>
            <p:blipFill>
              <a:blip r:embed="rId38"/>
              <a:stretch>
                <a:fillRect/>
              </a:stretch>
            </p:blipFill>
            <p:spPr>
              <a:xfrm>
                <a:off x="3558696" y="4921199"/>
                <a:ext cx="48164" cy="2401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7188" name="Ink 38"/>
              <p14:cNvContentPartPr>
                <a14:cpLocks xmlns:a14="http://schemas.microsoft.com/office/drawing/2010/main" noRot="1" noChangeAspect="1" noEditPoints="1" noChangeArrowheads="1" noChangeShapeType="1"/>
              </p14:cNvContentPartPr>
              <p14:nvPr/>
            </p14:nvContentPartPr>
            <p14:xfrm>
              <a:off x="3821113" y="4894263"/>
              <a:ext cx="106362" cy="39687"/>
            </p14:xfrm>
          </p:contentPart>
        </mc:Choice>
        <mc:Fallback xmlns="">
          <p:pic>
            <p:nvPicPr>
              <p:cNvPr id="7188" name="Ink 38"/>
              <p:cNvPicPr>
                <a:picLocks noRot="1" noChangeAspect="1" noEditPoints="1" noChangeArrowheads="1" noChangeShapeType="1"/>
              </p:cNvPicPr>
              <p:nvPr/>
            </p:nvPicPr>
            <p:blipFill>
              <a:blip r:embed="rId40"/>
              <a:stretch>
                <a:fillRect/>
              </a:stretch>
            </p:blipFill>
            <p:spPr>
              <a:xfrm>
                <a:off x="3815723" y="4888900"/>
                <a:ext cx="114986" cy="5255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7189" name="Ink 39"/>
              <p14:cNvContentPartPr>
                <a14:cpLocks xmlns:a14="http://schemas.microsoft.com/office/drawing/2010/main" noRot="1" noChangeAspect="1" noEditPoints="1" noChangeArrowheads="1" noChangeShapeType="1"/>
              </p14:cNvContentPartPr>
              <p14:nvPr/>
            </p14:nvContentPartPr>
            <p14:xfrm>
              <a:off x="4445000" y="4876800"/>
              <a:ext cx="100013" cy="26988"/>
            </p14:xfrm>
          </p:contentPart>
        </mc:Choice>
        <mc:Fallback xmlns="">
          <p:pic>
            <p:nvPicPr>
              <p:cNvPr id="7189" name="Ink 39"/>
              <p:cNvPicPr>
                <a:picLocks noRot="1" noChangeAspect="1" noEditPoints="1" noChangeArrowheads="1" noChangeShapeType="1"/>
              </p:cNvPicPr>
              <p:nvPr/>
            </p:nvPicPr>
            <p:blipFill>
              <a:blip r:embed="rId42"/>
              <a:stretch>
                <a:fillRect/>
              </a:stretch>
            </p:blipFill>
            <p:spPr>
              <a:xfrm>
                <a:off x="4440306" y="4872122"/>
                <a:ext cx="107595" cy="356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7190" name="Ink 40"/>
              <p14:cNvContentPartPr>
                <a14:cpLocks xmlns:a14="http://schemas.microsoft.com/office/drawing/2010/main" noRot="1" noChangeAspect="1" noEditPoints="1" noChangeArrowheads="1" noChangeShapeType="1"/>
              </p14:cNvContentPartPr>
              <p14:nvPr/>
            </p14:nvContentPartPr>
            <p14:xfrm>
              <a:off x="1879600" y="5130800"/>
              <a:ext cx="720725" cy="339725"/>
            </p14:xfrm>
          </p:contentPart>
        </mc:Choice>
        <mc:Fallback xmlns="">
          <p:pic>
            <p:nvPicPr>
              <p:cNvPr id="7190" name="Ink 40"/>
              <p:cNvPicPr>
                <a:picLocks noRot="1" noChangeAspect="1" noEditPoints="1" noChangeArrowheads="1" noChangeShapeType="1"/>
              </p:cNvPicPr>
              <p:nvPr/>
            </p:nvPicPr>
            <p:blipFill>
              <a:blip r:embed="rId44"/>
              <a:stretch>
                <a:fillRect/>
              </a:stretch>
            </p:blipFill>
            <p:spPr>
              <a:xfrm>
                <a:off x="1870240" y="5121073"/>
                <a:ext cx="735485" cy="356297"/>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7191" name="Ink 41"/>
              <p14:cNvContentPartPr>
                <a14:cpLocks xmlns:a14="http://schemas.microsoft.com/office/drawing/2010/main" noRot="1" noChangeAspect="1" noEditPoints="1" noChangeArrowheads="1" noChangeShapeType="1"/>
              </p14:cNvContentPartPr>
              <p14:nvPr/>
            </p14:nvContentPartPr>
            <p14:xfrm>
              <a:off x="2776538" y="5197475"/>
              <a:ext cx="588962" cy="257175"/>
            </p14:xfrm>
          </p:contentPart>
        </mc:Choice>
        <mc:Fallback xmlns="">
          <p:pic>
            <p:nvPicPr>
              <p:cNvPr id="7191" name="Ink 41"/>
              <p:cNvPicPr>
                <a:picLocks noRot="1" noChangeAspect="1" noEditPoints="1" noChangeArrowheads="1" noChangeShapeType="1"/>
              </p:cNvPicPr>
              <p:nvPr/>
            </p:nvPicPr>
            <p:blipFill>
              <a:blip r:embed="rId46"/>
              <a:stretch>
                <a:fillRect/>
              </a:stretch>
            </p:blipFill>
            <p:spPr>
              <a:xfrm>
                <a:off x="2766818" y="5187390"/>
                <a:ext cx="608762" cy="270502"/>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7192" name="Ink 42"/>
              <p14:cNvContentPartPr>
                <a14:cpLocks xmlns:a14="http://schemas.microsoft.com/office/drawing/2010/main" noRot="1" noChangeAspect="1" noEditPoints="1" noChangeArrowheads="1" noChangeShapeType="1"/>
              </p14:cNvContentPartPr>
              <p14:nvPr/>
            </p14:nvContentPartPr>
            <p14:xfrm>
              <a:off x="5838825" y="4773613"/>
              <a:ext cx="119063" cy="342900"/>
            </p14:xfrm>
          </p:contentPart>
        </mc:Choice>
        <mc:Fallback xmlns="">
          <p:pic>
            <p:nvPicPr>
              <p:cNvPr id="7192" name="Ink 42"/>
              <p:cNvPicPr>
                <a:picLocks noRot="1" noChangeAspect="1" noEditPoints="1" noChangeArrowheads="1" noChangeShapeType="1"/>
              </p:cNvPicPr>
              <p:nvPr/>
            </p:nvPicPr>
            <p:blipFill>
              <a:blip r:embed="rId48"/>
              <a:stretch>
                <a:fillRect/>
              </a:stretch>
            </p:blipFill>
            <p:spPr>
              <a:xfrm>
                <a:off x="5830552" y="4765337"/>
                <a:ext cx="137048" cy="3590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93" name="Ink 43"/>
              <p14:cNvContentPartPr>
                <a14:cpLocks xmlns:a14="http://schemas.microsoft.com/office/drawing/2010/main" noRot="1" noChangeAspect="1" noEditPoints="1" noChangeArrowheads="1" noChangeShapeType="1"/>
              </p14:cNvContentPartPr>
              <p14:nvPr/>
            </p14:nvContentPartPr>
            <p14:xfrm>
              <a:off x="5840413" y="5176838"/>
              <a:ext cx="58737" cy="195262"/>
            </p14:xfrm>
          </p:contentPart>
        </mc:Choice>
        <mc:Fallback xmlns="">
          <p:pic>
            <p:nvPicPr>
              <p:cNvPr id="7193" name="Ink 43"/>
              <p:cNvPicPr>
                <a:picLocks noRot="1" noChangeAspect="1" noEditPoints="1" noChangeArrowheads="1" noChangeShapeType="1"/>
              </p:cNvPicPr>
              <p:nvPr/>
            </p:nvPicPr>
            <p:blipFill>
              <a:blip r:embed="rId50"/>
              <a:stretch>
                <a:fillRect/>
              </a:stretch>
            </p:blipFill>
            <p:spPr>
              <a:xfrm>
                <a:off x="5830684" y="5168912"/>
                <a:ext cx="74592" cy="21039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94" name="Ink 44"/>
              <p14:cNvContentPartPr>
                <a14:cpLocks xmlns:a14="http://schemas.microsoft.com/office/drawing/2010/main" noRot="1" noChangeAspect="1" noEditPoints="1" noChangeArrowheads="1" noChangeShapeType="1"/>
              </p14:cNvContentPartPr>
              <p14:nvPr/>
            </p14:nvContentPartPr>
            <p14:xfrm>
              <a:off x="6116638" y="4862513"/>
              <a:ext cx="273050" cy="125412"/>
            </p14:xfrm>
          </p:contentPart>
        </mc:Choice>
        <mc:Fallback xmlns="">
          <p:pic>
            <p:nvPicPr>
              <p:cNvPr id="7194" name="Ink 44"/>
              <p:cNvPicPr>
                <a:picLocks noRot="1" noChangeAspect="1" noEditPoints="1" noChangeArrowheads="1" noChangeShapeType="1"/>
              </p:cNvPicPr>
              <p:nvPr/>
            </p:nvPicPr>
            <p:blipFill>
              <a:blip r:embed="rId52"/>
              <a:stretch>
                <a:fillRect/>
              </a:stretch>
            </p:blipFill>
            <p:spPr>
              <a:xfrm>
                <a:off x="6107993" y="4858549"/>
                <a:ext cx="285658" cy="139106"/>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195" name="Ink 45"/>
              <p14:cNvContentPartPr>
                <a14:cpLocks xmlns:a14="http://schemas.microsoft.com/office/drawing/2010/main" noRot="1" noChangeAspect="1" noEditPoints="1" noChangeArrowheads="1" noChangeShapeType="1"/>
              </p14:cNvContentPartPr>
              <p14:nvPr/>
            </p14:nvContentPartPr>
            <p14:xfrm>
              <a:off x="6380163" y="4854575"/>
              <a:ext cx="200025" cy="282575"/>
            </p14:xfrm>
          </p:contentPart>
        </mc:Choice>
        <mc:Fallback xmlns="">
          <p:pic>
            <p:nvPicPr>
              <p:cNvPr id="7195" name="Ink 45"/>
              <p:cNvPicPr>
                <a:picLocks noRot="1" noChangeAspect="1" noEditPoints="1" noChangeArrowheads="1" noChangeShapeType="1"/>
              </p:cNvPicPr>
              <p:nvPr/>
            </p:nvPicPr>
            <p:blipFill>
              <a:blip r:embed="rId54"/>
              <a:stretch>
                <a:fillRect/>
              </a:stretch>
            </p:blipFill>
            <p:spPr>
              <a:xfrm>
                <a:off x="6369370" y="4851335"/>
                <a:ext cx="214056" cy="29625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196" name="Ink 46"/>
              <p14:cNvContentPartPr>
                <a14:cpLocks xmlns:a14="http://schemas.microsoft.com/office/drawing/2010/main" noRot="1" noChangeAspect="1" noEditPoints="1" noChangeArrowheads="1" noChangeShapeType="1"/>
              </p14:cNvContentPartPr>
              <p14:nvPr/>
            </p14:nvContentPartPr>
            <p14:xfrm>
              <a:off x="6542088" y="4940300"/>
              <a:ext cx="119062" cy="106363"/>
            </p14:xfrm>
          </p:contentPart>
        </mc:Choice>
        <mc:Fallback xmlns="">
          <p:pic>
            <p:nvPicPr>
              <p:cNvPr id="7196" name="Ink 46"/>
              <p:cNvPicPr>
                <a:picLocks noRot="1" noChangeAspect="1" noEditPoints="1" noChangeArrowheads="1" noChangeShapeType="1"/>
              </p:cNvPicPr>
              <p:nvPr/>
            </p:nvPicPr>
            <p:blipFill>
              <a:blip r:embed="rId56"/>
              <a:stretch>
                <a:fillRect/>
              </a:stretch>
            </p:blipFill>
            <p:spPr>
              <a:xfrm>
                <a:off x="6537052" y="4930565"/>
                <a:ext cx="129853" cy="124391"/>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197" name="Ink 47"/>
              <p14:cNvContentPartPr>
                <a14:cpLocks xmlns:a14="http://schemas.microsoft.com/office/drawing/2010/main" noRot="1" noChangeAspect="1" noEditPoints="1" noChangeArrowheads="1" noChangeShapeType="1"/>
              </p14:cNvContentPartPr>
              <p14:nvPr/>
            </p14:nvContentPartPr>
            <p14:xfrm>
              <a:off x="6083300" y="5175250"/>
              <a:ext cx="273050" cy="114300"/>
            </p14:xfrm>
          </p:contentPart>
        </mc:Choice>
        <mc:Fallback xmlns="">
          <p:pic>
            <p:nvPicPr>
              <p:cNvPr id="7197" name="Ink 47"/>
              <p:cNvPicPr>
                <a:picLocks noRot="1" noChangeAspect="1" noEditPoints="1" noChangeArrowheads="1" noChangeShapeType="1"/>
              </p:cNvPicPr>
              <p:nvPr/>
            </p:nvPicPr>
            <p:blipFill>
              <a:blip r:embed="rId58"/>
              <a:stretch>
                <a:fillRect/>
              </a:stretch>
            </p:blipFill>
            <p:spPr>
              <a:xfrm>
                <a:off x="6075735" y="5166596"/>
                <a:ext cx="283857" cy="13232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198" name="Ink 48"/>
              <p14:cNvContentPartPr>
                <a14:cpLocks xmlns:a14="http://schemas.microsoft.com/office/drawing/2010/main" noRot="1" noChangeAspect="1" noEditPoints="1" noChangeArrowheads="1" noChangeShapeType="1"/>
              </p14:cNvContentPartPr>
              <p14:nvPr/>
            </p14:nvContentPartPr>
            <p14:xfrm>
              <a:off x="6324600" y="5192713"/>
              <a:ext cx="180975" cy="220662"/>
            </p14:xfrm>
          </p:contentPart>
        </mc:Choice>
        <mc:Fallback xmlns="">
          <p:pic>
            <p:nvPicPr>
              <p:cNvPr id="7198" name="Ink 48"/>
              <p:cNvPicPr>
                <a:picLocks noRot="1" noChangeAspect="1" noEditPoints="1" noChangeArrowheads="1" noChangeShapeType="1"/>
              </p:cNvPicPr>
              <p:nvPr/>
            </p:nvPicPr>
            <p:blipFill>
              <a:blip r:embed="rId60"/>
              <a:stretch>
                <a:fillRect/>
              </a:stretch>
            </p:blipFill>
            <p:spPr>
              <a:xfrm>
                <a:off x="6317044" y="5182274"/>
                <a:ext cx="191049" cy="236861"/>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99" name="Ink 49"/>
              <p14:cNvContentPartPr>
                <a14:cpLocks xmlns:a14="http://schemas.microsoft.com/office/drawing/2010/main" noRot="1" noChangeAspect="1" noEditPoints="1" noChangeArrowheads="1" noChangeShapeType="1"/>
              </p14:cNvContentPartPr>
              <p14:nvPr/>
            </p14:nvContentPartPr>
            <p14:xfrm>
              <a:off x="6524625" y="5208588"/>
              <a:ext cx="139700" cy="131762"/>
            </p14:xfrm>
          </p:contentPart>
        </mc:Choice>
        <mc:Fallback xmlns="">
          <p:pic>
            <p:nvPicPr>
              <p:cNvPr id="7199" name="Ink 49"/>
              <p:cNvPicPr>
                <a:picLocks noRot="1" noChangeAspect="1" noEditPoints="1" noChangeArrowheads="1" noChangeShapeType="1"/>
              </p:cNvPicPr>
              <p:nvPr/>
            </p:nvPicPr>
            <p:blipFill>
              <a:blip r:embed="rId62"/>
              <a:stretch>
                <a:fillRect/>
              </a:stretch>
            </p:blipFill>
            <p:spPr>
              <a:xfrm>
                <a:off x="6514904" y="5198868"/>
                <a:ext cx="154822" cy="150842"/>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00" name="Ink 50"/>
              <p14:cNvContentPartPr>
                <a14:cpLocks xmlns:a14="http://schemas.microsoft.com/office/drawing/2010/main" noRot="1" noChangeAspect="1" noEditPoints="1" noChangeArrowheads="1" noChangeShapeType="1"/>
              </p14:cNvContentPartPr>
              <p14:nvPr/>
            </p14:nvContentPartPr>
            <p14:xfrm>
              <a:off x="320675" y="6138863"/>
              <a:ext cx="1422400" cy="42862"/>
            </p14:xfrm>
          </p:contentPart>
        </mc:Choice>
        <mc:Fallback xmlns="">
          <p:pic>
            <p:nvPicPr>
              <p:cNvPr id="7200" name="Ink 50"/>
              <p:cNvPicPr>
                <a:picLocks noRot="1" noChangeAspect="1" noEditPoints="1" noChangeArrowheads="1" noChangeShapeType="1"/>
              </p:cNvPicPr>
              <p:nvPr/>
            </p:nvPicPr>
            <p:blipFill>
              <a:blip r:embed="rId64"/>
              <a:stretch>
                <a:fillRect/>
              </a:stretch>
            </p:blipFill>
            <p:spPr>
              <a:xfrm>
                <a:off x="317435" y="6128778"/>
                <a:ext cx="1431400" cy="56189"/>
              </a:xfrm>
              <a:prstGeom prst="rect">
                <a:avLst/>
              </a:prstGeom>
            </p:spPr>
          </p:pic>
        </mc:Fallback>
      </mc:AlternateContent>
    </p:spTree>
    <p:extLst>
      <p:ext uri="{BB962C8B-B14F-4D97-AF65-F5344CB8AC3E}">
        <p14:creationId xmlns:p14="http://schemas.microsoft.com/office/powerpoint/2010/main" val="257682771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95A5618E-049C-4B5D-AFBD-10A5F1891274}" type="datetime1">
              <a:rPr lang="en-US" smtClean="0"/>
              <a:t>9/21/2020</a:t>
            </a:fld>
            <a:endParaRPr lang="en-US"/>
          </a:p>
        </p:txBody>
      </p:sp>
      <p:sp>
        <p:nvSpPr>
          <p:cNvPr id="38915" name="Footer Placeholder 4"/>
          <p:cNvSpPr>
            <a:spLocks noGrp="1"/>
          </p:cNvSpPr>
          <p:nvPr>
            <p:ph type="ftr" sz="quarter" idx="11"/>
          </p:nvPr>
        </p:nvSpPr>
        <p:spPr>
          <a:noFill/>
        </p:spPr>
        <p:txBody>
          <a:bodyPr/>
          <a:lstStyle/>
          <a:p>
            <a:r>
              <a:rPr lang="en-US"/>
              <a:t>CPSC503 Winter 2020</a:t>
            </a:r>
          </a:p>
        </p:txBody>
      </p:sp>
      <p:sp>
        <p:nvSpPr>
          <p:cNvPr id="38916" name="Slide Number Placeholder 5"/>
          <p:cNvSpPr>
            <a:spLocks noGrp="1"/>
          </p:cNvSpPr>
          <p:nvPr>
            <p:ph type="sldNum" sz="quarter" idx="12"/>
          </p:nvPr>
        </p:nvSpPr>
        <p:spPr>
          <a:noFill/>
        </p:spPr>
        <p:txBody>
          <a:bodyPr/>
          <a:lstStyle/>
          <a:p>
            <a:fld id="{F59B4CF9-882E-4486-AA67-A1987B0B05D7}" type="slidenum">
              <a:rPr lang="en-US" smtClean="0"/>
              <a:pPr/>
              <a:t>56</a:t>
            </a:fld>
            <a:endParaRPr lang="en-US"/>
          </a:p>
        </p:txBody>
      </p:sp>
      <p:sp>
        <p:nvSpPr>
          <p:cNvPr id="38917" name="Rectangle 2"/>
          <p:cNvSpPr>
            <a:spLocks noGrp="1" noChangeArrowheads="1"/>
          </p:cNvSpPr>
          <p:nvPr>
            <p:ph type="title"/>
          </p:nvPr>
        </p:nvSpPr>
        <p:spPr>
          <a:xfrm>
            <a:off x="76200" y="1194654"/>
            <a:ext cx="7772400" cy="1143000"/>
          </a:xfrm>
        </p:spPr>
        <p:txBody>
          <a:bodyPr/>
          <a:lstStyle/>
          <a:p>
            <a:pPr eaLnBrk="1" hangingPunct="1"/>
            <a:r>
              <a:rPr lang="en-US" sz="3200" dirty="0"/>
              <a:t>Some material we will cover Wed + Next Week</a:t>
            </a:r>
          </a:p>
        </p:txBody>
      </p:sp>
      <p:sp>
        <p:nvSpPr>
          <p:cNvPr id="38918" name="Rectangle 3"/>
          <p:cNvSpPr>
            <a:spLocks noGrp="1" noChangeArrowheads="1"/>
          </p:cNvSpPr>
          <p:nvPr>
            <p:ph type="body" idx="1"/>
          </p:nvPr>
        </p:nvSpPr>
        <p:spPr>
          <a:xfrm>
            <a:off x="609600" y="2337654"/>
            <a:ext cx="7924800" cy="1752600"/>
          </a:xfrm>
        </p:spPr>
        <p:txBody>
          <a:bodyPr/>
          <a:lstStyle/>
          <a:p>
            <a:pPr eaLnBrk="1" hangingPunct="1">
              <a:spcAft>
                <a:spcPts val="600"/>
              </a:spcAft>
            </a:pPr>
            <a:r>
              <a:rPr lang="en-US" dirty="0"/>
              <a:t>Brief intro to Neural Language Models (more when we do distributional word representations + readings) (on 3</a:t>
            </a:r>
            <a:r>
              <a:rPr lang="en-US" baseline="30000" dirty="0"/>
              <a:t>rd</a:t>
            </a:r>
            <a:r>
              <a:rPr lang="en-US" dirty="0"/>
              <a:t> edition, </a:t>
            </a:r>
            <a:r>
              <a:rPr lang="en-US" dirty="0" err="1"/>
              <a:t>Chp</a:t>
            </a:r>
            <a:r>
              <a:rPr lang="en-US" dirty="0"/>
              <a:t> 7)</a:t>
            </a:r>
          </a:p>
          <a:p>
            <a:pPr eaLnBrk="1" hangingPunct="1">
              <a:spcAft>
                <a:spcPts val="600"/>
              </a:spcAft>
            </a:pPr>
            <a:r>
              <a:rPr lang="en-US" dirty="0"/>
              <a:t>Hidden Markov-Models (HMM) (on 3</a:t>
            </a:r>
            <a:r>
              <a:rPr lang="en-US" baseline="30000" dirty="0"/>
              <a:t>rd</a:t>
            </a:r>
            <a:r>
              <a:rPr lang="en-US" dirty="0"/>
              <a:t> edition, Appendix A)</a:t>
            </a:r>
          </a:p>
          <a:p>
            <a:pPr eaLnBrk="1" hangingPunct="1">
              <a:spcAft>
                <a:spcPts val="600"/>
              </a:spcAft>
            </a:pPr>
            <a:r>
              <a:rPr lang="en-US" dirty="0"/>
              <a:t>Part-of-Speech (POS) tagging (on 3</a:t>
            </a:r>
            <a:r>
              <a:rPr lang="en-US" baseline="30000" dirty="0"/>
              <a:t>rd</a:t>
            </a:r>
            <a:r>
              <a:rPr lang="en-US" dirty="0"/>
              <a:t> edition, </a:t>
            </a:r>
            <a:r>
              <a:rPr lang="en-US" dirty="0" err="1"/>
              <a:t>Chp</a:t>
            </a:r>
            <a:r>
              <a:rPr lang="en-US" dirty="0"/>
              <a:t> 8 </a:t>
            </a:r>
            <a:r>
              <a:rPr lang="en-US" dirty="0">
                <a:solidFill>
                  <a:schemeClr val="bg2">
                    <a:lumMod val="75000"/>
                  </a:schemeClr>
                </a:solidFill>
              </a:rPr>
              <a:t>up to 8.4 included?</a:t>
            </a:r>
            <a:r>
              <a:rPr lang="en-US" dirty="0"/>
              <a:t>)</a:t>
            </a:r>
          </a:p>
        </p:txBody>
      </p:sp>
      <p:sp>
        <p:nvSpPr>
          <p:cNvPr id="7" name="Rectangle 3">
            <a:extLst>
              <a:ext uri="{FF2B5EF4-FFF2-40B4-BE49-F238E27FC236}">
                <a16:creationId xmlns:a16="http://schemas.microsoft.com/office/drawing/2014/main" id="{C5AB3478-D890-4A14-9F8E-97A16B70F6CC}"/>
              </a:ext>
            </a:extLst>
          </p:cNvPr>
          <p:cNvSpPr txBox="1">
            <a:spLocks noChangeArrowheads="1"/>
          </p:cNvSpPr>
          <p:nvPr/>
        </p:nvSpPr>
        <p:spPr bwMode="auto">
          <a:xfrm>
            <a:off x="-228600" y="366623"/>
            <a:ext cx="9220200" cy="8136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kern="0" dirty="0">
                <a:highlight>
                  <a:srgbClr val="C0C0C0"/>
                </a:highlight>
              </a:rPr>
              <a:t>Assignment #1 – due this Wednesday @11pm</a:t>
            </a:r>
          </a:p>
        </p:txBody>
      </p:sp>
    </p:spTree>
    <p:extLst>
      <p:ext uri="{BB962C8B-B14F-4D97-AF65-F5344CB8AC3E}">
        <p14:creationId xmlns:p14="http://schemas.microsoft.com/office/powerpoint/2010/main" val="20142527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1BCA66EA-2AD9-4D57-88B9-B8DBF08892B5}" type="datetime1">
              <a:rPr lang="en-US" smtClean="0"/>
              <a:t>9/21/2020</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dirty="0"/>
              <a:t>CPSC503 Winter 2020</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6</a:t>
            </a:fld>
            <a:endParaRPr lang="en-US"/>
          </a:p>
        </p:txBody>
      </p:sp>
      <p:sp>
        <p:nvSpPr>
          <p:cNvPr id="36870" name="Rectangle 2"/>
          <p:cNvSpPr>
            <a:spLocks noGrp="1" noChangeArrowheads="1"/>
          </p:cNvSpPr>
          <p:nvPr>
            <p:ph type="title"/>
          </p:nvPr>
        </p:nvSpPr>
        <p:spPr>
          <a:xfrm>
            <a:off x="685800" y="39090"/>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25879" y="2971801"/>
            <a:ext cx="4829685" cy="1231724"/>
          </a:xfrm>
          <a:prstGeom prst="rect">
            <a:avLst/>
          </a:prstGeom>
          <a:noFill/>
          <a:ln w="9525">
            <a:solidFill>
              <a:schemeClr val="accent2"/>
            </a:solidFill>
            <a:miter lim="800000"/>
            <a:headEnd/>
            <a:tailEnd/>
          </a:ln>
        </p:spPr>
        <p:txBody>
          <a:bodyPr/>
          <a:lstStyle/>
          <a:p>
            <a:pPr>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a:t>
            </a:r>
            <a:r>
              <a:rPr lang="en-US" sz="2400" b="1" dirty="0">
                <a:solidFill>
                  <a:srgbClr val="00B0F0"/>
                </a:solidFill>
                <a:latin typeface="Comic Sans MS" pitchFamily="66" charset="0"/>
              </a:rPr>
              <a:t>first </a:t>
            </a:r>
            <a:r>
              <a:rPr lang="en-US" sz="2400" b="1" i="1" dirty="0" err="1">
                <a:solidFill>
                  <a:srgbClr val="00B0F0"/>
                </a:solidFill>
                <a:latin typeface="Comic Sans MS" pitchFamily="66" charset="0"/>
              </a:rPr>
              <a:t>i</a:t>
            </a:r>
            <a:r>
              <a:rPr lang="en-US" sz="2400" b="1" i="1" dirty="0">
                <a:solidFill>
                  <a:srgbClr val="00B0F0"/>
                </a:solidFill>
                <a:latin typeface="Comic Sans MS" pitchFamily="66" charset="0"/>
              </a:rPr>
              <a:t> </a:t>
            </a:r>
            <a:r>
              <a:rPr lang="en-US" sz="2400" b="1" dirty="0">
                <a:solidFill>
                  <a:srgbClr val="00B0F0"/>
                </a:solidFill>
                <a:latin typeface="Comic Sans MS" pitchFamily="66" charset="0"/>
              </a:rPr>
              <a:t>chars of the source </a:t>
            </a:r>
            <a:r>
              <a:rPr lang="en-US" sz="2400" b="1" dirty="0">
                <a:latin typeface="Comic Sans MS" pitchFamily="66" charset="0"/>
              </a:rPr>
              <a:t>and </a:t>
            </a:r>
            <a:r>
              <a:rPr lang="en-US" sz="2400" b="1" dirty="0">
                <a:solidFill>
                  <a:srgbClr val="00B0F0"/>
                </a:solidFill>
                <a:latin typeface="Comic Sans MS" pitchFamily="66" charset="0"/>
              </a:rPr>
              <a:t>first </a:t>
            </a:r>
            <a:r>
              <a:rPr lang="en-US" sz="2400" b="1" i="1" dirty="0">
                <a:solidFill>
                  <a:srgbClr val="00B0F0"/>
                </a:solidFill>
                <a:latin typeface="Comic Sans MS" pitchFamily="66" charset="0"/>
              </a:rPr>
              <a:t>j </a:t>
            </a:r>
            <a:r>
              <a:rPr lang="en-US" sz="2400" b="1" dirty="0">
                <a:solidFill>
                  <a:srgbClr val="00B0F0"/>
                </a:solidFill>
                <a:latin typeface="Comic Sans MS" pitchFamily="66" charset="0"/>
              </a:rPr>
              <a:t>chars of the target  </a:t>
            </a:r>
          </a:p>
        </p:txBody>
      </p:sp>
      <p:sp>
        <p:nvSpPr>
          <p:cNvPr id="36" name="Rectangle 38"/>
          <p:cNvSpPr>
            <a:spLocks noChangeArrowheads="1"/>
          </p:cNvSpPr>
          <p:nvPr/>
        </p:nvSpPr>
        <p:spPr bwMode="auto">
          <a:xfrm>
            <a:off x="4284064" y="2366042"/>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133601"/>
            <a:ext cx="4953000" cy="4648200"/>
            <a:chOff x="2832" y="912"/>
            <a:chExt cx="2928" cy="2784"/>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p14="http://schemas.microsoft.com/office/powerpoint/2010/main" Requires="p14">
          <p:contentPart p14:bwMode="auto" r:id="rId4">
            <p14:nvContentPartPr>
              <p14:cNvPr id="15" name="Ink 14">
                <a:extLst>
                  <a:ext uri="{FF2B5EF4-FFF2-40B4-BE49-F238E27FC236}">
                    <a16:creationId xmlns:a16="http://schemas.microsoft.com/office/drawing/2014/main" id="{DB1C214B-46D5-4B48-ADAA-5AD46E444F07}"/>
                  </a:ext>
                </a:extLst>
              </p14:cNvPr>
              <p14:cNvContentPartPr/>
              <p14:nvPr/>
            </p14:nvContentPartPr>
            <p14:xfrm>
              <a:off x="7685239" y="4207456"/>
              <a:ext cx="23760" cy="183240"/>
            </p14:xfrm>
          </p:contentPart>
        </mc:Choice>
        <mc:Fallback>
          <p:pic>
            <p:nvPicPr>
              <p:cNvPr id="15" name="Ink 14">
                <a:extLst>
                  <a:ext uri="{FF2B5EF4-FFF2-40B4-BE49-F238E27FC236}">
                    <a16:creationId xmlns:a16="http://schemas.microsoft.com/office/drawing/2014/main" id="{DB1C214B-46D5-4B48-ADAA-5AD46E444F07}"/>
                  </a:ext>
                </a:extLst>
              </p:cNvPr>
              <p:cNvPicPr/>
              <p:nvPr/>
            </p:nvPicPr>
            <p:blipFill>
              <a:blip r:embed="rId5"/>
              <a:stretch>
                <a:fillRect/>
              </a:stretch>
            </p:blipFill>
            <p:spPr>
              <a:xfrm>
                <a:off x="7676239" y="4198816"/>
                <a:ext cx="4140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17" name="Ink 16">
                <a:extLst>
                  <a:ext uri="{FF2B5EF4-FFF2-40B4-BE49-F238E27FC236}">
                    <a16:creationId xmlns:a16="http://schemas.microsoft.com/office/drawing/2014/main" id="{44FA386B-235C-44B5-A4D9-9308403CF699}"/>
                  </a:ext>
                </a:extLst>
              </p14:cNvPr>
              <p14:cNvContentPartPr/>
              <p14:nvPr/>
            </p14:nvContentPartPr>
            <p14:xfrm>
              <a:off x="6957679" y="4675816"/>
              <a:ext cx="27360" cy="215640"/>
            </p14:xfrm>
          </p:contentPart>
        </mc:Choice>
        <mc:Fallback>
          <p:pic>
            <p:nvPicPr>
              <p:cNvPr id="17" name="Ink 16">
                <a:extLst>
                  <a:ext uri="{FF2B5EF4-FFF2-40B4-BE49-F238E27FC236}">
                    <a16:creationId xmlns:a16="http://schemas.microsoft.com/office/drawing/2014/main" id="{44FA386B-235C-44B5-A4D9-9308403CF699}"/>
                  </a:ext>
                </a:extLst>
              </p:cNvPr>
              <p:cNvPicPr/>
              <p:nvPr/>
            </p:nvPicPr>
            <p:blipFill>
              <a:blip r:embed="rId7"/>
              <a:stretch>
                <a:fillRect/>
              </a:stretch>
            </p:blipFill>
            <p:spPr>
              <a:xfrm>
                <a:off x="6948679" y="4666816"/>
                <a:ext cx="4500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18" name="Ink 17">
                <a:extLst>
                  <a:ext uri="{FF2B5EF4-FFF2-40B4-BE49-F238E27FC236}">
                    <a16:creationId xmlns:a16="http://schemas.microsoft.com/office/drawing/2014/main" id="{21A1698E-D321-4F62-ACB9-57D34949BCEE}"/>
                  </a:ext>
                </a:extLst>
              </p14:cNvPr>
              <p14:cNvContentPartPr/>
              <p14:nvPr/>
            </p14:nvContentPartPr>
            <p14:xfrm>
              <a:off x="6918799" y="5075416"/>
              <a:ext cx="186480" cy="196560"/>
            </p14:xfrm>
          </p:contentPart>
        </mc:Choice>
        <mc:Fallback>
          <p:pic>
            <p:nvPicPr>
              <p:cNvPr id="18" name="Ink 17">
                <a:extLst>
                  <a:ext uri="{FF2B5EF4-FFF2-40B4-BE49-F238E27FC236}">
                    <a16:creationId xmlns:a16="http://schemas.microsoft.com/office/drawing/2014/main" id="{21A1698E-D321-4F62-ACB9-57D34949BCEE}"/>
                  </a:ext>
                </a:extLst>
              </p:cNvPr>
              <p:cNvPicPr/>
              <p:nvPr/>
            </p:nvPicPr>
            <p:blipFill>
              <a:blip r:embed="rId9"/>
              <a:stretch>
                <a:fillRect/>
              </a:stretch>
            </p:blipFill>
            <p:spPr>
              <a:xfrm>
                <a:off x="6910159" y="5066416"/>
                <a:ext cx="20412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9" name="Ink 18">
                <a:extLst>
                  <a:ext uri="{FF2B5EF4-FFF2-40B4-BE49-F238E27FC236}">
                    <a16:creationId xmlns:a16="http://schemas.microsoft.com/office/drawing/2014/main" id="{5AD103E9-6C6B-4C37-8477-EEA319D93F0F}"/>
                  </a:ext>
                </a:extLst>
              </p14:cNvPr>
              <p14:cNvContentPartPr/>
              <p14:nvPr/>
            </p14:nvContentPartPr>
            <p14:xfrm>
              <a:off x="6977119" y="5507056"/>
              <a:ext cx="161280" cy="208800"/>
            </p14:xfrm>
          </p:contentPart>
        </mc:Choice>
        <mc:Fallback>
          <p:pic>
            <p:nvPicPr>
              <p:cNvPr id="19" name="Ink 18">
                <a:extLst>
                  <a:ext uri="{FF2B5EF4-FFF2-40B4-BE49-F238E27FC236}">
                    <a16:creationId xmlns:a16="http://schemas.microsoft.com/office/drawing/2014/main" id="{5AD103E9-6C6B-4C37-8477-EEA319D93F0F}"/>
                  </a:ext>
                </a:extLst>
              </p:cNvPr>
              <p:cNvPicPr/>
              <p:nvPr/>
            </p:nvPicPr>
            <p:blipFill>
              <a:blip r:embed="rId11"/>
              <a:stretch>
                <a:fillRect/>
              </a:stretch>
            </p:blipFill>
            <p:spPr>
              <a:xfrm>
                <a:off x="6968119" y="5498056"/>
                <a:ext cx="17892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22" name="Ink 21">
                <a:extLst>
                  <a:ext uri="{FF2B5EF4-FFF2-40B4-BE49-F238E27FC236}">
                    <a16:creationId xmlns:a16="http://schemas.microsoft.com/office/drawing/2014/main" id="{000E1862-4CC8-4E0F-B1D1-BDFD6E6DD6AB}"/>
                  </a:ext>
                </a:extLst>
              </p14:cNvPr>
              <p14:cNvContentPartPr/>
              <p14:nvPr/>
            </p14:nvContentPartPr>
            <p14:xfrm>
              <a:off x="6941839" y="6355216"/>
              <a:ext cx="214560" cy="281520"/>
            </p14:xfrm>
          </p:contentPart>
        </mc:Choice>
        <mc:Fallback>
          <p:pic>
            <p:nvPicPr>
              <p:cNvPr id="22" name="Ink 21">
                <a:extLst>
                  <a:ext uri="{FF2B5EF4-FFF2-40B4-BE49-F238E27FC236}">
                    <a16:creationId xmlns:a16="http://schemas.microsoft.com/office/drawing/2014/main" id="{000E1862-4CC8-4E0F-B1D1-BDFD6E6DD6AB}"/>
                  </a:ext>
                </a:extLst>
              </p:cNvPr>
              <p:cNvPicPr/>
              <p:nvPr/>
            </p:nvPicPr>
            <p:blipFill>
              <a:blip r:embed="rId13"/>
              <a:stretch>
                <a:fillRect/>
              </a:stretch>
            </p:blipFill>
            <p:spPr>
              <a:xfrm>
                <a:off x="6932839" y="6346216"/>
                <a:ext cx="232200" cy="29916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23" name="Ink 22">
                <a:extLst>
                  <a:ext uri="{FF2B5EF4-FFF2-40B4-BE49-F238E27FC236}">
                    <a16:creationId xmlns:a16="http://schemas.microsoft.com/office/drawing/2014/main" id="{82820C61-DBE0-41BD-A811-6FCC56A21549}"/>
                  </a:ext>
                </a:extLst>
              </p14:cNvPr>
              <p14:cNvContentPartPr/>
              <p14:nvPr/>
            </p14:nvContentPartPr>
            <p14:xfrm>
              <a:off x="6982879" y="5954896"/>
              <a:ext cx="155520" cy="254160"/>
            </p14:xfrm>
          </p:contentPart>
        </mc:Choice>
        <mc:Fallback>
          <p:pic>
            <p:nvPicPr>
              <p:cNvPr id="23" name="Ink 22">
                <a:extLst>
                  <a:ext uri="{FF2B5EF4-FFF2-40B4-BE49-F238E27FC236}">
                    <a16:creationId xmlns:a16="http://schemas.microsoft.com/office/drawing/2014/main" id="{82820C61-DBE0-41BD-A811-6FCC56A21549}"/>
                  </a:ext>
                </a:extLst>
              </p:cNvPr>
              <p:cNvPicPr/>
              <p:nvPr/>
            </p:nvPicPr>
            <p:blipFill>
              <a:blip r:embed="rId15"/>
              <a:stretch>
                <a:fillRect/>
              </a:stretch>
            </p:blipFill>
            <p:spPr>
              <a:xfrm>
                <a:off x="6974239" y="5946256"/>
                <a:ext cx="173160" cy="27180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24" name="Ink 23">
                <a:extLst>
                  <a:ext uri="{FF2B5EF4-FFF2-40B4-BE49-F238E27FC236}">
                    <a16:creationId xmlns:a16="http://schemas.microsoft.com/office/drawing/2014/main" id="{2853F2D2-888E-4F0B-931A-FE6F2777D5EC}"/>
                  </a:ext>
                </a:extLst>
              </p14:cNvPr>
              <p14:cNvContentPartPr/>
              <p14:nvPr/>
            </p14:nvContentPartPr>
            <p14:xfrm>
              <a:off x="6945439" y="4157416"/>
              <a:ext cx="188280" cy="234360"/>
            </p14:xfrm>
          </p:contentPart>
        </mc:Choice>
        <mc:Fallback>
          <p:pic>
            <p:nvPicPr>
              <p:cNvPr id="24" name="Ink 23">
                <a:extLst>
                  <a:ext uri="{FF2B5EF4-FFF2-40B4-BE49-F238E27FC236}">
                    <a16:creationId xmlns:a16="http://schemas.microsoft.com/office/drawing/2014/main" id="{2853F2D2-888E-4F0B-931A-FE6F2777D5EC}"/>
                  </a:ext>
                </a:extLst>
              </p:cNvPr>
              <p:cNvPicPr/>
              <p:nvPr/>
            </p:nvPicPr>
            <p:blipFill>
              <a:blip r:embed="rId17"/>
              <a:stretch>
                <a:fillRect/>
              </a:stretch>
            </p:blipFill>
            <p:spPr>
              <a:xfrm>
                <a:off x="6936799" y="4148776"/>
                <a:ext cx="205920" cy="25200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33" name="Ink 32">
                <a:extLst>
                  <a:ext uri="{FF2B5EF4-FFF2-40B4-BE49-F238E27FC236}">
                    <a16:creationId xmlns:a16="http://schemas.microsoft.com/office/drawing/2014/main" id="{B0B61DAD-026E-4F54-ABEB-314CAFB3BA62}"/>
                  </a:ext>
                </a:extLst>
              </p14:cNvPr>
              <p14:cNvContentPartPr/>
              <p14:nvPr/>
            </p14:nvContentPartPr>
            <p14:xfrm>
              <a:off x="1564159" y="4802536"/>
              <a:ext cx="1382400" cy="387000"/>
            </p14:xfrm>
          </p:contentPart>
        </mc:Choice>
        <mc:Fallback>
          <p:pic>
            <p:nvPicPr>
              <p:cNvPr id="33" name="Ink 32">
                <a:extLst>
                  <a:ext uri="{FF2B5EF4-FFF2-40B4-BE49-F238E27FC236}">
                    <a16:creationId xmlns:a16="http://schemas.microsoft.com/office/drawing/2014/main" id="{B0B61DAD-026E-4F54-ABEB-314CAFB3BA62}"/>
                  </a:ext>
                </a:extLst>
              </p:cNvPr>
              <p:cNvPicPr/>
              <p:nvPr/>
            </p:nvPicPr>
            <p:blipFill>
              <a:blip r:embed="rId19"/>
              <a:stretch>
                <a:fillRect/>
              </a:stretch>
            </p:blipFill>
            <p:spPr>
              <a:xfrm>
                <a:off x="1555159" y="4793896"/>
                <a:ext cx="1400040" cy="4046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34" name="Ink 33">
                <a:extLst>
                  <a:ext uri="{FF2B5EF4-FFF2-40B4-BE49-F238E27FC236}">
                    <a16:creationId xmlns:a16="http://schemas.microsoft.com/office/drawing/2014/main" id="{D5BA1031-3AF3-483B-826B-852E6BC775B3}"/>
                  </a:ext>
                </a:extLst>
              </p14:cNvPr>
              <p14:cNvContentPartPr/>
              <p14:nvPr/>
            </p14:nvContentPartPr>
            <p14:xfrm>
              <a:off x="861439" y="4978216"/>
              <a:ext cx="528120" cy="245520"/>
            </p14:xfrm>
          </p:contentPart>
        </mc:Choice>
        <mc:Fallback>
          <p:pic>
            <p:nvPicPr>
              <p:cNvPr id="34" name="Ink 33">
                <a:extLst>
                  <a:ext uri="{FF2B5EF4-FFF2-40B4-BE49-F238E27FC236}">
                    <a16:creationId xmlns:a16="http://schemas.microsoft.com/office/drawing/2014/main" id="{D5BA1031-3AF3-483B-826B-852E6BC775B3}"/>
                  </a:ext>
                </a:extLst>
              </p:cNvPr>
              <p:cNvPicPr/>
              <p:nvPr/>
            </p:nvPicPr>
            <p:blipFill>
              <a:blip r:embed="rId21"/>
              <a:stretch>
                <a:fillRect/>
              </a:stretch>
            </p:blipFill>
            <p:spPr>
              <a:xfrm>
                <a:off x="852445" y="4969576"/>
                <a:ext cx="545748"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62" name="Ink 61">
                <a:extLst>
                  <a:ext uri="{FF2B5EF4-FFF2-40B4-BE49-F238E27FC236}">
                    <a16:creationId xmlns:a16="http://schemas.microsoft.com/office/drawing/2014/main" id="{E6FDE717-67FB-4332-893F-82C951E46655}"/>
                  </a:ext>
                </a:extLst>
              </p14:cNvPr>
              <p14:cNvContentPartPr/>
              <p14:nvPr/>
            </p14:nvContentPartPr>
            <p14:xfrm>
              <a:off x="942079" y="5422456"/>
              <a:ext cx="273600" cy="546120"/>
            </p14:xfrm>
          </p:contentPart>
        </mc:Choice>
        <mc:Fallback>
          <p:pic>
            <p:nvPicPr>
              <p:cNvPr id="62" name="Ink 61">
                <a:extLst>
                  <a:ext uri="{FF2B5EF4-FFF2-40B4-BE49-F238E27FC236}">
                    <a16:creationId xmlns:a16="http://schemas.microsoft.com/office/drawing/2014/main" id="{E6FDE717-67FB-4332-893F-82C951E46655}"/>
                  </a:ext>
                </a:extLst>
              </p:cNvPr>
              <p:cNvPicPr/>
              <p:nvPr/>
            </p:nvPicPr>
            <p:blipFill>
              <a:blip r:embed="rId23"/>
              <a:stretch>
                <a:fillRect/>
              </a:stretch>
            </p:blipFill>
            <p:spPr>
              <a:xfrm>
                <a:off x="933079" y="5413462"/>
                <a:ext cx="291240" cy="563748"/>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36864" name="Ink 36863">
                <a:extLst>
                  <a:ext uri="{FF2B5EF4-FFF2-40B4-BE49-F238E27FC236}">
                    <a16:creationId xmlns:a16="http://schemas.microsoft.com/office/drawing/2014/main" id="{61B83DF0-53AB-4EE6-89A0-7EBF7152DDB6}"/>
                  </a:ext>
                </a:extLst>
              </p14:cNvPr>
              <p14:cNvContentPartPr/>
              <p14:nvPr/>
            </p14:nvContentPartPr>
            <p14:xfrm>
              <a:off x="1554439" y="5430736"/>
              <a:ext cx="1232640" cy="410040"/>
            </p14:xfrm>
          </p:contentPart>
        </mc:Choice>
        <mc:Fallback>
          <p:pic>
            <p:nvPicPr>
              <p:cNvPr id="36864" name="Ink 36863">
                <a:extLst>
                  <a:ext uri="{FF2B5EF4-FFF2-40B4-BE49-F238E27FC236}">
                    <a16:creationId xmlns:a16="http://schemas.microsoft.com/office/drawing/2014/main" id="{61B83DF0-53AB-4EE6-89A0-7EBF7152DDB6}"/>
                  </a:ext>
                </a:extLst>
              </p:cNvPr>
              <p:cNvPicPr/>
              <p:nvPr/>
            </p:nvPicPr>
            <p:blipFill>
              <a:blip r:embed="rId25"/>
              <a:stretch>
                <a:fillRect/>
              </a:stretch>
            </p:blipFill>
            <p:spPr>
              <a:xfrm>
                <a:off x="1545799" y="5422096"/>
                <a:ext cx="1250280" cy="427680"/>
              </a:xfrm>
              <a:prstGeom prst="rect">
                <a:avLst/>
              </a:prstGeom>
            </p:spPr>
          </p:pic>
        </mc:Fallback>
      </mc:AlternateContent>
      <p:sp>
        <p:nvSpPr>
          <p:cNvPr id="98" name="Rectangle 3">
            <a:extLst>
              <a:ext uri="{FF2B5EF4-FFF2-40B4-BE49-F238E27FC236}">
                <a16:creationId xmlns:a16="http://schemas.microsoft.com/office/drawing/2014/main" id="{CDBF76C9-D4D9-4543-BED5-D565147FE348}"/>
              </a:ext>
            </a:extLst>
          </p:cNvPr>
          <p:cNvSpPr txBox="1">
            <a:spLocks noChangeArrowheads="1"/>
          </p:cNvSpPr>
          <p:nvPr/>
        </p:nvSpPr>
        <p:spPr bwMode="auto">
          <a:xfrm>
            <a:off x="-232314" y="1249327"/>
            <a:ext cx="9376314"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 (start filling  row 0 and column 0)</a:t>
            </a:r>
          </a:p>
        </p:txBody>
      </p:sp>
      <mc:AlternateContent xmlns:mc="http://schemas.openxmlformats.org/markup-compatibility/2006">
        <mc:Choice xmlns:p14="http://schemas.microsoft.com/office/powerpoint/2010/main" Requires="p14">
          <p:contentPart p14:bwMode="auto" r:id="rId26">
            <p14:nvContentPartPr>
              <p14:cNvPr id="36865" name="Ink 36864">
                <a:extLst>
                  <a:ext uri="{FF2B5EF4-FFF2-40B4-BE49-F238E27FC236}">
                    <a16:creationId xmlns:a16="http://schemas.microsoft.com/office/drawing/2014/main" id="{48BED4BF-B34E-470E-B9E5-28D0B2940D83}"/>
                  </a:ext>
                </a:extLst>
              </p14:cNvPr>
              <p14:cNvContentPartPr/>
              <p14:nvPr/>
            </p14:nvContentPartPr>
            <p14:xfrm>
              <a:off x="5204119" y="4104892"/>
              <a:ext cx="667080" cy="191520"/>
            </p14:xfrm>
          </p:contentPart>
        </mc:Choice>
        <mc:Fallback>
          <p:pic>
            <p:nvPicPr>
              <p:cNvPr id="36865" name="Ink 36864">
                <a:extLst>
                  <a:ext uri="{FF2B5EF4-FFF2-40B4-BE49-F238E27FC236}">
                    <a16:creationId xmlns:a16="http://schemas.microsoft.com/office/drawing/2014/main" id="{48BED4BF-B34E-470E-B9E5-28D0B2940D83}"/>
                  </a:ext>
                </a:extLst>
              </p:cNvPr>
              <p:cNvPicPr/>
              <p:nvPr/>
            </p:nvPicPr>
            <p:blipFill>
              <a:blip r:embed="rId27"/>
              <a:stretch>
                <a:fillRect/>
              </a:stretch>
            </p:blipFill>
            <p:spPr>
              <a:xfrm>
                <a:off x="5168119" y="4032892"/>
                <a:ext cx="738720" cy="3351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36872" name="Ink 36871">
                <a:extLst>
                  <a:ext uri="{FF2B5EF4-FFF2-40B4-BE49-F238E27FC236}">
                    <a16:creationId xmlns:a16="http://schemas.microsoft.com/office/drawing/2014/main" id="{CC7B395B-7AE8-446D-AE2A-FF4B537CE5C5}"/>
                  </a:ext>
                </a:extLst>
              </p14:cNvPr>
              <p14:cNvContentPartPr/>
              <p14:nvPr/>
            </p14:nvContentPartPr>
            <p14:xfrm>
              <a:off x="5503639" y="4249612"/>
              <a:ext cx="636840" cy="57600"/>
            </p14:xfrm>
          </p:contentPart>
        </mc:Choice>
        <mc:Fallback>
          <p:pic>
            <p:nvPicPr>
              <p:cNvPr id="36872" name="Ink 36871">
                <a:extLst>
                  <a:ext uri="{FF2B5EF4-FFF2-40B4-BE49-F238E27FC236}">
                    <a16:creationId xmlns:a16="http://schemas.microsoft.com/office/drawing/2014/main" id="{CC7B395B-7AE8-446D-AE2A-FF4B537CE5C5}"/>
                  </a:ext>
                </a:extLst>
              </p:cNvPr>
              <p:cNvPicPr/>
              <p:nvPr/>
            </p:nvPicPr>
            <p:blipFill>
              <a:blip r:embed="rId29"/>
              <a:stretch>
                <a:fillRect/>
              </a:stretch>
            </p:blipFill>
            <p:spPr>
              <a:xfrm>
                <a:off x="5467639" y="4177972"/>
                <a:ext cx="70848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36873" name="Ink 36872">
                <a:extLst>
                  <a:ext uri="{FF2B5EF4-FFF2-40B4-BE49-F238E27FC236}">
                    <a16:creationId xmlns:a16="http://schemas.microsoft.com/office/drawing/2014/main" id="{D303999E-C9C7-4D5B-9D26-14E295F467B5}"/>
                  </a:ext>
                </a:extLst>
              </p14:cNvPr>
              <p14:cNvContentPartPr/>
              <p14:nvPr/>
            </p14:nvContentPartPr>
            <p14:xfrm>
              <a:off x="5164159" y="4209292"/>
              <a:ext cx="3516840" cy="150120"/>
            </p14:xfrm>
          </p:contentPart>
        </mc:Choice>
        <mc:Fallback>
          <p:pic>
            <p:nvPicPr>
              <p:cNvPr id="36873" name="Ink 36872">
                <a:extLst>
                  <a:ext uri="{FF2B5EF4-FFF2-40B4-BE49-F238E27FC236}">
                    <a16:creationId xmlns:a16="http://schemas.microsoft.com/office/drawing/2014/main" id="{D303999E-C9C7-4D5B-9D26-14E295F467B5}"/>
                  </a:ext>
                </a:extLst>
              </p:cNvPr>
              <p:cNvPicPr/>
              <p:nvPr/>
            </p:nvPicPr>
            <p:blipFill>
              <a:blip r:embed="rId31"/>
              <a:stretch>
                <a:fillRect/>
              </a:stretch>
            </p:blipFill>
            <p:spPr>
              <a:xfrm>
                <a:off x="5074159" y="4029292"/>
                <a:ext cx="3696480" cy="50976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36874" name="Ink 36873">
                <a:extLst>
                  <a:ext uri="{FF2B5EF4-FFF2-40B4-BE49-F238E27FC236}">
                    <a16:creationId xmlns:a16="http://schemas.microsoft.com/office/drawing/2014/main" id="{14846819-5512-46EE-B820-BFE76B40AE60}"/>
                  </a:ext>
                </a:extLst>
              </p14:cNvPr>
              <p14:cNvContentPartPr/>
              <p14:nvPr/>
            </p14:nvContentPartPr>
            <p14:xfrm>
              <a:off x="6745639" y="3018772"/>
              <a:ext cx="379440" cy="103320"/>
            </p14:xfrm>
          </p:contentPart>
        </mc:Choice>
        <mc:Fallback>
          <p:pic>
            <p:nvPicPr>
              <p:cNvPr id="36874" name="Ink 36873">
                <a:extLst>
                  <a:ext uri="{FF2B5EF4-FFF2-40B4-BE49-F238E27FC236}">
                    <a16:creationId xmlns:a16="http://schemas.microsoft.com/office/drawing/2014/main" id="{14846819-5512-46EE-B820-BFE76B40AE60}"/>
                  </a:ext>
                </a:extLst>
              </p:cNvPr>
              <p:cNvPicPr/>
              <p:nvPr/>
            </p:nvPicPr>
            <p:blipFill>
              <a:blip r:embed="rId33"/>
              <a:stretch>
                <a:fillRect/>
              </a:stretch>
            </p:blipFill>
            <p:spPr>
              <a:xfrm>
                <a:off x="6655639" y="2839132"/>
                <a:ext cx="559080" cy="4629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36875" name="Ink 36874">
                <a:extLst>
                  <a:ext uri="{FF2B5EF4-FFF2-40B4-BE49-F238E27FC236}">
                    <a16:creationId xmlns:a16="http://schemas.microsoft.com/office/drawing/2014/main" id="{08E6C3C6-1715-4816-8365-14A670AE5549}"/>
                  </a:ext>
                </a:extLst>
              </p14:cNvPr>
              <p14:cNvContentPartPr/>
              <p14:nvPr/>
            </p14:nvContentPartPr>
            <p14:xfrm>
              <a:off x="6762919" y="4629052"/>
              <a:ext cx="489960" cy="113760"/>
            </p14:xfrm>
          </p:contentPart>
        </mc:Choice>
        <mc:Fallback>
          <p:pic>
            <p:nvPicPr>
              <p:cNvPr id="36875" name="Ink 36874">
                <a:extLst>
                  <a:ext uri="{FF2B5EF4-FFF2-40B4-BE49-F238E27FC236}">
                    <a16:creationId xmlns:a16="http://schemas.microsoft.com/office/drawing/2014/main" id="{08E6C3C6-1715-4816-8365-14A670AE5549}"/>
                  </a:ext>
                </a:extLst>
              </p:cNvPr>
              <p:cNvPicPr/>
              <p:nvPr/>
            </p:nvPicPr>
            <p:blipFill>
              <a:blip r:embed="rId35"/>
              <a:stretch>
                <a:fillRect/>
              </a:stretch>
            </p:blipFill>
            <p:spPr>
              <a:xfrm>
                <a:off x="6673279" y="4449412"/>
                <a:ext cx="669600" cy="4734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36877" name="Ink 36876">
                <a:extLst>
                  <a:ext uri="{FF2B5EF4-FFF2-40B4-BE49-F238E27FC236}">
                    <a16:creationId xmlns:a16="http://schemas.microsoft.com/office/drawing/2014/main" id="{CD1573AF-8592-4F20-B4F7-0460E52F6829}"/>
                  </a:ext>
                </a:extLst>
              </p14:cNvPr>
              <p14:cNvContentPartPr/>
              <p14:nvPr/>
            </p14:nvContentPartPr>
            <p14:xfrm>
              <a:off x="6745639" y="5126932"/>
              <a:ext cx="455040" cy="71640"/>
            </p14:xfrm>
          </p:contentPart>
        </mc:Choice>
        <mc:Fallback>
          <p:pic>
            <p:nvPicPr>
              <p:cNvPr id="36877" name="Ink 36876">
                <a:extLst>
                  <a:ext uri="{FF2B5EF4-FFF2-40B4-BE49-F238E27FC236}">
                    <a16:creationId xmlns:a16="http://schemas.microsoft.com/office/drawing/2014/main" id="{CD1573AF-8592-4F20-B4F7-0460E52F6829}"/>
                  </a:ext>
                </a:extLst>
              </p:cNvPr>
              <p:cNvPicPr/>
              <p:nvPr/>
            </p:nvPicPr>
            <p:blipFill>
              <a:blip r:embed="rId37"/>
              <a:stretch>
                <a:fillRect/>
              </a:stretch>
            </p:blipFill>
            <p:spPr>
              <a:xfrm>
                <a:off x="6655639" y="4947292"/>
                <a:ext cx="634680" cy="43128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36901" name="Ink 36900">
                <a:extLst>
                  <a:ext uri="{FF2B5EF4-FFF2-40B4-BE49-F238E27FC236}">
                    <a16:creationId xmlns:a16="http://schemas.microsoft.com/office/drawing/2014/main" id="{CAB6BD6F-4AF1-4FA8-BDF3-7B55E81AA4B8}"/>
                  </a:ext>
                </a:extLst>
              </p14:cNvPr>
              <p14:cNvContentPartPr/>
              <p14:nvPr/>
            </p14:nvContentPartPr>
            <p14:xfrm>
              <a:off x="6825919" y="5474332"/>
              <a:ext cx="501840" cy="99000"/>
            </p14:xfrm>
          </p:contentPart>
        </mc:Choice>
        <mc:Fallback>
          <p:pic>
            <p:nvPicPr>
              <p:cNvPr id="36901" name="Ink 36900">
                <a:extLst>
                  <a:ext uri="{FF2B5EF4-FFF2-40B4-BE49-F238E27FC236}">
                    <a16:creationId xmlns:a16="http://schemas.microsoft.com/office/drawing/2014/main" id="{CAB6BD6F-4AF1-4FA8-BDF3-7B55E81AA4B8}"/>
                  </a:ext>
                </a:extLst>
              </p:cNvPr>
              <p:cNvPicPr/>
              <p:nvPr/>
            </p:nvPicPr>
            <p:blipFill>
              <a:blip r:embed="rId39"/>
              <a:stretch>
                <a:fillRect/>
              </a:stretch>
            </p:blipFill>
            <p:spPr>
              <a:xfrm>
                <a:off x="6736279" y="5294332"/>
                <a:ext cx="681480" cy="4586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36902" name="Ink 36901">
                <a:extLst>
                  <a:ext uri="{FF2B5EF4-FFF2-40B4-BE49-F238E27FC236}">
                    <a16:creationId xmlns:a16="http://schemas.microsoft.com/office/drawing/2014/main" id="{4A9AAF5D-D3F2-4EF6-A356-ACA9B086B933}"/>
                  </a:ext>
                </a:extLst>
              </p14:cNvPr>
              <p14:cNvContentPartPr/>
              <p14:nvPr/>
            </p14:nvContentPartPr>
            <p14:xfrm>
              <a:off x="6802879" y="5957812"/>
              <a:ext cx="448560" cy="137160"/>
            </p14:xfrm>
          </p:contentPart>
        </mc:Choice>
        <mc:Fallback>
          <p:pic>
            <p:nvPicPr>
              <p:cNvPr id="36902" name="Ink 36901">
                <a:extLst>
                  <a:ext uri="{FF2B5EF4-FFF2-40B4-BE49-F238E27FC236}">
                    <a16:creationId xmlns:a16="http://schemas.microsoft.com/office/drawing/2014/main" id="{4A9AAF5D-D3F2-4EF6-A356-ACA9B086B933}"/>
                  </a:ext>
                </a:extLst>
              </p:cNvPr>
              <p:cNvPicPr/>
              <p:nvPr/>
            </p:nvPicPr>
            <p:blipFill>
              <a:blip r:embed="rId41"/>
              <a:stretch>
                <a:fillRect/>
              </a:stretch>
            </p:blipFill>
            <p:spPr>
              <a:xfrm>
                <a:off x="6713239" y="5777812"/>
                <a:ext cx="628200" cy="49680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36903" name="Ink 36902">
                <a:extLst>
                  <a:ext uri="{FF2B5EF4-FFF2-40B4-BE49-F238E27FC236}">
                    <a16:creationId xmlns:a16="http://schemas.microsoft.com/office/drawing/2014/main" id="{4C8495A6-5AD5-45BC-96C9-37D1B130D082}"/>
                  </a:ext>
                </a:extLst>
              </p14:cNvPr>
              <p14:cNvContentPartPr/>
              <p14:nvPr/>
            </p14:nvContentPartPr>
            <p14:xfrm>
              <a:off x="6727999" y="6406012"/>
              <a:ext cx="471600" cy="100080"/>
            </p14:xfrm>
          </p:contentPart>
        </mc:Choice>
        <mc:Fallback>
          <p:pic>
            <p:nvPicPr>
              <p:cNvPr id="36903" name="Ink 36902">
                <a:extLst>
                  <a:ext uri="{FF2B5EF4-FFF2-40B4-BE49-F238E27FC236}">
                    <a16:creationId xmlns:a16="http://schemas.microsoft.com/office/drawing/2014/main" id="{4C8495A6-5AD5-45BC-96C9-37D1B130D082}"/>
                  </a:ext>
                </a:extLst>
              </p:cNvPr>
              <p:cNvPicPr/>
              <p:nvPr/>
            </p:nvPicPr>
            <p:blipFill>
              <a:blip r:embed="rId43"/>
              <a:stretch>
                <a:fillRect/>
              </a:stretch>
            </p:blipFill>
            <p:spPr>
              <a:xfrm>
                <a:off x="6638359" y="6226372"/>
                <a:ext cx="651240" cy="45972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36904" name="Ink 36903">
                <a:extLst>
                  <a:ext uri="{FF2B5EF4-FFF2-40B4-BE49-F238E27FC236}">
                    <a16:creationId xmlns:a16="http://schemas.microsoft.com/office/drawing/2014/main" id="{4AE07DD4-5ABE-4CAC-A99C-E10BC23DFC6E}"/>
                  </a:ext>
                </a:extLst>
              </p14:cNvPr>
              <p14:cNvContentPartPr/>
              <p14:nvPr/>
            </p14:nvContentPartPr>
            <p14:xfrm>
              <a:off x="7786039" y="4363732"/>
              <a:ext cx="165600" cy="109440"/>
            </p14:xfrm>
          </p:contentPart>
        </mc:Choice>
        <mc:Fallback>
          <p:pic>
            <p:nvPicPr>
              <p:cNvPr id="36904" name="Ink 36903">
                <a:extLst>
                  <a:ext uri="{FF2B5EF4-FFF2-40B4-BE49-F238E27FC236}">
                    <a16:creationId xmlns:a16="http://schemas.microsoft.com/office/drawing/2014/main" id="{4AE07DD4-5ABE-4CAC-A99C-E10BC23DFC6E}"/>
                  </a:ext>
                </a:extLst>
              </p:cNvPr>
              <p:cNvPicPr/>
              <p:nvPr/>
            </p:nvPicPr>
            <p:blipFill>
              <a:blip r:embed="rId45"/>
              <a:stretch>
                <a:fillRect/>
              </a:stretch>
            </p:blipFill>
            <p:spPr>
              <a:xfrm>
                <a:off x="7777399" y="4354732"/>
                <a:ext cx="18324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6905" name="Ink 36904">
                <a:extLst>
                  <a:ext uri="{FF2B5EF4-FFF2-40B4-BE49-F238E27FC236}">
                    <a16:creationId xmlns:a16="http://schemas.microsoft.com/office/drawing/2014/main" id="{E25A3AAB-CF77-4722-8A42-F81D6F45DA15}"/>
                  </a:ext>
                </a:extLst>
              </p14:cNvPr>
              <p14:cNvContentPartPr/>
              <p14:nvPr/>
            </p14:nvContentPartPr>
            <p14:xfrm>
              <a:off x="7846519" y="4274452"/>
              <a:ext cx="7920" cy="360"/>
            </p14:xfrm>
          </p:contentPart>
        </mc:Choice>
        <mc:Fallback>
          <p:pic>
            <p:nvPicPr>
              <p:cNvPr id="36905" name="Ink 36904">
                <a:extLst>
                  <a:ext uri="{FF2B5EF4-FFF2-40B4-BE49-F238E27FC236}">
                    <a16:creationId xmlns:a16="http://schemas.microsoft.com/office/drawing/2014/main" id="{E25A3AAB-CF77-4722-8A42-F81D6F45DA15}"/>
                  </a:ext>
                </a:extLst>
              </p:cNvPr>
              <p:cNvPicPr/>
              <p:nvPr/>
            </p:nvPicPr>
            <p:blipFill>
              <a:blip r:embed="rId47"/>
              <a:stretch>
                <a:fillRect/>
              </a:stretch>
            </p:blipFill>
            <p:spPr>
              <a:xfrm>
                <a:off x="7837879" y="4265452"/>
                <a:ext cx="2556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6908" name="Ink 36907">
                <a:extLst>
                  <a:ext uri="{FF2B5EF4-FFF2-40B4-BE49-F238E27FC236}">
                    <a16:creationId xmlns:a16="http://schemas.microsoft.com/office/drawing/2014/main" id="{A153A1EC-F487-4192-B660-8B5064671B61}"/>
                  </a:ext>
                </a:extLst>
              </p14:cNvPr>
              <p14:cNvContentPartPr/>
              <p14:nvPr/>
            </p14:nvContentPartPr>
            <p14:xfrm>
              <a:off x="8364199" y="4195576"/>
              <a:ext cx="402480" cy="294876"/>
            </p14:xfrm>
          </p:contentPart>
        </mc:Choice>
        <mc:Fallback>
          <p:pic>
            <p:nvPicPr>
              <p:cNvPr id="36908" name="Ink 36907">
                <a:extLst>
                  <a:ext uri="{FF2B5EF4-FFF2-40B4-BE49-F238E27FC236}">
                    <a16:creationId xmlns:a16="http://schemas.microsoft.com/office/drawing/2014/main" id="{A153A1EC-F487-4192-B660-8B5064671B61}"/>
                  </a:ext>
                </a:extLst>
              </p:cNvPr>
              <p:cNvPicPr/>
              <p:nvPr/>
            </p:nvPicPr>
            <p:blipFill>
              <a:blip r:embed="rId49"/>
              <a:stretch>
                <a:fillRect/>
              </a:stretch>
            </p:blipFill>
            <p:spPr>
              <a:xfrm>
                <a:off x="8355551" y="4186575"/>
                <a:ext cx="420136" cy="312518"/>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6919" name="Ink 36918">
                <a:extLst>
                  <a:ext uri="{FF2B5EF4-FFF2-40B4-BE49-F238E27FC236}">
                    <a16:creationId xmlns:a16="http://schemas.microsoft.com/office/drawing/2014/main" id="{2AA7FC2B-6CD5-4324-AF88-7FD61ED338E6}"/>
                  </a:ext>
                </a:extLst>
              </p14:cNvPr>
              <p14:cNvContentPartPr/>
              <p14:nvPr/>
            </p14:nvContentPartPr>
            <p14:xfrm>
              <a:off x="7220119" y="6415372"/>
              <a:ext cx="81000" cy="193320"/>
            </p14:xfrm>
          </p:contentPart>
        </mc:Choice>
        <mc:Fallback>
          <p:pic>
            <p:nvPicPr>
              <p:cNvPr id="36919" name="Ink 36918">
                <a:extLst>
                  <a:ext uri="{FF2B5EF4-FFF2-40B4-BE49-F238E27FC236}">
                    <a16:creationId xmlns:a16="http://schemas.microsoft.com/office/drawing/2014/main" id="{2AA7FC2B-6CD5-4324-AF88-7FD61ED338E6}"/>
                  </a:ext>
                </a:extLst>
              </p:cNvPr>
              <p:cNvPicPr/>
              <p:nvPr/>
            </p:nvPicPr>
            <p:blipFill>
              <a:blip r:embed="rId51"/>
              <a:stretch>
                <a:fillRect/>
              </a:stretch>
            </p:blipFill>
            <p:spPr>
              <a:xfrm>
                <a:off x="7211119" y="6406372"/>
                <a:ext cx="9864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6920" name="Ink 36919">
                <a:extLst>
                  <a:ext uri="{FF2B5EF4-FFF2-40B4-BE49-F238E27FC236}">
                    <a16:creationId xmlns:a16="http://schemas.microsoft.com/office/drawing/2014/main" id="{D5EA41C7-3360-4616-824C-76EE7184BC88}"/>
                  </a:ext>
                </a:extLst>
              </p14:cNvPr>
              <p14:cNvContentPartPr/>
              <p14:nvPr/>
            </p14:nvContentPartPr>
            <p14:xfrm>
              <a:off x="7208239" y="5954572"/>
              <a:ext cx="75600" cy="222840"/>
            </p14:xfrm>
          </p:contentPart>
        </mc:Choice>
        <mc:Fallback>
          <p:pic>
            <p:nvPicPr>
              <p:cNvPr id="36920" name="Ink 36919">
                <a:extLst>
                  <a:ext uri="{FF2B5EF4-FFF2-40B4-BE49-F238E27FC236}">
                    <a16:creationId xmlns:a16="http://schemas.microsoft.com/office/drawing/2014/main" id="{D5EA41C7-3360-4616-824C-76EE7184BC88}"/>
                  </a:ext>
                </a:extLst>
              </p:cNvPr>
              <p:cNvPicPr/>
              <p:nvPr/>
            </p:nvPicPr>
            <p:blipFill>
              <a:blip r:embed="rId53"/>
              <a:stretch>
                <a:fillRect/>
              </a:stretch>
            </p:blipFill>
            <p:spPr>
              <a:xfrm>
                <a:off x="7199282" y="5945932"/>
                <a:ext cx="93156" cy="24048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6921" name="Ink 36920">
                <a:extLst>
                  <a:ext uri="{FF2B5EF4-FFF2-40B4-BE49-F238E27FC236}">
                    <a16:creationId xmlns:a16="http://schemas.microsoft.com/office/drawing/2014/main" id="{A3278CF9-F165-4C04-B45D-E166679AFDB5}"/>
                  </a:ext>
                </a:extLst>
              </p14:cNvPr>
              <p14:cNvContentPartPr/>
              <p14:nvPr/>
            </p14:nvContentPartPr>
            <p14:xfrm>
              <a:off x="7217239" y="5511412"/>
              <a:ext cx="60840" cy="190080"/>
            </p14:xfrm>
          </p:contentPart>
        </mc:Choice>
        <mc:Fallback>
          <p:pic>
            <p:nvPicPr>
              <p:cNvPr id="36921" name="Ink 36920">
                <a:extLst>
                  <a:ext uri="{FF2B5EF4-FFF2-40B4-BE49-F238E27FC236}">
                    <a16:creationId xmlns:a16="http://schemas.microsoft.com/office/drawing/2014/main" id="{A3278CF9-F165-4C04-B45D-E166679AFDB5}"/>
                  </a:ext>
                </a:extLst>
              </p:cNvPr>
              <p:cNvPicPr/>
              <p:nvPr/>
            </p:nvPicPr>
            <p:blipFill>
              <a:blip r:embed="rId55"/>
              <a:stretch>
                <a:fillRect/>
              </a:stretch>
            </p:blipFill>
            <p:spPr>
              <a:xfrm>
                <a:off x="7208292" y="5502412"/>
                <a:ext cx="78376" cy="20772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6922" name="Ink 36921">
                <a:extLst>
                  <a:ext uri="{FF2B5EF4-FFF2-40B4-BE49-F238E27FC236}">
                    <a16:creationId xmlns:a16="http://schemas.microsoft.com/office/drawing/2014/main" id="{73432E3A-A166-4C46-9EA1-36A98E42689F}"/>
                  </a:ext>
                </a:extLst>
              </p14:cNvPr>
              <p14:cNvContentPartPr/>
              <p14:nvPr/>
            </p14:nvContentPartPr>
            <p14:xfrm>
              <a:off x="7202119" y="5128732"/>
              <a:ext cx="82080" cy="171720"/>
            </p14:xfrm>
          </p:contentPart>
        </mc:Choice>
        <mc:Fallback>
          <p:pic>
            <p:nvPicPr>
              <p:cNvPr id="36922" name="Ink 36921">
                <a:extLst>
                  <a:ext uri="{FF2B5EF4-FFF2-40B4-BE49-F238E27FC236}">
                    <a16:creationId xmlns:a16="http://schemas.microsoft.com/office/drawing/2014/main" id="{73432E3A-A166-4C46-9EA1-36A98E42689F}"/>
                  </a:ext>
                </a:extLst>
              </p:cNvPr>
              <p:cNvPicPr/>
              <p:nvPr/>
            </p:nvPicPr>
            <p:blipFill>
              <a:blip r:embed="rId57"/>
              <a:stretch>
                <a:fillRect/>
              </a:stretch>
            </p:blipFill>
            <p:spPr>
              <a:xfrm>
                <a:off x="7193119" y="5120092"/>
                <a:ext cx="9972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6923" name="Ink 36922">
                <a:extLst>
                  <a:ext uri="{FF2B5EF4-FFF2-40B4-BE49-F238E27FC236}">
                    <a16:creationId xmlns:a16="http://schemas.microsoft.com/office/drawing/2014/main" id="{BB4E5FDD-34EA-42E1-BCAC-7DC034FA9154}"/>
                  </a:ext>
                </a:extLst>
              </p14:cNvPr>
              <p14:cNvContentPartPr/>
              <p14:nvPr/>
            </p14:nvContentPartPr>
            <p14:xfrm>
              <a:off x="7202119" y="4705012"/>
              <a:ext cx="112680" cy="204480"/>
            </p14:xfrm>
          </p:contentPart>
        </mc:Choice>
        <mc:Fallback>
          <p:pic>
            <p:nvPicPr>
              <p:cNvPr id="36923" name="Ink 36922">
                <a:extLst>
                  <a:ext uri="{FF2B5EF4-FFF2-40B4-BE49-F238E27FC236}">
                    <a16:creationId xmlns:a16="http://schemas.microsoft.com/office/drawing/2014/main" id="{BB4E5FDD-34EA-42E1-BCAC-7DC034FA9154}"/>
                  </a:ext>
                </a:extLst>
              </p:cNvPr>
              <p:cNvPicPr/>
              <p:nvPr/>
            </p:nvPicPr>
            <p:blipFill>
              <a:blip r:embed="rId59"/>
              <a:stretch>
                <a:fillRect/>
              </a:stretch>
            </p:blipFill>
            <p:spPr>
              <a:xfrm>
                <a:off x="7193119" y="4696357"/>
                <a:ext cx="130320" cy="222151"/>
              </a:xfrm>
              <a:prstGeom prst="rect">
                <a:avLst/>
              </a:prstGeom>
            </p:spPr>
          </p:pic>
        </mc:Fallback>
      </mc:AlternateContent>
    </p:spTree>
    <p:extLst>
      <p:ext uri="{BB962C8B-B14F-4D97-AF65-F5344CB8AC3E}">
        <p14:creationId xmlns:p14="http://schemas.microsoft.com/office/powerpoint/2010/main" val="28843877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1BCA66EA-2AD9-4D57-88B9-B8DBF08892B5}" type="datetime1">
              <a:rPr lang="en-US" smtClean="0"/>
              <a:t>9/21/2020</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dirty="0"/>
              <a:t>CPSC503 Winter 2020</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7</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6" name="Rectangle 38"/>
          <p:cNvSpPr>
            <a:spLocks noChangeArrowheads="1"/>
          </p:cNvSpPr>
          <p:nvPr/>
        </p:nvSpPr>
        <p:spPr bwMode="auto">
          <a:xfrm>
            <a:off x="7866912" y="2005855"/>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262161"/>
            <a:ext cx="4953000" cy="4519640"/>
            <a:chOff x="2832" y="989"/>
            <a:chExt cx="2928" cy="2707"/>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8" y="989"/>
              <a:ext cx="864"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443"/>
              <a:ext cx="768"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3">
            <a:extLst>
              <a:ext uri="{FF2B5EF4-FFF2-40B4-BE49-F238E27FC236}">
                <a16:creationId xmlns:a16="http://schemas.microsoft.com/office/drawing/2014/main" id="{04E0ADF8-9FD0-4A5E-836A-6E7D73DB40F8}"/>
              </a:ext>
            </a:extLst>
          </p:cNvPr>
          <p:cNvSpPr txBox="1">
            <a:spLocks noChangeArrowheads="1"/>
          </p:cNvSpPr>
          <p:nvPr/>
        </p:nvSpPr>
        <p:spPr bwMode="auto">
          <a:xfrm>
            <a:off x="-228600" y="1250239"/>
            <a:ext cx="8915400"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a:t>
            </a:r>
          </a:p>
        </p:txBody>
      </p:sp>
      <p:grpSp>
        <p:nvGrpSpPr>
          <p:cNvPr id="26" name="Group 63">
            <a:extLst>
              <a:ext uri="{FF2B5EF4-FFF2-40B4-BE49-F238E27FC236}">
                <a16:creationId xmlns:a16="http://schemas.microsoft.com/office/drawing/2014/main" id="{1224A02C-7584-430F-8F7F-682E207672A1}"/>
              </a:ext>
            </a:extLst>
          </p:cNvPr>
          <p:cNvGrpSpPr>
            <a:grpSpLocks/>
          </p:cNvGrpSpPr>
          <p:nvPr/>
        </p:nvGrpSpPr>
        <p:grpSpPr bwMode="auto">
          <a:xfrm>
            <a:off x="-57632" y="2286000"/>
            <a:ext cx="4375021" cy="2286000"/>
            <a:chOff x="144" y="2688"/>
            <a:chExt cx="2682" cy="1440"/>
          </a:xfrm>
        </p:grpSpPr>
        <p:sp>
          <p:nvSpPr>
            <p:cNvPr id="27" name="Rectangle 41">
              <a:extLst>
                <a:ext uri="{FF2B5EF4-FFF2-40B4-BE49-F238E27FC236}">
                  <a16:creationId xmlns:a16="http://schemas.microsoft.com/office/drawing/2014/main" id="{76267F3F-1BC1-4FEA-B422-A9500727B941}"/>
                </a:ext>
              </a:extLst>
            </p:cNvPr>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28" name="Group 45">
              <a:extLst>
                <a:ext uri="{FF2B5EF4-FFF2-40B4-BE49-F238E27FC236}">
                  <a16:creationId xmlns:a16="http://schemas.microsoft.com/office/drawing/2014/main" id="{8569EFF2-FF83-4A95-8896-8C842C5A48EE}"/>
                </a:ext>
              </a:extLst>
            </p:cNvPr>
            <p:cNvGrpSpPr>
              <a:grpSpLocks/>
            </p:cNvGrpSpPr>
            <p:nvPr/>
          </p:nvGrpSpPr>
          <p:grpSpPr bwMode="auto">
            <a:xfrm>
              <a:off x="960" y="2736"/>
              <a:ext cx="1776" cy="1344"/>
              <a:chOff x="1440" y="3264"/>
              <a:chExt cx="864" cy="576"/>
            </a:xfrm>
          </p:grpSpPr>
          <p:sp>
            <p:nvSpPr>
              <p:cNvPr id="52" name="Rectangle 42">
                <a:extLst>
                  <a:ext uri="{FF2B5EF4-FFF2-40B4-BE49-F238E27FC236}">
                    <a16:creationId xmlns:a16="http://schemas.microsoft.com/office/drawing/2014/main" id="{23D8A020-FA7E-4EFF-8866-786D48DAA8AB}"/>
                  </a:ext>
                </a:extLst>
              </p:cNvPr>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53" name="Line 43">
                <a:extLst>
                  <a:ext uri="{FF2B5EF4-FFF2-40B4-BE49-F238E27FC236}">
                    <a16:creationId xmlns:a16="http://schemas.microsoft.com/office/drawing/2014/main" id="{CA64AEA2-3A16-4070-A161-E3F4BAAC7EFF}"/>
                  </a:ext>
                </a:extLst>
              </p:cNvPr>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58" name="Line 44">
                <a:extLst>
                  <a:ext uri="{FF2B5EF4-FFF2-40B4-BE49-F238E27FC236}">
                    <a16:creationId xmlns:a16="http://schemas.microsoft.com/office/drawing/2014/main" id="{6CAF4A5D-3D67-47A7-BC5D-8399597C573E}"/>
                  </a:ext>
                </a:extLst>
              </p:cNvPr>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9" name="Line 46">
              <a:extLst>
                <a:ext uri="{FF2B5EF4-FFF2-40B4-BE49-F238E27FC236}">
                  <a16:creationId xmlns:a16="http://schemas.microsoft.com/office/drawing/2014/main" id="{A22F2495-48AC-49FE-A325-1D6D771AD4B7}"/>
                </a:ext>
              </a:extLst>
            </p:cNvPr>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 name="Line 48">
              <a:extLst>
                <a:ext uri="{FF2B5EF4-FFF2-40B4-BE49-F238E27FC236}">
                  <a16:creationId xmlns:a16="http://schemas.microsoft.com/office/drawing/2014/main" id="{CE39A068-9A49-448A-84B5-9088FD61E1DC}"/>
                </a:ext>
              </a:extLst>
            </p:cNvPr>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1" name="Rectangle 49">
              <a:extLst>
                <a:ext uri="{FF2B5EF4-FFF2-40B4-BE49-F238E27FC236}">
                  <a16:creationId xmlns:a16="http://schemas.microsoft.com/office/drawing/2014/main" id="{24855D8B-F8B3-46CE-A145-29D197D5ABBD}"/>
                </a:ext>
              </a:extLst>
            </p:cNvPr>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2" name="Rectangle 50">
              <a:extLst>
                <a:ext uri="{FF2B5EF4-FFF2-40B4-BE49-F238E27FC236}">
                  <a16:creationId xmlns:a16="http://schemas.microsoft.com/office/drawing/2014/main" id="{7E732A6C-0489-4649-A432-D253C929F5DF}"/>
                </a:ext>
              </a:extLst>
            </p:cNvPr>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3" name="Rectangle 51">
              <a:extLst>
                <a:ext uri="{FF2B5EF4-FFF2-40B4-BE49-F238E27FC236}">
                  <a16:creationId xmlns:a16="http://schemas.microsoft.com/office/drawing/2014/main" id="{13FE2570-F9A0-4FE0-AF02-3170B09EFABB}"/>
                </a:ext>
              </a:extLst>
            </p:cNvPr>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4" name="Rectangle 52">
              <a:extLst>
                <a:ext uri="{FF2B5EF4-FFF2-40B4-BE49-F238E27FC236}">
                  <a16:creationId xmlns:a16="http://schemas.microsoft.com/office/drawing/2014/main" id="{A305C25A-62D3-442E-A19B-875C5204F258}"/>
                </a:ext>
              </a:extLst>
            </p:cNvPr>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dirty="0">
                  <a:solidFill>
                    <a:schemeClr val="accent2"/>
                  </a:solidFill>
                  <a:latin typeface="Comic Sans MS" pitchFamily="66" charset="0"/>
                </a:rPr>
                <a:t>del </a:t>
              </a:r>
            </a:p>
          </p:txBody>
        </p:sp>
        <p:sp>
          <p:nvSpPr>
            <p:cNvPr id="35" name="Rectangle 53">
              <a:extLst>
                <a:ext uri="{FF2B5EF4-FFF2-40B4-BE49-F238E27FC236}">
                  <a16:creationId xmlns:a16="http://schemas.microsoft.com/office/drawing/2014/main" id="{3F5955C8-F4FA-48AF-A2A1-3A02CF4D707D}"/>
                </a:ext>
              </a:extLst>
            </p:cNvPr>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7" name="Rectangle 54">
              <a:extLst>
                <a:ext uri="{FF2B5EF4-FFF2-40B4-BE49-F238E27FC236}">
                  <a16:creationId xmlns:a16="http://schemas.microsoft.com/office/drawing/2014/main" id="{DD8A5E72-EB85-415E-8007-3E3BF5F5F790}"/>
                </a:ext>
              </a:extLst>
            </p:cNvPr>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8" name="Line 56">
              <a:extLst>
                <a:ext uri="{FF2B5EF4-FFF2-40B4-BE49-F238E27FC236}">
                  <a16:creationId xmlns:a16="http://schemas.microsoft.com/office/drawing/2014/main" id="{11F901A1-6E1B-475B-9E81-B2A4E31CF7F4}"/>
                </a:ext>
              </a:extLst>
            </p:cNvPr>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9" name="Rectangle 57">
              <a:extLst>
                <a:ext uri="{FF2B5EF4-FFF2-40B4-BE49-F238E27FC236}">
                  <a16:creationId xmlns:a16="http://schemas.microsoft.com/office/drawing/2014/main" id="{2F2477F0-70CB-406A-8E0D-89951BBB507F}"/>
                </a:ext>
              </a:extLst>
            </p:cNvPr>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47" name="Rectangle 58">
              <a:extLst>
                <a:ext uri="{FF2B5EF4-FFF2-40B4-BE49-F238E27FC236}">
                  <a16:creationId xmlns:a16="http://schemas.microsoft.com/office/drawing/2014/main" id="{2D9A86F8-8BD1-4B4C-B09D-AA78806C3A45}"/>
                </a:ext>
              </a:extLst>
            </p:cNvPr>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48" name="Rectangle 59">
              <a:extLst>
                <a:ext uri="{FF2B5EF4-FFF2-40B4-BE49-F238E27FC236}">
                  <a16:creationId xmlns:a16="http://schemas.microsoft.com/office/drawing/2014/main" id="{B942B3D5-46CC-4DD5-B367-2D60FFFE2133}"/>
                </a:ext>
              </a:extLst>
            </p:cNvPr>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50" name="Rectangle 60">
              <a:extLst>
                <a:ext uri="{FF2B5EF4-FFF2-40B4-BE49-F238E27FC236}">
                  <a16:creationId xmlns:a16="http://schemas.microsoft.com/office/drawing/2014/main" id="{C96B146F-A22E-4065-8302-741857CCFC5E}"/>
                </a:ext>
              </a:extLst>
            </p:cNvPr>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59" name="Rectangle 61">
            <a:extLst>
              <a:ext uri="{FF2B5EF4-FFF2-40B4-BE49-F238E27FC236}">
                <a16:creationId xmlns:a16="http://schemas.microsoft.com/office/drawing/2014/main" id="{24B985DD-7056-4F96-B7E9-AF928040A04C}"/>
              </a:ext>
            </a:extLst>
          </p:cNvPr>
          <p:cNvSpPr>
            <a:spLocks noChangeArrowheads="1"/>
          </p:cNvSpPr>
          <p:nvPr/>
        </p:nvSpPr>
        <p:spPr bwMode="auto">
          <a:xfrm>
            <a:off x="274107" y="57912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MIN(z+1,y+1, x + (2 or 0)) </a:t>
            </a:r>
          </a:p>
        </p:txBody>
      </p:sp>
      <mc:AlternateContent xmlns:mc="http://schemas.openxmlformats.org/markup-compatibility/2006">
        <mc:Choice xmlns:p14="http://schemas.microsoft.com/office/powerpoint/2010/main" Requires="p14">
          <p:contentPart p14:bwMode="auto" r:id="rId4">
            <p14:nvContentPartPr>
              <p14:cNvPr id="2" name="Ink 1">
                <a:extLst>
                  <a:ext uri="{FF2B5EF4-FFF2-40B4-BE49-F238E27FC236}">
                    <a16:creationId xmlns:a16="http://schemas.microsoft.com/office/drawing/2014/main" id="{B26ED8BA-EA4F-4750-BD92-0867CF564983}"/>
                  </a:ext>
                </a:extLst>
              </p14:cNvPr>
              <p14:cNvContentPartPr/>
              <p14:nvPr/>
            </p14:nvContentPartPr>
            <p14:xfrm>
              <a:off x="6899359" y="4158892"/>
              <a:ext cx="147960" cy="267480"/>
            </p14:xfrm>
          </p:contentPart>
        </mc:Choice>
        <mc:Fallback>
          <p:pic>
            <p:nvPicPr>
              <p:cNvPr id="2" name="Ink 1">
                <a:extLst>
                  <a:ext uri="{FF2B5EF4-FFF2-40B4-BE49-F238E27FC236}">
                    <a16:creationId xmlns:a16="http://schemas.microsoft.com/office/drawing/2014/main" id="{B26ED8BA-EA4F-4750-BD92-0867CF564983}"/>
                  </a:ext>
                </a:extLst>
              </p:cNvPr>
              <p:cNvPicPr/>
              <p:nvPr/>
            </p:nvPicPr>
            <p:blipFill>
              <a:blip r:embed="rId5"/>
              <a:stretch>
                <a:fillRect/>
              </a:stretch>
            </p:blipFill>
            <p:spPr>
              <a:xfrm>
                <a:off x="6890719" y="4150252"/>
                <a:ext cx="165600" cy="2851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Ink 2">
                <a:extLst>
                  <a:ext uri="{FF2B5EF4-FFF2-40B4-BE49-F238E27FC236}">
                    <a16:creationId xmlns:a16="http://schemas.microsoft.com/office/drawing/2014/main" id="{21440C50-EE28-4E73-896B-E962D9CD8F0C}"/>
                  </a:ext>
                </a:extLst>
              </p14:cNvPr>
              <p14:cNvContentPartPr/>
              <p14:nvPr/>
            </p14:nvContentPartPr>
            <p14:xfrm>
              <a:off x="7646359" y="4189852"/>
              <a:ext cx="41400" cy="224280"/>
            </p14:xfrm>
          </p:contentPart>
        </mc:Choice>
        <mc:Fallback>
          <p:pic>
            <p:nvPicPr>
              <p:cNvPr id="3" name="Ink 2">
                <a:extLst>
                  <a:ext uri="{FF2B5EF4-FFF2-40B4-BE49-F238E27FC236}">
                    <a16:creationId xmlns:a16="http://schemas.microsoft.com/office/drawing/2014/main" id="{21440C50-EE28-4E73-896B-E962D9CD8F0C}"/>
                  </a:ext>
                </a:extLst>
              </p:cNvPr>
              <p:cNvPicPr/>
              <p:nvPr/>
            </p:nvPicPr>
            <p:blipFill>
              <a:blip r:embed="rId7"/>
              <a:stretch>
                <a:fillRect/>
              </a:stretch>
            </p:blipFill>
            <p:spPr>
              <a:xfrm>
                <a:off x="7637359" y="4180852"/>
                <a:ext cx="59040" cy="24192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 name="Ink 3">
                <a:extLst>
                  <a:ext uri="{FF2B5EF4-FFF2-40B4-BE49-F238E27FC236}">
                    <a16:creationId xmlns:a16="http://schemas.microsoft.com/office/drawing/2014/main" id="{5021CC88-A2A9-4211-A2DE-C5A1035EDA97}"/>
                  </a:ext>
                </a:extLst>
              </p14:cNvPr>
              <p14:cNvContentPartPr/>
              <p14:nvPr/>
            </p14:nvContentPartPr>
            <p14:xfrm>
              <a:off x="8302639" y="4156732"/>
              <a:ext cx="205920" cy="208800"/>
            </p14:xfrm>
          </p:contentPart>
        </mc:Choice>
        <mc:Fallback>
          <p:pic>
            <p:nvPicPr>
              <p:cNvPr id="4" name="Ink 3">
                <a:extLst>
                  <a:ext uri="{FF2B5EF4-FFF2-40B4-BE49-F238E27FC236}">
                    <a16:creationId xmlns:a16="http://schemas.microsoft.com/office/drawing/2014/main" id="{5021CC88-A2A9-4211-A2DE-C5A1035EDA97}"/>
                  </a:ext>
                </a:extLst>
              </p:cNvPr>
              <p:cNvPicPr/>
              <p:nvPr/>
            </p:nvPicPr>
            <p:blipFill>
              <a:blip r:embed="rId9"/>
              <a:stretch>
                <a:fillRect/>
              </a:stretch>
            </p:blipFill>
            <p:spPr>
              <a:xfrm>
                <a:off x="8293999" y="4148092"/>
                <a:ext cx="22356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5" name="Ink 4">
                <a:extLst>
                  <a:ext uri="{FF2B5EF4-FFF2-40B4-BE49-F238E27FC236}">
                    <a16:creationId xmlns:a16="http://schemas.microsoft.com/office/drawing/2014/main" id="{D0F7887A-15EE-48FE-A60A-7E704E2E0AB4}"/>
                  </a:ext>
                </a:extLst>
              </p14:cNvPr>
              <p14:cNvContentPartPr/>
              <p14:nvPr/>
            </p14:nvContentPartPr>
            <p14:xfrm>
              <a:off x="6877759" y="4655692"/>
              <a:ext cx="39240" cy="176040"/>
            </p14:xfrm>
          </p:contentPart>
        </mc:Choice>
        <mc:Fallback>
          <p:pic>
            <p:nvPicPr>
              <p:cNvPr id="5" name="Ink 4">
                <a:extLst>
                  <a:ext uri="{FF2B5EF4-FFF2-40B4-BE49-F238E27FC236}">
                    <a16:creationId xmlns:a16="http://schemas.microsoft.com/office/drawing/2014/main" id="{D0F7887A-15EE-48FE-A60A-7E704E2E0AB4}"/>
                  </a:ext>
                </a:extLst>
              </p:cNvPr>
              <p:cNvPicPr/>
              <p:nvPr/>
            </p:nvPicPr>
            <p:blipFill>
              <a:blip r:embed="rId11"/>
              <a:stretch>
                <a:fillRect/>
              </a:stretch>
            </p:blipFill>
            <p:spPr>
              <a:xfrm>
                <a:off x="6868759" y="4647052"/>
                <a:ext cx="5688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7" name="Ink 6">
                <a:extLst>
                  <a:ext uri="{FF2B5EF4-FFF2-40B4-BE49-F238E27FC236}">
                    <a16:creationId xmlns:a16="http://schemas.microsoft.com/office/drawing/2014/main" id="{AB34A57A-F9A0-4351-BFD4-64439F5ADB53}"/>
                  </a:ext>
                </a:extLst>
              </p14:cNvPr>
              <p14:cNvContentPartPr/>
              <p14:nvPr/>
            </p14:nvContentPartPr>
            <p14:xfrm>
              <a:off x="6844639" y="5053492"/>
              <a:ext cx="151920" cy="193680"/>
            </p14:xfrm>
          </p:contentPart>
        </mc:Choice>
        <mc:Fallback>
          <p:pic>
            <p:nvPicPr>
              <p:cNvPr id="7" name="Ink 6">
                <a:extLst>
                  <a:ext uri="{FF2B5EF4-FFF2-40B4-BE49-F238E27FC236}">
                    <a16:creationId xmlns:a16="http://schemas.microsoft.com/office/drawing/2014/main" id="{AB34A57A-F9A0-4351-BFD4-64439F5ADB53}"/>
                  </a:ext>
                </a:extLst>
              </p:cNvPr>
              <p:cNvPicPr/>
              <p:nvPr/>
            </p:nvPicPr>
            <p:blipFill>
              <a:blip r:embed="rId13"/>
              <a:stretch>
                <a:fillRect/>
              </a:stretch>
            </p:blipFill>
            <p:spPr>
              <a:xfrm>
                <a:off x="6835999" y="5044492"/>
                <a:ext cx="16956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8" name="Ink 7">
                <a:extLst>
                  <a:ext uri="{FF2B5EF4-FFF2-40B4-BE49-F238E27FC236}">
                    <a16:creationId xmlns:a16="http://schemas.microsoft.com/office/drawing/2014/main" id="{743FB42D-6BD2-443B-86E0-D8185C626649}"/>
                  </a:ext>
                </a:extLst>
              </p14:cNvPr>
              <p14:cNvContentPartPr/>
              <p14:nvPr/>
            </p14:nvContentPartPr>
            <p14:xfrm>
              <a:off x="6856159" y="5491972"/>
              <a:ext cx="128880" cy="243720"/>
            </p14:xfrm>
          </p:contentPart>
        </mc:Choice>
        <mc:Fallback>
          <p:pic>
            <p:nvPicPr>
              <p:cNvPr id="8" name="Ink 7">
                <a:extLst>
                  <a:ext uri="{FF2B5EF4-FFF2-40B4-BE49-F238E27FC236}">
                    <a16:creationId xmlns:a16="http://schemas.microsoft.com/office/drawing/2014/main" id="{743FB42D-6BD2-443B-86E0-D8185C626649}"/>
                  </a:ext>
                </a:extLst>
              </p:cNvPr>
              <p:cNvPicPr/>
              <p:nvPr/>
            </p:nvPicPr>
            <p:blipFill>
              <a:blip r:embed="rId15"/>
              <a:stretch>
                <a:fillRect/>
              </a:stretch>
            </p:blipFill>
            <p:spPr>
              <a:xfrm>
                <a:off x="6847159" y="5482972"/>
                <a:ext cx="14652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1" name="Ink 10">
                <a:extLst>
                  <a:ext uri="{FF2B5EF4-FFF2-40B4-BE49-F238E27FC236}">
                    <a16:creationId xmlns:a16="http://schemas.microsoft.com/office/drawing/2014/main" id="{D8484130-896A-4272-8E57-469D60555353}"/>
                  </a:ext>
                </a:extLst>
              </p14:cNvPr>
              <p14:cNvContentPartPr/>
              <p14:nvPr/>
            </p14:nvContentPartPr>
            <p14:xfrm>
              <a:off x="6854719" y="6323212"/>
              <a:ext cx="168840" cy="298440"/>
            </p14:xfrm>
          </p:contentPart>
        </mc:Choice>
        <mc:Fallback>
          <p:pic>
            <p:nvPicPr>
              <p:cNvPr id="11" name="Ink 10">
                <a:extLst>
                  <a:ext uri="{FF2B5EF4-FFF2-40B4-BE49-F238E27FC236}">
                    <a16:creationId xmlns:a16="http://schemas.microsoft.com/office/drawing/2014/main" id="{D8484130-896A-4272-8E57-469D60555353}"/>
                  </a:ext>
                </a:extLst>
              </p:cNvPr>
              <p:cNvPicPr/>
              <p:nvPr/>
            </p:nvPicPr>
            <p:blipFill>
              <a:blip r:embed="rId17"/>
              <a:stretch>
                <a:fillRect/>
              </a:stretch>
            </p:blipFill>
            <p:spPr>
              <a:xfrm>
                <a:off x="6846079" y="6314572"/>
                <a:ext cx="186480" cy="3160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2" name="Ink 11">
                <a:extLst>
                  <a:ext uri="{FF2B5EF4-FFF2-40B4-BE49-F238E27FC236}">
                    <a16:creationId xmlns:a16="http://schemas.microsoft.com/office/drawing/2014/main" id="{3413879A-BF00-4F86-A4A2-D62A1BDE0C8E}"/>
                  </a:ext>
                </a:extLst>
              </p14:cNvPr>
              <p14:cNvContentPartPr/>
              <p14:nvPr/>
            </p14:nvContentPartPr>
            <p14:xfrm>
              <a:off x="6854719" y="5928292"/>
              <a:ext cx="149760" cy="298800"/>
            </p14:xfrm>
          </p:contentPart>
        </mc:Choice>
        <mc:Fallback>
          <p:pic>
            <p:nvPicPr>
              <p:cNvPr id="12" name="Ink 11">
                <a:extLst>
                  <a:ext uri="{FF2B5EF4-FFF2-40B4-BE49-F238E27FC236}">
                    <a16:creationId xmlns:a16="http://schemas.microsoft.com/office/drawing/2014/main" id="{3413879A-BF00-4F86-A4A2-D62A1BDE0C8E}"/>
                  </a:ext>
                </a:extLst>
              </p:cNvPr>
              <p:cNvPicPr/>
              <p:nvPr/>
            </p:nvPicPr>
            <p:blipFill>
              <a:blip r:embed="rId19"/>
              <a:stretch>
                <a:fillRect/>
              </a:stretch>
            </p:blipFill>
            <p:spPr>
              <a:xfrm>
                <a:off x="6846079" y="5919652"/>
                <a:ext cx="167400" cy="3164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4" name="Ink 13">
                <a:extLst>
                  <a:ext uri="{FF2B5EF4-FFF2-40B4-BE49-F238E27FC236}">
                    <a16:creationId xmlns:a16="http://schemas.microsoft.com/office/drawing/2014/main" id="{3D4ABBA6-5CCD-460C-AECF-51C80402C4EF}"/>
                  </a:ext>
                </a:extLst>
              </p14:cNvPr>
              <p14:cNvContentPartPr/>
              <p14:nvPr/>
            </p14:nvContentPartPr>
            <p14:xfrm>
              <a:off x="7395439" y="4686652"/>
              <a:ext cx="583560" cy="110880"/>
            </p14:xfrm>
          </p:contentPart>
        </mc:Choice>
        <mc:Fallback>
          <p:pic>
            <p:nvPicPr>
              <p:cNvPr id="14" name="Ink 13">
                <a:extLst>
                  <a:ext uri="{FF2B5EF4-FFF2-40B4-BE49-F238E27FC236}">
                    <a16:creationId xmlns:a16="http://schemas.microsoft.com/office/drawing/2014/main" id="{3D4ABBA6-5CCD-460C-AECF-51C80402C4EF}"/>
                  </a:ext>
                </a:extLst>
              </p:cNvPr>
              <p:cNvPicPr/>
              <p:nvPr/>
            </p:nvPicPr>
            <p:blipFill>
              <a:blip r:embed="rId21"/>
              <a:stretch>
                <a:fillRect/>
              </a:stretch>
            </p:blipFill>
            <p:spPr>
              <a:xfrm>
                <a:off x="7305799" y="4506652"/>
                <a:ext cx="763200" cy="47052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5" name="Ink 14">
                <a:extLst>
                  <a:ext uri="{FF2B5EF4-FFF2-40B4-BE49-F238E27FC236}">
                    <a16:creationId xmlns:a16="http://schemas.microsoft.com/office/drawing/2014/main" id="{02E128AD-D991-400E-815F-FBDFA82CA7C3}"/>
                  </a:ext>
                </a:extLst>
              </p14:cNvPr>
              <p14:cNvContentPartPr/>
              <p14:nvPr/>
            </p14:nvContentPartPr>
            <p14:xfrm>
              <a:off x="2869519" y="3634012"/>
              <a:ext cx="1083960" cy="218160"/>
            </p14:xfrm>
          </p:contentPart>
        </mc:Choice>
        <mc:Fallback>
          <p:pic>
            <p:nvPicPr>
              <p:cNvPr id="15" name="Ink 14">
                <a:extLst>
                  <a:ext uri="{FF2B5EF4-FFF2-40B4-BE49-F238E27FC236}">
                    <a16:creationId xmlns:a16="http://schemas.microsoft.com/office/drawing/2014/main" id="{02E128AD-D991-400E-815F-FBDFA82CA7C3}"/>
                  </a:ext>
                </a:extLst>
              </p:cNvPr>
              <p:cNvPicPr/>
              <p:nvPr/>
            </p:nvPicPr>
            <p:blipFill>
              <a:blip r:embed="rId23"/>
              <a:stretch>
                <a:fillRect/>
              </a:stretch>
            </p:blipFill>
            <p:spPr>
              <a:xfrm>
                <a:off x="2779879" y="3454372"/>
                <a:ext cx="1263600" cy="5778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6" name="Ink 15">
                <a:extLst>
                  <a:ext uri="{FF2B5EF4-FFF2-40B4-BE49-F238E27FC236}">
                    <a16:creationId xmlns:a16="http://schemas.microsoft.com/office/drawing/2014/main" id="{8F9FCA7F-AEB7-410C-B982-F6682BDC0FD4}"/>
                  </a:ext>
                </a:extLst>
              </p14:cNvPr>
              <p14:cNvContentPartPr/>
              <p14:nvPr/>
            </p14:nvContentPartPr>
            <p14:xfrm>
              <a:off x="2921359" y="4082932"/>
              <a:ext cx="1034640" cy="155520"/>
            </p14:xfrm>
          </p:contentPart>
        </mc:Choice>
        <mc:Fallback>
          <p:pic>
            <p:nvPicPr>
              <p:cNvPr id="16" name="Ink 15">
                <a:extLst>
                  <a:ext uri="{FF2B5EF4-FFF2-40B4-BE49-F238E27FC236}">
                    <a16:creationId xmlns:a16="http://schemas.microsoft.com/office/drawing/2014/main" id="{8F9FCA7F-AEB7-410C-B982-F6682BDC0FD4}"/>
                  </a:ext>
                </a:extLst>
              </p:cNvPr>
              <p:cNvPicPr/>
              <p:nvPr/>
            </p:nvPicPr>
            <p:blipFill>
              <a:blip r:embed="rId25"/>
              <a:stretch>
                <a:fillRect/>
              </a:stretch>
            </p:blipFill>
            <p:spPr>
              <a:xfrm>
                <a:off x="2831359" y="3902932"/>
                <a:ext cx="1214280" cy="51516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7" name="Ink 16">
                <a:extLst>
                  <a:ext uri="{FF2B5EF4-FFF2-40B4-BE49-F238E27FC236}">
                    <a16:creationId xmlns:a16="http://schemas.microsoft.com/office/drawing/2014/main" id="{0D577348-16D4-4AAF-96F5-12AD966F56E5}"/>
                  </a:ext>
                </a:extLst>
              </p14:cNvPr>
              <p14:cNvContentPartPr/>
              <p14:nvPr/>
            </p14:nvContentPartPr>
            <p14:xfrm>
              <a:off x="1454719" y="2766052"/>
              <a:ext cx="2341800" cy="115560"/>
            </p14:xfrm>
          </p:contentPart>
        </mc:Choice>
        <mc:Fallback>
          <p:pic>
            <p:nvPicPr>
              <p:cNvPr id="17" name="Ink 16">
                <a:extLst>
                  <a:ext uri="{FF2B5EF4-FFF2-40B4-BE49-F238E27FC236}">
                    <a16:creationId xmlns:a16="http://schemas.microsoft.com/office/drawing/2014/main" id="{0D577348-16D4-4AAF-96F5-12AD966F56E5}"/>
                  </a:ext>
                </a:extLst>
              </p:cNvPr>
              <p:cNvPicPr/>
              <p:nvPr/>
            </p:nvPicPr>
            <p:blipFill>
              <a:blip r:embed="rId27"/>
              <a:stretch>
                <a:fillRect/>
              </a:stretch>
            </p:blipFill>
            <p:spPr>
              <a:xfrm>
                <a:off x="1364719" y="2586052"/>
                <a:ext cx="2521440" cy="47520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8" name="Ink 17">
                <a:extLst>
                  <a:ext uri="{FF2B5EF4-FFF2-40B4-BE49-F238E27FC236}">
                    <a16:creationId xmlns:a16="http://schemas.microsoft.com/office/drawing/2014/main" id="{18F2A13D-E939-4062-AC0C-826B57F861BE}"/>
                  </a:ext>
                </a:extLst>
              </p14:cNvPr>
              <p14:cNvContentPartPr/>
              <p14:nvPr/>
            </p14:nvContentPartPr>
            <p14:xfrm>
              <a:off x="1374079" y="4021372"/>
              <a:ext cx="1144080" cy="33120"/>
            </p14:xfrm>
          </p:contentPart>
        </mc:Choice>
        <mc:Fallback>
          <p:pic>
            <p:nvPicPr>
              <p:cNvPr id="18" name="Ink 17">
                <a:extLst>
                  <a:ext uri="{FF2B5EF4-FFF2-40B4-BE49-F238E27FC236}">
                    <a16:creationId xmlns:a16="http://schemas.microsoft.com/office/drawing/2014/main" id="{18F2A13D-E939-4062-AC0C-826B57F861BE}"/>
                  </a:ext>
                </a:extLst>
              </p:cNvPr>
              <p:cNvPicPr/>
              <p:nvPr/>
            </p:nvPicPr>
            <p:blipFill>
              <a:blip r:embed="rId29"/>
              <a:stretch>
                <a:fillRect/>
              </a:stretch>
            </p:blipFill>
            <p:spPr>
              <a:xfrm>
                <a:off x="1284439" y="3841732"/>
                <a:ext cx="1323720" cy="39276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9" name="Ink 18">
                <a:extLst>
                  <a:ext uri="{FF2B5EF4-FFF2-40B4-BE49-F238E27FC236}">
                    <a16:creationId xmlns:a16="http://schemas.microsoft.com/office/drawing/2014/main" id="{365DAD39-420B-42D8-ADD5-09A1D04C4C35}"/>
                  </a:ext>
                </a:extLst>
              </p14:cNvPr>
              <p14:cNvContentPartPr/>
              <p14:nvPr/>
            </p14:nvContentPartPr>
            <p14:xfrm>
              <a:off x="6785959" y="4724092"/>
              <a:ext cx="368640" cy="33120"/>
            </p14:xfrm>
          </p:contentPart>
        </mc:Choice>
        <mc:Fallback>
          <p:pic>
            <p:nvPicPr>
              <p:cNvPr id="19" name="Ink 18">
                <a:extLst>
                  <a:ext uri="{FF2B5EF4-FFF2-40B4-BE49-F238E27FC236}">
                    <a16:creationId xmlns:a16="http://schemas.microsoft.com/office/drawing/2014/main" id="{365DAD39-420B-42D8-ADD5-09A1D04C4C35}"/>
                  </a:ext>
                </a:extLst>
              </p:cNvPr>
              <p:cNvPicPr/>
              <p:nvPr/>
            </p:nvPicPr>
            <p:blipFill>
              <a:blip r:embed="rId31"/>
              <a:stretch>
                <a:fillRect/>
              </a:stretch>
            </p:blipFill>
            <p:spPr>
              <a:xfrm>
                <a:off x="6696319" y="4544452"/>
                <a:ext cx="548280" cy="39276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0" name="Ink 19">
                <a:extLst>
                  <a:ext uri="{FF2B5EF4-FFF2-40B4-BE49-F238E27FC236}">
                    <a16:creationId xmlns:a16="http://schemas.microsoft.com/office/drawing/2014/main" id="{EEBC6935-5019-4318-BFF3-6435141CD9D8}"/>
                  </a:ext>
                </a:extLst>
              </p14:cNvPr>
              <p14:cNvContentPartPr/>
              <p14:nvPr/>
            </p14:nvContentPartPr>
            <p14:xfrm>
              <a:off x="6774079" y="4276612"/>
              <a:ext cx="379440" cy="13320"/>
            </p14:xfrm>
          </p:contentPart>
        </mc:Choice>
        <mc:Fallback>
          <p:pic>
            <p:nvPicPr>
              <p:cNvPr id="20" name="Ink 19">
                <a:extLst>
                  <a:ext uri="{FF2B5EF4-FFF2-40B4-BE49-F238E27FC236}">
                    <a16:creationId xmlns:a16="http://schemas.microsoft.com/office/drawing/2014/main" id="{EEBC6935-5019-4318-BFF3-6435141CD9D8}"/>
                  </a:ext>
                </a:extLst>
              </p:cNvPr>
              <p:cNvPicPr/>
              <p:nvPr/>
            </p:nvPicPr>
            <p:blipFill>
              <a:blip r:embed="rId33"/>
              <a:stretch>
                <a:fillRect/>
              </a:stretch>
            </p:blipFill>
            <p:spPr>
              <a:xfrm>
                <a:off x="6684439" y="4096972"/>
                <a:ext cx="559080" cy="3729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1" name="Ink 20">
                <a:extLst>
                  <a:ext uri="{FF2B5EF4-FFF2-40B4-BE49-F238E27FC236}">
                    <a16:creationId xmlns:a16="http://schemas.microsoft.com/office/drawing/2014/main" id="{9040B86A-3C8C-4B2F-99A4-AAA444BF5C3F}"/>
                  </a:ext>
                </a:extLst>
              </p14:cNvPr>
              <p14:cNvContentPartPr/>
              <p14:nvPr/>
            </p14:nvContentPartPr>
            <p14:xfrm>
              <a:off x="7539439" y="4301452"/>
              <a:ext cx="356040" cy="6120"/>
            </p14:xfrm>
          </p:contentPart>
        </mc:Choice>
        <mc:Fallback>
          <p:pic>
            <p:nvPicPr>
              <p:cNvPr id="21" name="Ink 20">
                <a:extLst>
                  <a:ext uri="{FF2B5EF4-FFF2-40B4-BE49-F238E27FC236}">
                    <a16:creationId xmlns:a16="http://schemas.microsoft.com/office/drawing/2014/main" id="{9040B86A-3C8C-4B2F-99A4-AAA444BF5C3F}"/>
                  </a:ext>
                </a:extLst>
              </p:cNvPr>
              <p:cNvPicPr/>
              <p:nvPr/>
            </p:nvPicPr>
            <p:blipFill>
              <a:blip r:embed="rId35"/>
              <a:stretch>
                <a:fillRect/>
              </a:stretch>
            </p:blipFill>
            <p:spPr>
              <a:xfrm>
                <a:off x="7449439" y="4121452"/>
                <a:ext cx="535680" cy="36576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61" name="Ink 60">
                <a:extLst>
                  <a:ext uri="{FF2B5EF4-FFF2-40B4-BE49-F238E27FC236}">
                    <a16:creationId xmlns:a16="http://schemas.microsoft.com/office/drawing/2014/main" id="{992F71F3-F22D-48BD-9138-55745715104E}"/>
                  </a:ext>
                </a:extLst>
              </p14:cNvPr>
              <p14:cNvContentPartPr/>
              <p14:nvPr/>
            </p14:nvContentPartPr>
            <p14:xfrm>
              <a:off x="2199919" y="2889532"/>
              <a:ext cx="176760" cy="241920"/>
            </p14:xfrm>
          </p:contentPart>
        </mc:Choice>
        <mc:Fallback>
          <p:pic>
            <p:nvPicPr>
              <p:cNvPr id="61" name="Ink 60">
                <a:extLst>
                  <a:ext uri="{FF2B5EF4-FFF2-40B4-BE49-F238E27FC236}">
                    <a16:creationId xmlns:a16="http://schemas.microsoft.com/office/drawing/2014/main" id="{992F71F3-F22D-48BD-9138-55745715104E}"/>
                  </a:ext>
                </a:extLst>
              </p:cNvPr>
              <p:cNvPicPr/>
              <p:nvPr/>
            </p:nvPicPr>
            <p:blipFill>
              <a:blip r:embed="rId37"/>
              <a:stretch>
                <a:fillRect/>
              </a:stretch>
            </p:blipFill>
            <p:spPr>
              <a:xfrm>
                <a:off x="2190919" y="2880532"/>
                <a:ext cx="194400" cy="25956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62" name="Ink 61">
                <a:extLst>
                  <a:ext uri="{FF2B5EF4-FFF2-40B4-BE49-F238E27FC236}">
                    <a16:creationId xmlns:a16="http://schemas.microsoft.com/office/drawing/2014/main" id="{FDAC00BD-98ED-4095-A364-E77E5B3BBE59}"/>
                  </a:ext>
                </a:extLst>
              </p14:cNvPr>
              <p14:cNvContentPartPr/>
              <p14:nvPr/>
            </p14:nvContentPartPr>
            <p14:xfrm>
              <a:off x="1942519" y="2986732"/>
              <a:ext cx="147960" cy="71640"/>
            </p14:xfrm>
          </p:contentPart>
        </mc:Choice>
        <mc:Fallback>
          <p:pic>
            <p:nvPicPr>
              <p:cNvPr id="62" name="Ink 61">
                <a:extLst>
                  <a:ext uri="{FF2B5EF4-FFF2-40B4-BE49-F238E27FC236}">
                    <a16:creationId xmlns:a16="http://schemas.microsoft.com/office/drawing/2014/main" id="{FDAC00BD-98ED-4095-A364-E77E5B3BBE59}"/>
                  </a:ext>
                </a:extLst>
              </p:cNvPr>
              <p:cNvPicPr/>
              <p:nvPr/>
            </p:nvPicPr>
            <p:blipFill>
              <a:blip r:embed="rId39"/>
              <a:stretch>
                <a:fillRect/>
              </a:stretch>
            </p:blipFill>
            <p:spPr>
              <a:xfrm>
                <a:off x="1933879" y="2978092"/>
                <a:ext cx="16560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63" name="Ink 62">
                <a:extLst>
                  <a:ext uri="{FF2B5EF4-FFF2-40B4-BE49-F238E27FC236}">
                    <a16:creationId xmlns:a16="http://schemas.microsoft.com/office/drawing/2014/main" id="{64135686-10F1-4CE8-B6E2-BA0560BA542D}"/>
                  </a:ext>
                </a:extLst>
              </p14:cNvPr>
              <p14:cNvContentPartPr/>
              <p14:nvPr/>
            </p14:nvContentPartPr>
            <p14:xfrm>
              <a:off x="3462079" y="3047572"/>
              <a:ext cx="107280" cy="18000"/>
            </p14:xfrm>
          </p:contentPart>
        </mc:Choice>
        <mc:Fallback>
          <p:pic>
            <p:nvPicPr>
              <p:cNvPr id="63" name="Ink 62">
                <a:extLst>
                  <a:ext uri="{FF2B5EF4-FFF2-40B4-BE49-F238E27FC236}">
                    <a16:creationId xmlns:a16="http://schemas.microsoft.com/office/drawing/2014/main" id="{64135686-10F1-4CE8-B6E2-BA0560BA542D}"/>
                  </a:ext>
                </a:extLst>
              </p:cNvPr>
              <p:cNvPicPr/>
              <p:nvPr/>
            </p:nvPicPr>
            <p:blipFill>
              <a:blip r:embed="rId41"/>
              <a:stretch>
                <a:fillRect/>
              </a:stretch>
            </p:blipFill>
            <p:spPr>
              <a:xfrm>
                <a:off x="3453079" y="3038572"/>
                <a:ext cx="12492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36864" name="Ink 36863">
                <a:extLst>
                  <a:ext uri="{FF2B5EF4-FFF2-40B4-BE49-F238E27FC236}">
                    <a16:creationId xmlns:a16="http://schemas.microsoft.com/office/drawing/2014/main" id="{5B96A7B0-7665-4898-8FB2-585073E257BD}"/>
                  </a:ext>
                </a:extLst>
              </p14:cNvPr>
              <p14:cNvContentPartPr/>
              <p14:nvPr/>
            </p14:nvContentPartPr>
            <p14:xfrm>
              <a:off x="3423199" y="2951452"/>
              <a:ext cx="141840" cy="46800"/>
            </p14:xfrm>
          </p:contentPart>
        </mc:Choice>
        <mc:Fallback>
          <p:pic>
            <p:nvPicPr>
              <p:cNvPr id="36864" name="Ink 36863">
                <a:extLst>
                  <a:ext uri="{FF2B5EF4-FFF2-40B4-BE49-F238E27FC236}">
                    <a16:creationId xmlns:a16="http://schemas.microsoft.com/office/drawing/2014/main" id="{5B96A7B0-7665-4898-8FB2-585073E257BD}"/>
                  </a:ext>
                </a:extLst>
              </p:cNvPr>
              <p:cNvPicPr/>
              <p:nvPr/>
            </p:nvPicPr>
            <p:blipFill>
              <a:blip r:embed="rId43"/>
              <a:stretch>
                <a:fillRect/>
              </a:stretch>
            </p:blipFill>
            <p:spPr>
              <a:xfrm>
                <a:off x="3414559" y="2942452"/>
                <a:ext cx="15948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36865" name="Ink 36864">
                <a:extLst>
                  <a:ext uri="{FF2B5EF4-FFF2-40B4-BE49-F238E27FC236}">
                    <a16:creationId xmlns:a16="http://schemas.microsoft.com/office/drawing/2014/main" id="{CBAA02BB-1B14-4E26-A19A-B3A3CC808217}"/>
                  </a:ext>
                </a:extLst>
              </p14:cNvPr>
              <p14:cNvContentPartPr/>
              <p14:nvPr/>
            </p14:nvContentPartPr>
            <p14:xfrm>
              <a:off x="3691039" y="2816452"/>
              <a:ext cx="52560" cy="279360"/>
            </p14:xfrm>
          </p:contentPart>
        </mc:Choice>
        <mc:Fallback>
          <p:pic>
            <p:nvPicPr>
              <p:cNvPr id="36865" name="Ink 36864">
                <a:extLst>
                  <a:ext uri="{FF2B5EF4-FFF2-40B4-BE49-F238E27FC236}">
                    <a16:creationId xmlns:a16="http://schemas.microsoft.com/office/drawing/2014/main" id="{CBAA02BB-1B14-4E26-A19A-B3A3CC808217}"/>
                  </a:ext>
                </a:extLst>
              </p:cNvPr>
              <p:cNvPicPr/>
              <p:nvPr/>
            </p:nvPicPr>
            <p:blipFill>
              <a:blip r:embed="rId45"/>
              <a:stretch>
                <a:fillRect/>
              </a:stretch>
            </p:blipFill>
            <p:spPr>
              <a:xfrm>
                <a:off x="3682399" y="2807812"/>
                <a:ext cx="70200" cy="2970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6869" name="Ink 36868">
                <a:extLst>
                  <a:ext uri="{FF2B5EF4-FFF2-40B4-BE49-F238E27FC236}">
                    <a16:creationId xmlns:a16="http://schemas.microsoft.com/office/drawing/2014/main" id="{9E154B25-8010-44CC-A128-9E4104AB76A8}"/>
                  </a:ext>
                </a:extLst>
              </p14:cNvPr>
              <p14:cNvContentPartPr/>
              <p14:nvPr/>
            </p14:nvContentPartPr>
            <p14:xfrm>
              <a:off x="1821919" y="4079332"/>
              <a:ext cx="130680" cy="11160"/>
            </p14:xfrm>
          </p:contentPart>
        </mc:Choice>
        <mc:Fallback>
          <p:pic>
            <p:nvPicPr>
              <p:cNvPr id="36869" name="Ink 36868">
                <a:extLst>
                  <a:ext uri="{FF2B5EF4-FFF2-40B4-BE49-F238E27FC236}">
                    <a16:creationId xmlns:a16="http://schemas.microsoft.com/office/drawing/2014/main" id="{9E154B25-8010-44CC-A128-9E4104AB76A8}"/>
                  </a:ext>
                </a:extLst>
              </p:cNvPr>
              <p:cNvPicPr/>
              <p:nvPr/>
            </p:nvPicPr>
            <p:blipFill>
              <a:blip r:embed="rId47"/>
              <a:stretch>
                <a:fillRect/>
              </a:stretch>
            </p:blipFill>
            <p:spPr>
              <a:xfrm>
                <a:off x="1813279" y="4070332"/>
                <a:ext cx="1483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6872" name="Ink 36871">
                <a:extLst>
                  <a:ext uri="{FF2B5EF4-FFF2-40B4-BE49-F238E27FC236}">
                    <a16:creationId xmlns:a16="http://schemas.microsoft.com/office/drawing/2014/main" id="{9ECC3620-96AB-448A-87B9-A074BB301251}"/>
                  </a:ext>
                </a:extLst>
              </p14:cNvPr>
              <p14:cNvContentPartPr/>
              <p14:nvPr/>
            </p14:nvContentPartPr>
            <p14:xfrm>
              <a:off x="1804999" y="3996532"/>
              <a:ext cx="234720" cy="33120"/>
            </p14:xfrm>
          </p:contentPart>
        </mc:Choice>
        <mc:Fallback>
          <p:pic>
            <p:nvPicPr>
              <p:cNvPr id="36872" name="Ink 36871">
                <a:extLst>
                  <a:ext uri="{FF2B5EF4-FFF2-40B4-BE49-F238E27FC236}">
                    <a16:creationId xmlns:a16="http://schemas.microsoft.com/office/drawing/2014/main" id="{9ECC3620-96AB-448A-87B9-A074BB301251}"/>
                  </a:ext>
                </a:extLst>
              </p:cNvPr>
              <p:cNvPicPr/>
              <p:nvPr/>
            </p:nvPicPr>
            <p:blipFill>
              <a:blip r:embed="rId49"/>
              <a:stretch>
                <a:fillRect/>
              </a:stretch>
            </p:blipFill>
            <p:spPr>
              <a:xfrm>
                <a:off x="1796359" y="3987532"/>
                <a:ext cx="25236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6873" name="Ink 36872">
                <a:extLst>
                  <a:ext uri="{FF2B5EF4-FFF2-40B4-BE49-F238E27FC236}">
                    <a16:creationId xmlns:a16="http://schemas.microsoft.com/office/drawing/2014/main" id="{4E919563-4AD2-4B00-A46C-DFD4B6F8C32A}"/>
                  </a:ext>
                </a:extLst>
              </p14:cNvPr>
              <p14:cNvContentPartPr/>
              <p14:nvPr/>
            </p14:nvContentPartPr>
            <p14:xfrm>
              <a:off x="2122879" y="3832372"/>
              <a:ext cx="33840" cy="266040"/>
            </p14:xfrm>
          </p:contentPart>
        </mc:Choice>
        <mc:Fallback>
          <p:pic>
            <p:nvPicPr>
              <p:cNvPr id="36873" name="Ink 36872">
                <a:extLst>
                  <a:ext uri="{FF2B5EF4-FFF2-40B4-BE49-F238E27FC236}">
                    <a16:creationId xmlns:a16="http://schemas.microsoft.com/office/drawing/2014/main" id="{4E919563-4AD2-4B00-A46C-DFD4B6F8C32A}"/>
                  </a:ext>
                </a:extLst>
              </p:cNvPr>
              <p:cNvPicPr/>
              <p:nvPr/>
            </p:nvPicPr>
            <p:blipFill>
              <a:blip r:embed="rId51"/>
              <a:stretch>
                <a:fillRect/>
              </a:stretch>
            </p:blipFill>
            <p:spPr>
              <a:xfrm>
                <a:off x="2114239" y="3823732"/>
                <a:ext cx="51480" cy="28368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6874" name="Ink 36873">
                <a:extLst>
                  <a:ext uri="{FF2B5EF4-FFF2-40B4-BE49-F238E27FC236}">
                    <a16:creationId xmlns:a16="http://schemas.microsoft.com/office/drawing/2014/main" id="{391CC07F-165B-4D77-89A9-4FB9F3DDE77C}"/>
                  </a:ext>
                </a:extLst>
              </p14:cNvPr>
              <p14:cNvContentPartPr/>
              <p14:nvPr/>
            </p14:nvContentPartPr>
            <p14:xfrm>
              <a:off x="551479" y="1907812"/>
              <a:ext cx="2882160" cy="90000"/>
            </p14:xfrm>
          </p:contentPart>
        </mc:Choice>
        <mc:Fallback>
          <p:pic>
            <p:nvPicPr>
              <p:cNvPr id="36874" name="Ink 36873">
                <a:extLst>
                  <a:ext uri="{FF2B5EF4-FFF2-40B4-BE49-F238E27FC236}">
                    <a16:creationId xmlns:a16="http://schemas.microsoft.com/office/drawing/2014/main" id="{391CC07F-165B-4D77-89A9-4FB9F3DDE77C}"/>
                  </a:ext>
                </a:extLst>
              </p:cNvPr>
              <p:cNvPicPr/>
              <p:nvPr/>
            </p:nvPicPr>
            <p:blipFill>
              <a:blip r:embed="rId53"/>
              <a:stretch>
                <a:fillRect/>
              </a:stretch>
            </p:blipFill>
            <p:spPr>
              <a:xfrm>
                <a:off x="461839" y="1727812"/>
                <a:ext cx="3061800" cy="44964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6875" name="Ink 36874">
                <a:extLst>
                  <a:ext uri="{FF2B5EF4-FFF2-40B4-BE49-F238E27FC236}">
                    <a16:creationId xmlns:a16="http://schemas.microsoft.com/office/drawing/2014/main" id="{F8299093-1FFD-4234-A309-8C0FDF9EBDBF}"/>
                  </a:ext>
                </a:extLst>
              </p14:cNvPr>
              <p14:cNvContentPartPr/>
              <p14:nvPr/>
            </p14:nvContentPartPr>
            <p14:xfrm>
              <a:off x="1972399" y="1511812"/>
              <a:ext cx="1040760" cy="60120"/>
            </p14:xfrm>
          </p:contentPart>
        </mc:Choice>
        <mc:Fallback>
          <p:pic>
            <p:nvPicPr>
              <p:cNvPr id="36875" name="Ink 36874">
                <a:extLst>
                  <a:ext uri="{FF2B5EF4-FFF2-40B4-BE49-F238E27FC236}">
                    <a16:creationId xmlns:a16="http://schemas.microsoft.com/office/drawing/2014/main" id="{F8299093-1FFD-4234-A309-8C0FDF9EBDBF}"/>
                  </a:ext>
                </a:extLst>
              </p:cNvPr>
              <p:cNvPicPr/>
              <p:nvPr/>
            </p:nvPicPr>
            <p:blipFill>
              <a:blip r:embed="rId55"/>
              <a:stretch>
                <a:fillRect/>
              </a:stretch>
            </p:blipFill>
            <p:spPr>
              <a:xfrm>
                <a:off x="1882399" y="1332172"/>
                <a:ext cx="1220400" cy="419760"/>
              </a:xfrm>
              <a:prstGeom prst="rect">
                <a:avLst/>
              </a:prstGeom>
            </p:spPr>
          </p:pic>
        </mc:Fallback>
      </mc:AlternateContent>
      <p:sp>
        <p:nvSpPr>
          <p:cNvPr id="77" name="Rectangle 38">
            <a:extLst>
              <a:ext uri="{FF2B5EF4-FFF2-40B4-BE49-F238E27FC236}">
                <a16:creationId xmlns:a16="http://schemas.microsoft.com/office/drawing/2014/main" id="{336406CA-2937-485A-8F49-DD557A103482}"/>
              </a:ext>
            </a:extLst>
          </p:cNvPr>
          <p:cNvSpPr>
            <a:spLocks noChangeArrowheads="1"/>
          </p:cNvSpPr>
          <p:nvPr/>
        </p:nvSpPr>
        <p:spPr bwMode="auto">
          <a:xfrm>
            <a:off x="216901" y="4687782"/>
            <a:ext cx="1896199" cy="1068576"/>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mc:AlternateContent xmlns:mc="http://schemas.openxmlformats.org/markup-compatibility/2006">
        <mc:Choice xmlns:p14="http://schemas.microsoft.com/office/powerpoint/2010/main" Requires="p14">
          <p:contentPart p14:bwMode="auto" r:id="rId56">
            <p14:nvContentPartPr>
              <p14:cNvPr id="36876" name="Ink 36875">
                <a:extLst>
                  <a:ext uri="{FF2B5EF4-FFF2-40B4-BE49-F238E27FC236}">
                    <a16:creationId xmlns:a16="http://schemas.microsoft.com/office/drawing/2014/main" id="{5CE5AB88-DCEA-4070-9162-64BA4A4017BD}"/>
                  </a:ext>
                </a:extLst>
              </p14:cNvPr>
              <p14:cNvContentPartPr/>
              <p14:nvPr/>
            </p14:nvContentPartPr>
            <p14:xfrm>
              <a:off x="1325479" y="6226732"/>
              <a:ext cx="213480" cy="178200"/>
            </p14:xfrm>
          </p:contentPart>
        </mc:Choice>
        <mc:Fallback>
          <p:pic>
            <p:nvPicPr>
              <p:cNvPr id="36876" name="Ink 36875">
                <a:extLst>
                  <a:ext uri="{FF2B5EF4-FFF2-40B4-BE49-F238E27FC236}">
                    <a16:creationId xmlns:a16="http://schemas.microsoft.com/office/drawing/2014/main" id="{5CE5AB88-DCEA-4070-9162-64BA4A4017BD}"/>
                  </a:ext>
                </a:extLst>
              </p:cNvPr>
              <p:cNvPicPr/>
              <p:nvPr/>
            </p:nvPicPr>
            <p:blipFill>
              <a:blip r:embed="rId57"/>
              <a:stretch>
                <a:fillRect/>
              </a:stretch>
            </p:blipFill>
            <p:spPr>
              <a:xfrm>
                <a:off x="1316839" y="6217732"/>
                <a:ext cx="231120" cy="1958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6877" name="Ink 36876">
                <a:extLst>
                  <a:ext uri="{FF2B5EF4-FFF2-40B4-BE49-F238E27FC236}">
                    <a16:creationId xmlns:a16="http://schemas.microsoft.com/office/drawing/2014/main" id="{71B1A214-C8E3-4AEB-9E7C-47158FC82D84}"/>
                  </a:ext>
                </a:extLst>
              </p14:cNvPr>
              <p14:cNvContentPartPr/>
              <p14:nvPr/>
            </p14:nvContentPartPr>
            <p14:xfrm>
              <a:off x="2049439" y="6219892"/>
              <a:ext cx="297000" cy="152640"/>
            </p14:xfrm>
          </p:contentPart>
        </mc:Choice>
        <mc:Fallback>
          <p:pic>
            <p:nvPicPr>
              <p:cNvPr id="36877" name="Ink 36876">
                <a:extLst>
                  <a:ext uri="{FF2B5EF4-FFF2-40B4-BE49-F238E27FC236}">
                    <a16:creationId xmlns:a16="http://schemas.microsoft.com/office/drawing/2014/main" id="{71B1A214-C8E3-4AEB-9E7C-47158FC82D84}"/>
                  </a:ext>
                </a:extLst>
              </p:cNvPr>
              <p:cNvPicPr/>
              <p:nvPr/>
            </p:nvPicPr>
            <p:blipFill>
              <a:blip r:embed="rId59"/>
              <a:stretch>
                <a:fillRect/>
              </a:stretch>
            </p:blipFill>
            <p:spPr>
              <a:xfrm>
                <a:off x="2040799" y="6210892"/>
                <a:ext cx="31464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6878" name="Ink 36877">
                <a:extLst>
                  <a:ext uri="{FF2B5EF4-FFF2-40B4-BE49-F238E27FC236}">
                    <a16:creationId xmlns:a16="http://schemas.microsoft.com/office/drawing/2014/main" id="{07FDCBB0-C004-4B3C-BEC1-4B7E79A5BFEB}"/>
                  </a:ext>
                </a:extLst>
              </p14:cNvPr>
              <p14:cNvContentPartPr/>
              <p14:nvPr/>
            </p14:nvContentPartPr>
            <p14:xfrm>
              <a:off x="3947359" y="5671612"/>
              <a:ext cx="442080" cy="640440"/>
            </p14:xfrm>
          </p:contentPart>
        </mc:Choice>
        <mc:Fallback>
          <p:pic>
            <p:nvPicPr>
              <p:cNvPr id="36878" name="Ink 36877">
                <a:extLst>
                  <a:ext uri="{FF2B5EF4-FFF2-40B4-BE49-F238E27FC236}">
                    <a16:creationId xmlns:a16="http://schemas.microsoft.com/office/drawing/2014/main" id="{07FDCBB0-C004-4B3C-BEC1-4B7E79A5BFEB}"/>
                  </a:ext>
                </a:extLst>
              </p:cNvPr>
              <p:cNvPicPr/>
              <p:nvPr/>
            </p:nvPicPr>
            <p:blipFill>
              <a:blip r:embed="rId61"/>
              <a:stretch>
                <a:fillRect/>
              </a:stretch>
            </p:blipFill>
            <p:spPr>
              <a:xfrm>
                <a:off x="3938719" y="5662972"/>
                <a:ext cx="459720" cy="65808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6879" name="Ink 36878">
                <a:extLst>
                  <a:ext uri="{FF2B5EF4-FFF2-40B4-BE49-F238E27FC236}">
                    <a16:creationId xmlns:a16="http://schemas.microsoft.com/office/drawing/2014/main" id="{A1712EC4-2198-4D8B-8BF2-5277F3087B31}"/>
                  </a:ext>
                </a:extLst>
              </p14:cNvPr>
              <p14:cNvContentPartPr/>
              <p14:nvPr/>
            </p14:nvContentPartPr>
            <p14:xfrm>
              <a:off x="7605679" y="4656772"/>
              <a:ext cx="167400" cy="239040"/>
            </p14:xfrm>
          </p:contentPart>
        </mc:Choice>
        <mc:Fallback>
          <p:pic>
            <p:nvPicPr>
              <p:cNvPr id="36879" name="Ink 36878">
                <a:extLst>
                  <a:ext uri="{FF2B5EF4-FFF2-40B4-BE49-F238E27FC236}">
                    <a16:creationId xmlns:a16="http://schemas.microsoft.com/office/drawing/2014/main" id="{A1712EC4-2198-4D8B-8BF2-5277F3087B31}"/>
                  </a:ext>
                </a:extLst>
              </p:cNvPr>
              <p:cNvPicPr/>
              <p:nvPr/>
            </p:nvPicPr>
            <p:blipFill>
              <a:blip r:embed="rId63"/>
              <a:stretch>
                <a:fillRect/>
              </a:stretch>
            </p:blipFill>
            <p:spPr>
              <a:xfrm>
                <a:off x="7597039" y="4648132"/>
                <a:ext cx="185040" cy="25668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6880" name="Ink 36879">
                <a:extLst>
                  <a:ext uri="{FF2B5EF4-FFF2-40B4-BE49-F238E27FC236}">
                    <a16:creationId xmlns:a16="http://schemas.microsoft.com/office/drawing/2014/main" id="{425F6C31-4FAD-49E2-9926-B4DFA34952CE}"/>
                  </a:ext>
                </a:extLst>
              </p14:cNvPr>
              <p14:cNvContentPartPr/>
              <p14:nvPr/>
            </p14:nvContentPartPr>
            <p14:xfrm>
              <a:off x="7860199" y="4791412"/>
              <a:ext cx="115200" cy="145440"/>
            </p14:xfrm>
          </p:contentPart>
        </mc:Choice>
        <mc:Fallback>
          <p:pic>
            <p:nvPicPr>
              <p:cNvPr id="36880" name="Ink 36879">
                <a:extLst>
                  <a:ext uri="{FF2B5EF4-FFF2-40B4-BE49-F238E27FC236}">
                    <a16:creationId xmlns:a16="http://schemas.microsoft.com/office/drawing/2014/main" id="{425F6C31-4FAD-49E2-9926-B4DFA34952CE}"/>
                  </a:ext>
                </a:extLst>
              </p:cNvPr>
              <p:cNvPicPr/>
              <p:nvPr/>
            </p:nvPicPr>
            <p:blipFill>
              <a:blip r:embed="rId65"/>
              <a:stretch>
                <a:fillRect/>
              </a:stretch>
            </p:blipFill>
            <p:spPr>
              <a:xfrm>
                <a:off x="7851199" y="4782772"/>
                <a:ext cx="132840" cy="163080"/>
              </a:xfrm>
              <a:prstGeom prst="rect">
                <a:avLst/>
              </a:prstGeom>
            </p:spPr>
          </p:pic>
        </mc:Fallback>
      </mc:AlternateContent>
    </p:spTree>
    <p:extLst>
      <p:ext uri="{BB962C8B-B14F-4D97-AF65-F5344CB8AC3E}">
        <p14:creationId xmlns:p14="http://schemas.microsoft.com/office/powerpoint/2010/main" val="3900347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43238" y="6553201"/>
            <a:ext cx="1905000" cy="457200"/>
          </a:xfrm>
          <a:noFill/>
        </p:spPr>
        <p:txBody>
          <a:bodyPr/>
          <a:lstStyle/>
          <a:p>
            <a:fld id="{1BCA66EA-2AD9-4D57-88B9-B8DBF08892B5}" type="datetime1">
              <a:rPr lang="en-US" smtClean="0"/>
              <a:t>9/21/2020</a:t>
            </a:fld>
            <a:endParaRPr lang="en-US" dirty="0"/>
          </a:p>
        </p:txBody>
      </p:sp>
      <p:sp>
        <p:nvSpPr>
          <p:cNvPr id="36867" name="Footer Placeholder 4"/>
          <p:cNvSpPr>
            <a:spLocks noGrp="1"/>
          </p:cNvSpPr>
          <p:nvPr>
            <p:ph type="ftr" sz="quarter" idx="11"/>
          </p:nvPr>
        </p:nvSpPr>
        <p:spPr>
          <a:xfrm>
            <a:off x="2517376" y="6615113"/>
            <a:ext cx="2895600" cy="457200"/>
          </a:xfrm>
          <a:noFill/>
        </p:spPr>
        <p:txBody>
          <a:bodyPr/>
          <a:lstStyle/>
          <a:p>
            <a:r>
              <a:rPr lang="en-US" dirty="0"/>
              <a:t>CPSC503 Winter 2020</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8</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6" name="Rectangle 38"/>
          <p:cNvSpPr>
            <a:spLocks noChangeArrowheads="1"/>
          </p:cNvSpPr>
          <p:nvPr/>
        </p:nvSpPr>
        <p:spPr bwMode="auto">
          <a:xfrm>
            <a:off x="7866912" y="2005855"/>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262161"/>
            <a:ext cx="4953000" cy="4519640"/>
            <a:chOff x="2832" y="989"/>
            <a:chExt cx="2928" cy="2707"/>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8" y="989"/>
              <a:ext cx="864"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443"/>
              <a:ext cx="768"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3">
            <a:extLst>
              <a:ext uri="{FF2B5EF4-FFF2-40B4-BE49-F238E27FC236}">
                <a16:creationId xmlns:a16="http://schemas.microsoft.com/office/drawing/2014/main" id="{04E0ADF8-9FD0-4A5E-836A-6E7D73DB40F8}"/>
              </a:ext>
            </a:extLst>
          </p:cNvPr>
          <p:cNvSpPr txBox="1">
            <a:spLocks noChangeArrowheads="1"/>
          </p:cNvSpPr>
          <p:nvPr/>
        </p:nvSpPr>
        <p:spPr bwMode="auto">
          <a:xfrm>
            <a:off x="-228600" y="1250239"/>
            <a:ext cx="8915400"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a:t>
            </a:r>
          </a:p>
        </p:txBody>
      </p:sp>
      <p:grpSp>
        <p:nvGrpSpPr>
          <p:cNvPr id="26" name="Group 63">
            <a:extLst>
              <a:ext uri="{FF2B5EF4-FFF2-40B4-BE49-F238E27FC236}">
                <a16:creationId xmlns:a16="http://schemas.microsoft.com/office/drawing/2014/main" id="{1224A02C-7584-430F-8F7F-682E207672A1}"/>
              </a:ext>
            </a:extLst>
          </p:cNvPr>
          <p:cNvGrpSpPr>
            <a:grpSpLocks/>
          </p:cNvGrpSpPr>
          <p:nvPr/>
        </p:nvGrpSpPr>
        <p:grpSpPr bwMode="auto">
          <a:xfrm>
            <a:off x="-57632" y="2286000"/>
            <a:ext cx="4375021" cy="2286000"/>
            <a:chOff x="144" y="2688"/>
            <a:chExt cx="2682" cy="1440"/>
          </a:xfrm>
        </p:grpSpPr>
        <p:sp>
          <p:nvSpPr>
            <p:cNvPr id="27" name="Rectangle 41">
              <a:extLst>
                <a:ext uri="{FF2B5EF4-FFF2-40B4-BE49-F238E27FC236}">
                  <a16:creationId xmlns:a16="http://schemas.microsoft.com/office/drawing/2014/main" id="{76267F3F-1BC1-4FEA-B422-A9500727B941}"/>
                </a:ext>
              </a:extLst>
            </p:cNvPr>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28" name="Group 45">
              <a:extLst>
                <a:ext uri="{FF2B5EF4-FFF2-40B4-BE49-F238E27FC236}">
                  <a16:creationId xmlns:a16="http://schemas.microsoft.com/office/drawing/2014/main" id="{8569EFF2-FF83-4A95-8896-8C842C5A48EE}"/>
                </a:ext>
              </a:extLst>
            </p:cNvPr>
            <p:cNvGrpSpPr>
              <a:grpSpLocks/>
            </p:cNvGrpSpPr>
            <p:nvPr/>
          </p:nvGrpSpPr>
          <p:grpSpPr bwMode="auto">
            <a:xfrm>
              <a:off x="960" y="2736"/>
              <a:ext cx="1776" cy="1344"/>
              <a:chOff x="1440" y="3264"/>
              <a:chExt cx="864" cy="576"/>
            </a:xfrm>
          </p:grpSpPr>
          <p:sp>
            <p:nvSpPr>
              <p:cNvPr id="52" name="Rectangle 42">
                <a:extLst>
                  <a:ext uri="{FF2B5EF4-FFF2-40B4-BE49-F238E27FC236}">
                    <a16:creationId xmlns:a16="http://schemas.microsoft.com/office/drawing/2014/main" id="{23D8A020-FA7E-4EFF-8866-786D48DAA8AB}"/>
                  </a:ext>
                </a:extLst>
              </p:cNvPr>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53" name="Line 43">
                <a:extLst>
                  <a:ext uri="{FF2B5EF4-FFF2-40B4-BE49-F238E27FC236}">
                    <a16:creationId xmlns:a16="http://schemas.microsoft.com/office/drawing/2014/main" id="{CA64AEA2-3A16-4070-A161-E3F4BAAC7EFF}"/>
                  </a:ext>
                </a:extLst>
              </p:cNvPr>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58" name="Line 44">
                <a:extLst>
                  <a:ext uri="{FF2B5EF4-FFF2-40B4-BE49-F238E27FC236}">
                    <a16:creationId xmlns:a16="http://schemas.microsoft.com/office/drawing/2014/main" id="{6CAF4A5D-3D67-47A7-BC5D-8399597C573E}"/>
                  </a:ext>
                </a:extLst>
              </p:cNvPr>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9" name="Line 46">
              <a:extLst>
                <a:ext uri="{FF2B5EF4-FFF2-40B4-BE49-F238E27FC236}">
                  <a16:creationId xmlns:a16="http://schemas.microsoft.com/office/drawing/2014/main" id="{A22F2495-48AC-49FE-A325-1D6D771AD4B7}"/>
                </a:ext>
              </a:extLst>
            </p:cNvPr>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 name="Line 48">
              <a:extLst>
                <a:ext uri="{FF2B5EF4-FFF2-40B4-BE49-F238E27FC236}">
                  <a16:creationId xmlns:a16="http://schemas.microsoft.com/office/drawing/2014/main" id="{CE39A068-9A49-448A-84B5-9088FD61E1DC}"/>
                </a:ext>
              </a:extLst>
            </p:cNvPr>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1" name="Rectangle 49">
              <a:extLst>
                <a:ext uri="{FF2B5EF4-FFF2-40B4-BE49-F238E27FC236}">
                  <a16:creationId xmlns:a16="http://schemas.microsoft.com/office/drawing/2014/main" id="{24855D8B-F8B3-46CE-A145-29D197D5ABBD}"/>
                </a:ext>
              </a:extLst>
            </p:cNvPr>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2" name="Rectangle 50">
              <a:extLst>
                <a:ext uri="{FF2B5EF4-FFF2-40B4-BE49-F238E27FC236}">
                  <a16:creationId xmlns:a16="http://schemas.microsoft.com/office/drawing/2014/main" id="{7E732A6C-0489-4649-A432-D253C929F5DF}"/>
                </a:ext>
              </a:extLst>
            </p:cNvPr>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3" name="Rectangle 51">
              <a:extLst>
                <a:ext uri="{FF2B5EF4-FFF2-40B4-BE49-F238E27FC236}">
                  <a16:creationId xmlns:a16="http://schemas.microsoft.com/office/drawing/2014/main" id="{13FE2570-F9A0-4FE0-AF02-3170B09EFABB}"/>
                </a:ext>
              </a:extLst>
            </p:cNvPr>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4" name="Rectangle 52">
              <a:extLst>
                <a:ext uri="{FF2B5EF4-FFF2-40B4-BE49-F238E27FC236}">
                  <a16:creationId xmlns:a16="http://schemas.microsoft.com/office/drawing/2014/main" id="{A305C25A-62D3-442E-A19B-875C5204F258}"/>
                </a:ext>
              </a:extLst>
            </p:cNvPr>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dirty="0">
                  <a:solidFill>
                    <a:schemeClr val="accent2"/>
                  </a:solidFill>
                  <a:latin typeface="Comic Sans MS" pitchFamily="66" charset="0"/>
                </a:rPr>
                <a:t>del </a:t>
              </a:r>
            </a:p>
          </p:txBody>
        </p:sp>
        <p:sp>
          <p:nvSpPr>
            <p:cNvPr id="35" name="Rectangle 53">
              <a:extLst>
                <a:ext uri="{FF2B5EF4-FFF2-40B4-BE49-F238E27FC236}">
                  <a16:creationId xmlns:a16="http://schemas.microsoft.com/office/drawing/2014/main" id="{3F5955C8-F4FA-48AF-A2A1-3A02CF4D707D}"/>
                </a:ext>
              </a:extLst>
            </p:cNvPr>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7" name="Rectangle 54">
              <a:extLst>
                <a:ext uri="{FF2B5EF4-FFF2-40B4-BE49-F238E27FC236}">
                  <a16:creationId xmlns:a16="http://schemas.microsoft.com/office/drawing/2014/main" id="{DD8A5E72-EB85-415E-8007-3E3BF5F5F790}"/>
                </a:ext>
              </a:extLst>
            </p:cNvPr>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8" name="Line 56">
              <a:extLst>
                <a:ext uri="{FF2B5EF4-FFF2-40B4-BE49-F238E27FC236}">
                  <a16:creationId xmlns:a16="http://schemas.microsoft.com/office/drawing/2014/main" id="{11F901A1-6E1B-475B-9E81-B2A4E31CF7F4}"/>
                </a:ext>
              </a:extLst>
            </p:cNvPr>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9" name="Rectangle 57">
              <a:extLst>
                <a:ext uri="{FF2B5EF4-FFF2-40B4-BE49-F238E27FC236}">
                  <a16:creationId xmlns:a16="http://schemas.microsoft.com/office/drawing/2014/main" id="{2F2477F0-70CB-406A-8E0D-89951BBB507F}"/>
                </a:ext>
              </a:extLst>
            </p:cNvPr>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47" name="Rectangle 58">
              <a:extLst>
                <a:ext uri="{FF2B5EF4-FFF2-40B4-BE49-F238E27FC236}">
                  <a16:creationId xmlns:a16="http://schemas.microsoft.com/office/drawing/2014/main" id="{2D9A86F8-8BD1-4B4C-B09D-AA78806C3A45}"/>
                </a:ext>
              </a:extLst>
            </p:cNvPr>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48" name="Rectangle 59">
              <a:extLst>
                <a:ext uri="{FF2B5EF4-FFF2-40B4-BE49-F238E27FC236}">
                  <a16:creationId xmlns:a16="http://schemas.microsoft.com/office/drawing/2014/main" id="{B942B3D5-46CC-4DD5-B367-2D60FFFE2133}"/>
                </a:ext>
              </a:extLst>
            </p:cNvPr>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50" name="Rectangle 60">
              <a:extLst>
                <a:ext uri="{FF2B5EF4-FFF2-40B4-BE49-F238E27FC236}">
                  <a16:creationId xmlns:a16="http://schemas.microsoft.com/office/drawing/2014/main" id="{C96B146F-A22E-4065-8302-741857CCFC5E}"/>
                </a:ext>
              </a:extLst>
            </p:cNvPr>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59" name="Rectangle 61">
            <a:extLst>
              <a:ext uri="{FF2B5EF4-FFF2-40B4-BE49-F238E27FC236}">
                <a16:creationId xmlns:a16="http://schemas.microsoft.com/office/drawing/2014/main" id="{24B985DD-7056-4F96-B7E9-AF928040A04C}"/>
              </a:ext>
            </a:extLst>
          </p:cNvPr>
          <p:cNvSpPr>
            <a:spLocks noChangeArrowheads="1"/>
          </p:cNvSpPr>
          <p:nvPr/>
        </p:nvSpPr>
        <p:spPr bwMode="auto">
          <a:xfrm>
            <a:off x="274107" y="57912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MIN(z+1,y+1, x + (2 or 0)) </a:t>
            </a:r>
          </a:p>
        </p:txBody>
      </p:sp>
      <mc:AlternateContent xmlns:mc="http://schemas.openxmlformats.org/markup-compatibility/2006">
        <mc:Choice xmlns:p14="http://schemas.microsoft.com/office/powerpoint/2010/main" Requires="p14">
          <p:contentPart p14:bwMode="auto" r:id="rId4">
            <p14:nvContentPartPr>
              <p14:cNvPr id="2" name="Ink 1">
                <a:extLst>
                  <a:ext uri="{FF2B5EF4-FFF2-40B4-BE49-F238E27FC236}">
                    <a16:creationId xmlns:a16="http://schemas.microsoft.com/office/drawing/2014/main" id="{B26ED8BA-EA4F-4750-BD92-0867CF564983}"/>
                  </a:ext>
                </a:extLst>
              </p14:cNvPr>
              <p14:cNvContentPartPr/>
              <p14:nvPr/>
            </p14:nvContentPartPr>
            <p14:xfrm>
              <a:off x="6899359" y="4158892"/>
              <a:ext cx="147960" cy="267480"/>
            </p14:xfrm>
          </p:contentPart>
        </mc:Choice>
        <mc:Fallback>
          <p:pic>
            <p:nvPicPr>
              <p:cNvPr id="2" name="Ink 1">
                <a:extLst>
                  <a:ext uri="{FF2B5EF4-FFF2-40B4-BE49-F238E27FC236}">
                    <a16:creationId xmlns:a16="http://schemas.microsoft.com/office/drawing/2014/main" id="{B26ED8BA-EA4F-4750-BD92-0867CF564983}"/>
                  </a:ext>
                </a:extLst>
              </p:cNvPr>
              <p:cNvPicPr/>
              <p:nvPr/>
            </p:nvPicPr>
            <p:blipFill>
              <a:blip r:embed="rId5"/>
              <a:stretch>
                <a:fillRect/>
              </a:stretch>
            </p:blipFill>
            <p:spPr>
              <a:xfrm>
                <a:off x="6890719" y="4150252"/>
                <a:ext cx="165600" cy="2851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Ink 2">
                <a:extLst>
                  <a:ext uri="{FF2B5EF4-FFF2-40B4-BE49-F238E27FC236}">
                    <a16:creationId xmlns:a16="http://schemas.microsoft.com/office/drawing/2014/main" id="{21440C50-EE28-4E73-896B-E962D9CD8F0C}"/>
                  </a:ext>
                </a:extLst>
              </p14:cNvPr>
              <p14:cNvContentPartPr/>
              <p14:nvPr/>
            </p14:nvContentPartPr>
            <p14:xfrm>
              <a:off x="7646359" y="4189852"/>
              <a:ext cx="41400" cy="224280"/>
            </p14:xfrm>
          </p:contentPart>
        </mc:Choice>
        <mc:Fallback>
          <p:pic>
            <p:nvPicPr>
              <p:cNvPr id="3" name="Ink 2">
                <a:extLst>
                  <a:ext uri="{FF2B5EF4-FFF2-40B4-BE49-F238E27FC236}">
                    <a16:creationId xmlns:a16="http://schemas.microsoft.com/office/drawing/2014/main" id="{21440C50-EE28-4E73-896B-E962D9CD8F0C}"/>
                  </a:ext>
                </a:extLst>
              </p:cNvPr>
              <p:cNvPicPr/>
              <p:nvPr/>
            </p:nvPicPr>
            <p:blipFill>
              <a:blip r:embed="rId7"/>
              <a:stretch>
                <a:fillRect/>
              </a:stretch>
            </p:blipFill>
            <p:spPr>
              <a:xfrm>
                <a:off x="7637359" y="4180852"/>
                <a:ext cx="59040" cy="24192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 name="Ink 3">
                <a:extLst>
                  <a:ext uri="{FF2B5EF4-FFF2-40B4-BE49-F238E27FC236}">
                    <a16:creationId xmlns:a16="http://schemas.microsoft.com/office/drawing/2014/main" id="{5021CC88-A2A9-4211-A2DE-C5A1035EDA97}"/>
                  </a:ext>
                </a:extLst>
              </p14:cNvPr>
              <p14:cNvContentPartPr/>
              <p14:nvPr/>
            </p14:nvContentPartPr>
            <p14:xfrm>
              <a:off x="8302639" y="4156732"/>
              <a:ext cx="205920" cy="208800"/>
            </p14:xfrm>
          </p:contentPart>
        </mc:Choice>
        <mc:Fallback>
          <p:pic>
            <p:nvPicPr>
              <p:cNvPr id="4" name="Ink 3">
                <a:extLst>
                  <a:ext uri="{FF2B5EF4-FFF2-40B4-BE49-F238E27FC236}">
                    <a16:creationId xmlns:a16="http://schemas.microsoft.com/office/drawing/2014/main" id="{5021CC88-A2A9-4211-A2DE-C5A1035EDA97}"/>
                  </a:ext>
                </a:extLst>
              </p:cNvPr>
              <p:cNvPicPr/>
              <p:nvPr/>
            </p:nvPicPr>
            <p:blipFill>
              <a:blip r:embed="rId9"/>
              <a:stretch>
                <a:fillRect/>
              </a:stretch>
            </p:blipFill>
            <p:spPr>
              <a:xfrm>
                <a:off x="8293999" y="4148092"/>
                <a:ext cx="22356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5" name="Ink 4">
                <a:extLst>
                  <a:ext uri="{FF2B5EF4-FFF2-40B4-BE49-F238E27FC236}">
                    <a16:creationId xmlns:a16="http://schemas.microsoft.com/office/drawing/2014/main" id="{D0F7887A-15EE-48FE-A60A-7E704E2E0AB4}"/>
                  </a:ext>
                </a:extLst>
              </p14:cNvPr>
              <p14:cNvContentPartPr/>
              <p14:nvPr/>
            </p14:nvContentPartPr>
            <p14:xfrm>
              <a:off x="6877759" y="4655692"/>
              <a:ext cx="39240" cy="176040"/>
            </p14:xfrm>
          </p:contentPart>
        </mc:Choice>
        <mc:Fallback>
          <p:pic>
            <p:nvPicPr>
              <p:cNvPr id="5" name="Ink 4">
                <a:extLst>
                  <a:ext uri="{FF2B5EF4-FFF2-40B4-BE49-F238E27FC236}">
                    <a16:creationId xmlns:a16="http://schemas.microsoft.com/office/drawing/2014/main" id="{D0F7887A-15EE-48FE-A60A-7E704E2E0AB4}"/>
                  </a:ext>
                </a:extLst>
              </p:cNvPr>
              <p:cNvPicPr/>
              <p:nvPr/>
            </p:nvPicPr>
            <p:blipFill>
              <a:blip r:embed="rId11"/>
              <a:stretch>
                <a:fillRect/>
              </a:stretch>
            </p:blipFill>
            <p:spPr>
              <a:xfrm>
                <a:off x="6868759" y="4647052"/>
                <a:ext cx="5688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7" name="Ink 6">
                <a:extLst>
                  <a:ext uri="{FF2B5EF4-FFF2-40B4-BE49-F238E27FC236}">
                    <a16:creationId xmlns:a16="http://schemas.microsoft.com/office/drawing/2014/main" id="{AB34A57A-F9A0-4351-BFD4-64439F5ADB53}"/>
                  </a:ext>
                </a:extLst>
              </p14:cNvPr>
              <p14:cNvContentPartPr/>
              <p14:nvPr/>
            </p14:nvContentPartPr>
            <p14:xfrm>
              <a:off x="6844639" y="5053492"/>
              <a:ext cx="151920" cy="193680"/>
            </p14:xfrm>
          </p:contentPart>
        </mc:Choice>
        <mc:Fallback>
          <p:pic>
            <p:nvPicPr>
              <p:cNvPr id="7" name="Ink 6">
                <a:extLst>
                  <a:ext uri="{FF2B5EF4-FFF2-40B4-BE49-F238E27FC236}">
                    <a16:creationId xmlns:a16="http://schemas.microsoft.com/office/drawing/2014/main" id="{AB34A57A-F9A0-4351-BFD4-64439F5ADB53}"/>
                  </a:ext>
                </a:extLst>
              </p:cNvPr>
              <p:cNvPicPr/>
              <p:nvPr/>
            </p:nvPicPr>
            <p:blipFill>
              <a:blip r:embed="rId13"/>
              <a:stretch>
                <a:fillRect/>
              </a:stretch>
            </p:blipFill>
            <p:spPr>
              <a:xfrm>
                <a:off x="6835999" y="5044492"/>
                <a:ext cx="16956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8" name="Ink 7">
                <a:extLst>
                  <a:ext uri="{FF2B5EF4-FFF2-40B4-BE49-F238E27FC236}">
                    <a16:creationId xmlns:a16="http://schemas.microsoft.com/office/drawing/2014/main" id="{743FB42D-6BD2-443B-86E0-D8185C626649}"/>
                  </a:ext>
                </a:extLst>
              </p14:cNvPr>
              <p14:cNvContentPartPr/>
              <p14:nvPr/>
            </p14:nvContentPartPr>
            <p14:xfrm>
              <a:off x="6856159" y="5491972"/>
              <a:ext cx="128880" cy="243720"/>
            </p14:xfrm>
          </p:contentPart>
        </mc:Choice>
        <mc:Fallback>
          <p:pic>
            <p:nvPicPr>
              <p:cNvPr id="8" name="Ink 7">
                <a:extLst>
                  <a:ext uri="{FF2B5EF4-FFF2-40B4-BE49-F238E27FC236}">
                    <a16:creationId xmlns:a16="http://schemas.microsoft.com/office/drawing/2014/main" id="{743FB42D-6BD2-443B-86E0-D8185C626649}"/>
                  </a:ext>
                </a:extLst>
              </p:cNvPr>
              <p:cNvPicPr/>
              <p:nvPr/>
            </p:nvPicPr>
            <p:blipFill>
              <a:blip r:embed="rId15"/>
              <a:stretch>
                <a:fillRect/>
              </a:stretch>
            </p:blipFill>
            <p:spPr>
              <a:xfrm>
                <a:off x="6847159" y="5482972"/>
                <a:ext cx="14652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1" name="Ink 10">
                <a:extLst>
                  <a:ext uri="{FF2B5EF4-FFF2-40B4-BE49-F238E27FC236}">
                    <a16:creationId xmlns:a16="http://schemas.microsoft.com/office/drawing/2014/main" id="{D8484130-896A-4272-8E57-469D60555353}"/>
                  </a:ext>
                </a:extLst>
              </p14:cNvPr>
              <p14:cNvContentPartPr/>
              <p14:nvPr/>
            </p14:nvContentPartPr>
            <p14:xfrm>
              <a:off x="6854719" y="6323212"/>
              <a:ext cx="168840" cy="298440"/>
            </p14:xfrm>
          </p:contentPart>
        </mc:Choice>
        <mc:Fallback>
          <p:pic>
            <p:nvPicPr>
              <p:cNvPr id="11" name="Ink 10">
                <a:extLst>
                  <a:ext uri="{FF2B5EF4-FFF2-40B4-BE49-F238E27FC236}">
                    <a16:creationId xmlns:a16="http://schemas.microsoft.com/office/drawing/2014/main" id="{D8484130-896A-4272-8E57-469D60555353}"/>
                  </a:ext>
                </a:extLst>
              </p:cNvPr>
              <p:cNvPicPr/>
              <p:nvPr/>
            </p:nvPicPr>
            <p:blipFill>
              <a:blip r:embed="rId17"/>
              <a:stretch>
                <a:fillRect/>
              </a:stretch>
            </p:blipFill>
            <p:spPr>
              <a:xfrm>
                <a:off x="6846079" y="6314572"/>
                <a:ext cx="186480" cy="3160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2" name="Ink 11">
                <a:extLst>
                  <a:ext uri="{FF2B5EF4-FFF2-40B4-BE49-F238E27FC236}">
                    <a16:creationId xmlns:a16="http://schemas.microsoft.com/office/drawing/2014/main" id="{3413879A-BF00-4F86-A4A2-D62A1BDE0C8E}"/>
                  </a:ext>
                </a:extLst>
              </p14:cNvPr>
              <p14:cNvContentPartPr/>
              <p14:nvPr/>
            </p14:nvContentPartPr>
            <p14:xfrm>
              <a:off x="6854719" y="5928292"/>
              <a:ext cx="149760" cy="298800"/>
            </p14:xfrm>
          </p:contentPart>
        </mc:Choice>
        <mc:Fallback>
          <p:pic>
            <p:nvPicPr>
              <p:cNvPr id="12" name="Ink 11">
                <a:extLst>
                  <a:ext uri="{FF2B5EF4-FFF2-40B4-BE49-F238E27FC236}">
                    <a16:creationId xmlns:a16="http://schemas.microsoft.com/office/drawing/2014/main" id="{3413879A-BF00-4F86-A4A2-D62A1BDE0C8E}"/>
                  </a:ext>
                </a:extLst>
              </p:cNvPr>
              <p:cNvPicPr/>
              <p:nvPr/>
            </p:nvPicPr>
            <p:blipFill>
              <a:blip r:embed="rId19"/>
              <a:stretch>
                <a:fillRect/>
              </a:stretch>
            </p:blipFill>
            <p:spPr>
              <a:xfrm>
                <a:off x="6846079" y="5919652"/>
                <a:ext cx="167400" cy="3164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5" name="Ink 14">
                <a:extLst>
                  <a:ext uri="{FF2B5EF4-FFF2-40B4-BE49-F238E27FC236}">
                    <a16:creationId xmlns:a16="http://schemas.microsoft.com/office/drawing/2014/main" id="{02E128AD-D991-400E-815F-FBDFA82CA7C3}"/>
                  </a:ext>
                </a:extLst>
              </p14:cNvPr>
              <p14:cNvContentPartPr/>
              <p14:nvPr/>
            </p14:nvContentPartPr>
            <p14:xfrm>
              <a:off x="2869519" y="3634012"/>
              <a:ext cx="1083960" cy="218160"/>
            </p14:xfrm>
          </p:contentPart>
        </mc:Choice>
        <mc:Fallback>
          <p:pic>
            <p:nvPicPr>
              <p:cNvPr id="15" name="Ink 14">
                <a:extLst>
                  <a:ext uri="{FF2B5EF4-FFF2-40B4-BE49-F238E27FC236}">
                    <a16:creationId xmlns:a16="http://schemas.microsoft.com/office/drawing/2014/main" id="{02E128AD-D991-400E-815F-FBDFA82CA7C3}"/>
                  </a:ext>
                </a:extLst>
              </p:cNvPr>
              <p:cNvPicPr/>
              <p:nvPr/>
            </p:nvPicPr>
            <p:blipFill>
              <a:blip r:embed="rId21"/>
              <a:stretch>
                <a:fillRect/>
              </a:stretch>
            </p:blipFill>
            <p:spPr>
              <a:xfrm>
                <a:off x="2779879" y="3454372"/>
                <a:ext cx="1263600" cy="5778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6" name="Ink 15">
                <a:extLst>
                  <a:ext uri="{FF2B5EF4-FFF2-40B4-BE49-F238E27FC236}">
                    <a16:creationId xmlns:a16="http://schemas.microsoft.com/office/drawing/2014/main" id="{8F9FCA7F-AEB7-410C-B982-F6682BDC0FD4}"/>
                  </a:ext>
                </a:extLst>
              </p14:cNvPr>
              <p14:cNvContentPartPr/>
              <p14:nvPr/>
            </p14:nvContentPartPr>
            <p14:xfrm>
              <a:off x="2921359" y="4082932"/>
              <a:ext cx="1034640" cy="155520"/>
            </p14:xfrm>
          </p:contentPart>
        </mc:Choice>
        <mc:Fallback>
          <p:pic>
            <p:nvPicPr>
              <p:cNvPr id="16" name="Ink 15">
                <a:extLst>
                  <a:ext uri="{FF2B5EF4-FFF2-40B4-BE49-F238E27FC236}">
                    <a16:creationId xmlns:a16="http://schemas.microsoft.com/office/drawing/2014/main" id="{8F9FCA7F-AEB7-410C-B982-F6682BDC0FD4}"/>
                  </a:ext>
                </a:extLst>
              </p:cNvPr>
              <p:cNvPicPr/>
              <p:nvPr/>
            </p:nvPicPr>
            <p:blipFill>
              <a:blip r:embed="rId23"/>
              <a:stretch>
                <a:fillRect/>
              </a:stretch>
            </p:blipFill>
            <p:spPr>
              <a:xfrm>
                <a:off x="2831359" y="3902932"/>
                <a:ext cx="1214280" cy="51516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7" name="Ink 16">
                <a:extLst>
                  <a:ext uri="{FF2B5EF4-FFF2-40B4-BE49-F238E27FC236}">
                    <a16:creationId xmlns:a16="http://schemas.microsoft.com/office/drawing/2014/main" id="{0D577348-16D4-4AAF-96F5-12AD966F56E5}"/>
                  </a:ext>
                </a:extLst>
              </p14:cNvPr>
              <p14:cNvContentPartPr/>
              <p14:nvPr/>
            </p14:nvContentPartPr>
            <p14:xfrm>
              <a:off x="1454719" y="2766052"/>
              <a:ext cx="2341800" cy="115560"/>
            </p14:xfrm>
          </p:contentPart>
        </mc:Choice>
        <mc:Fallback>
          <p:pic>
            <p:nvPicPr>
              <p:cNvPr id="17" name="Ink 16">
                <a:extLst>
                  <a:ext uri="{FF2B5EF4-FFF2-40B4-BE49-F238E27FC236}">
                    <a16:creationId xmlns:a16="http://schemas.microsoft.com/office/drawing/2014/main" id="{0D577348-16D4-4AAF-96F5-12AD966F56E5}"/>
                  </a:ext>
                </a:extLst>
              </p:cNvPr>
              <p:cNvPicPr/>
              <p:nvPr/>
            </p:nvPicPr>
            <p:blipFill>
              <a:blip r:embed="rId25"/>
              <a:stretch>
                <a:fillRect/>
              </a:stretch>
            </p:blipFill>
            <p:spPr>
              <a:xfrm>
                <a:off x="1364719" y="2586052"/>
                <a:ext cx="2521440" cy="4752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8" name="Ink 17">
                <a:extLst>
                  <a:ext uri="{FF2B5EF4-FFF2-40B4-BE49-F238E27FC236}">
                    <a16:creationId xmlns:a16="http://schemas.microsoft.com/office/drawing/2014/main" id="{18F2A13D-E939-4062-AC0C-826B57F861BE}"/>
                  </a:ext>
                </a:extLst>
              </p14:cNvPr>
              <p14:cNvContentPartPr/>
              <p14:nvPr/>
            </p14:nvContentPartPr>
            <p14:xfrm>
              <a:off x="1374079" y="4021372"/>
              <a:ext cx="1144080" cy="33120"/>
            </p14:xfrm>
          </p:contentPart>
        </mc:Choice>
        <mc:Fallback>
          <p:pic>
            <p:nvPicPr>
              <p:cNvPr id="18" name="Ink 17">
                <a:extLst>
                  <a:ext uri="{FF2B5EF4-FFF2-40B4-BE49-F238E27FC236}">
                    <a16:creationId xmlns:a16="http://schemas.microsoft.com/office/drawing/2014/main" id="{18F2A13D-E939-4062-AC0C-826B57F861BE}"/>
                  </a:ext>
                </a:extLst>
              </p:cNvPr>
              <p:cNvPicPr/>
              <p:nvPr/>
            </p:nvPicPr>
            <p:blipFill>
              <a:blip r:embed="rId27"/>
              <a:stretch>
                <a:fillRect/>
              </a:stretch>
            </p:blipFill>
            <p:spPr>
              <a:xfrm>
                <a:off x="1284439" y="3841732"/>
                <a:ext cx="1323720" cy="3927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62" name="Ink 61">
                <a:extLst>
                  <a:ext uri="{FF2B5EF4-FFF2-40B4-BE49-F238E27FC236}">
                    <a16:creationId xmlns:a16="http://schemas.microsoft.com/office/drawing/2014/main" id="{FDAC00BD-98ED-4095-A364-E77E5B3BBE59}"/>
                  </a:ext>
                </a:extLst>
              </p14:cNvPr>
              <p14:cNvContentPartPr/>
              <p14:nvPr/>
            </p14:nvContentPartPr>
            <p14:xfrm>
              <a:off x="1950079" y="3058012"/>
              <a:ext cx="360" cy="360"/>
            </p14:xfrm>
          </p:contentPart>
        </mc:Choice>
        <mc:Fallback>
          <p:pic>
            <p:nvPicPr>
              <p:cNvPr id="62" name="Ink 61">
                <a:extLst>
                  <a:ext uri="{FF2B5EF4-FFF2-40B4-BE49-F238E27FC236}">
                    <a16:creationId xmlns:a16="http://schemas.microsoft.com/office/drawing/2014/main" id="{FDAC00BD-98ED-4095-A364-E77E5B3BBE59}"/>
                  </a:ext>
                </a:extLst>
              </p:cNvPr>
              <p:cNvPicPr/>
              <p:nvPr/>
            </p:nvPicPr>
            <p:blipFill>
              <a:blip r:embed="rId29"/>
              <a:stretch>
                <a:fillRect/>
              </a:stretch>
            </p:blipFill>
            <p:spPr>
              <a:xfrm>
                <a:off x="1941439" y="3049372"/>
                <a:ext cx="1800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36869" name="Ink 36868">
                <a:extLst>
                  <a:ext uri="{FF2B5EF4-FFF2-40B4-BE49-F238E27FC236}">
                    <a16:creationId xmlns:a16="http://schemas.microsoft.com/office/drawing/2014/main" id="{9E154B25-8010-44CC-A128-9E4104AB76A8}"/>
                  </a:ext>
                </a:extLst>
              </p14:cNvPr>
              <p14:cNvContentPartPr/>
              <p14:nvPr/>
            </p14:nvContentPartPr>
            <p14:xfrm>
              <a:off x="1821919" y="4079332"/>
              <a:ext cx="130680" cy="11160"/>
            </p14:xfrm>
          </p:contentPart>
        </mc:Choice>
        <mc:Fallback>
          <p:pic>
            <p:nvPicPr>
              <p:cNvPr id="36869" name="Ink 36868">
                <a:extLst>
                  <a:ext uri="{FF2B5EF4-FFF2-40B4-BE49-F238E27FC236}">
                    <a16:creationId xmlns:a16="http://schemas.microsoft.com/office/drawing/2014/main" id="{9E154B25-8010-44CC-A128-9E4104AB76A8}"/>
                  </a:ext>
                </a:extLst>
              </p:cNvPr>
              <p:cNvPicPr/>
              <p:nvPr/>
            </p:nvPicPr>
            <p:blipFill>
              <a:blip r:embed="rId31"/>
              <a:stretch>
                <a:fillRect/>
              </a:stretch>
            </p:blipFill>
            <p:spPr>
              <a:xfrm>
                <a:off x="1813279" y="4070332"/>
                <a:ext cx="1483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36872" name="Ink 36871">
                <a:extLst>
                  <a:ext uri="{FF2B5EF4-FFF2-40B4-BE49-F238E27FC236}">
                    <a16:creationId xmlns:a16="http://schemas.microsoft.com/office/drawing/2014/main" id="{9ECC3620-96AB-448A-87B9-A074BB301251}"/>
                  </a:ext>
                </a:extLst>
              </p14:cNvPr>
              <p14:cNvContentPartPr/>
              <p14:nvPr/>
            </p14:nvContentPartPr>
            <p14:xfrm>
              <a:off x="1804999" y="3996532"/>
              <a:ext cx="234720" cy="33120"/>
            </p14:xfrm>
          </p:contentPart>
        </mc:Choice>
        <mc:Fallback>
          <p:pic>
            <p:nvPicPr>
              <p:cNvPr id="36872" name="Ink 36871">
                <a:extLst>
                  <a:ext uri="{FF2B5EF4-FFF2-40B4-BE49-F238E27FC236}">
                    <a16:creationId xmlns:a16="http://schemas.microsoft.com/office/drawing/2014/main" id="{9ECC3620-96AB-448A-87B9-A074BB301251}"/>
                  </a:ext>
                </a:extLst>
              </p:cNvPr>
              <p:cNvPicPr/>
              <p:nvPr/>
            </p:nvPicPr>
            <p:blipFill>
              <a:blip r:embed="rId33"/>
              <a:stretch>
                <a:fillRect/>
              </a:stretch>
            </p:blipFill>
            <p:spPr>
              <a:xfrm>
                <a:off x="1796359" y="3987532"/>
                <a:ext cx="25236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36874" name="Ink 36873">
                <a:extLst>
                  <a:ext uri="{FF2B5EF4-FFF2-40B4-BE49-F238E27FC236}">
                    <a16:creationId xmlns:a16="http://schemas.microsoft.com/office/drawing/2014/main" id="{391CC07F-165B-4D77-89A9-4FB9F3DDE77C}"/>
                  </a:ext>
                </a:extLst>
              </p14:cNvPr>
              <p14:cNvContentPartPr/>
              <p14:nvPr/>
            </p14:nvContentPartPr>
            <p14:xfrm>
              <a:off x="551479" y="1907812"/>
              <a:ext cx="2882160" cy="90000"/>
            </p14:xfrm>
          </p:contentPart>
        </mc:Choice>
        <mc:Fallback>
          <p:pic>
            <p:nvPicPr>
              <p:cNvPr id="36874" name="Ink 36873">
                <a:extLst>
                  <a:ext uri="{FF2B5EF4-FFF2-40B4-BE49-F238E27FC236}">
                    <a16:creationId xmlns:a16="http://schemas.microsoft.com/office/drawing/2014/main" id="{391CC07F-165B-4D77-89A9-4FB9F3DDE77C}"/>
                  </a:ext>
                </a:extLst>
              </p:cNvPr>
              <p:cNvPicPr/>
              <p:nvPr/>
            </p:nvPicPr>
            <p:blipFill>
              <a:blip r:embed="rId35"/>
              <a:stretch>
                <a:fillRect/>
              </a:stretch>
            </p:blipFill>
            <p:spPr>
              <a:xfrm>
                <a:off x="461839" y="1727812"/>
                <a:ext cx="3061800" cy="4496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36875" name="Ink 36874">
                <a:extLst>
                  <a:ext uri="{FF2B5EF4-FFF2-40B4-BE49-F238E27FC236}">
                    <a16:creationId xmlns:a16="http://schemas.microsoft.com/office/drawing/2014/main" id="{F8299093-1FFD-4234-A309-8C0FDF9EBDBF}"/>
                  </a:ext>
                </a:extLst>
              </p14:cNvPr>
              <p14:cNvContentPartPr/>
              <p14:nvPr/>
            </p14:nvContentPartPr>
            <p14:xfrm>
              <a:off x="1972399" y="1511812"/>
              <a:ext cx="1040760" cy="60120"/>
            </p14:xfrm>
          </p:contentPart>
        </mc:Choice>
        <mc:Fallback>
          <p:pic>
            <p:nvPicPr>
              <p:cNvPr id="36875" name="Ink 36874">
                <a:extLst>
                  <a:ext uri="{FF2B5EF4-FFF2-40B4-BE49-F238E27FC236}">
                    <a16:creationId xmlns:a16="http://schemas.microsoft.com/office/drawing/2014/main" id="{F8299093-1FFD-4234-A309-8C0FDF9EBDBF}"/>
                  </a:ext>
                </a:extLst>
              </p:cNvPr>
              <p:cNvPicPr/>
              <p:nvPr/>
            </p:nvPicPr>
            <p:blipFill>
              <a:blip r:embed="rId37"/>
              <a:stretch>
                <a:fillRect/>
              </a:stretch>
            </p:blipFill>
            <p:spPr>
              <a:xfrm>
                <a:off x="1882399" y="1332172"/>
                <a:ext cx="1220400" cy="419760"/>
              </a:xfrm>
              <a:prstGeom prst="rect">
                <a:avLst/>
              </a:prstGeom>
            </p:spPr>
          </p:pic>
        </mc:Fallback>
      </mc:AlternateContent>
      <p:sp>
        <p:nvSpPr>
          <p:cNvPr id="77" name="Rectangle 38">
            <a:extLst>
              <a:ext uri="{FF2B5EF4-FFF2-40B4-BE49-F238E27FC236}">
                <a16:creationId xmlns:a16="http://schemas.microsoft.com/office/drawing/2014/main" id="{336406CA-2937-485A-8F49-DD557A103482}"/>
              </a:ext>
            </a:extLst>
          </p:cNvPr>
          <p:cNvSpPr>
            <a:spLocks noChangeArrowheads="1"/>
          </p:cNvSpPr>
          <p:nvPr/>
        </p:nvSpPr>
        <p:spPr bwMode="auto">
          <a:xfrm>
            <a:off x="216901" y="4687782"/>
            <a:ext cx="1896199" cy="1068576"/>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mc:AlternateContent xmlns:mc="http://schemas.openxmlformats.org/markup-compatibility/2006">
        <mc:Choice xmlns:p14="http://schemas.microsoft.com/office/powerpoint/2010/main" Requires="p14">
          <p:contentPart p14:bwMode="auto" r:id="rId38">
            <p14:nvContentPartPr>
              <p14:cNvPr id="9" name="Ink 8">
                <a:extLst>
                  <a:ext uri="{FF2B5EF4-FFF2-40B4-BE49-F238E27FC236}">
                    <a16:creationId xmlns:a16="http://schemas.microsoft.com/office/drawing/2014/main" id="{447FA30E-AB60-46FD-A327-3F44F2AEC2A7}"/>
                  </a:ext>
                </a:extLst>
              </p14:cNvPr>
              <p14:cNvContentPartPr/>
              <p14:nvPr/>
            </p14:nvContentPartPr>
            <p14:xfrm>
              <a:off x="7618999" y="4614292"/>
              <a:ext cx="142200" cy="256680"/>
            </p14:xfrm>
          </p:contentPart>
        </mc:Choice>
        <mc:Fallback>
          <p:pic>
            <p:nvPicPr>
              <p:cNvPr id="9" name="Ink 8">
                <a:extLst>
                  <a:ext uri="{FF2B5EF4-FFF2-40B4-BE49-F238E27FC236}">
                    <a16:creationId xmlns:a16="http://schemas.microsoft.com/office/drawing/2014/main" id="{447FA30E-AB60-46FD-A327-3F44F2AEC2A7}"/>
                  </a:ext>
                </a:extLst>
              </p:cNvPr>
              <p:cNvPicPr/>
              <p:nvPr/>
            </p:nvPicPr>
            <p:blipFill>
              <a:blip r:embed="rId39"/>
              <a:stretch>
                <a:fillRect/>
              </a:stretch>
            </p:blipFill>
            <p:spPr>
              <a:xfrm>
                <a:off x="7609999" y="4605652"/>
                <a:ext cx="159840" cy="2743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0" name="Ink 9">
                <a:extLst>
                  <a:ext uri="{FF2B5EF4-FFF2-40B4-BE49-F238E27FC236}">
                    <a16:creationId xmlns:a16="http://schemas.microsoft.com/office/drawing/2014/main" id="{19BA3EB4-CCC3-4507-9262-5B07B872737C}"/>
                  </a:ext>
                </a:extLst>
              </p14:cNvPr>
              <p14:cNvContentPartPr/>
              <p14:nvPr/>
            </p14:nvContentPartPr>
            <p14:xfrm>
              <a:off x="7853719" y="4774492"/>
              <a:ext cx="141840" cy="176400"/>
            </p14:xfrm>
          </p:contentPart>
        </mc:Choice>
        <mc:Fallback>
          <p:pic>
            <p:nvPicPr>
              <p:cNvPr id="10" name="Ink 9">
                <a:extLst>
                  <a:ext uri="{FF2B5EF4-FFF2-40B4-BE49-F238E27FC236}">
                    <a16:creationId xmlns:a16="http://schemas.microsoft.com/office/drawing/2014/main" id="{19BA3EB4-CCC3-4507-9262-5B07B872737C}"/>
                  </a:ext>
                </a:extLst>
              </p:cNvPr>
              <p:cNvPicPr/>
              <p:nvPr/>
            </p:nvPicPr>
            <p:blipFill>
              <a:blip r:embed="rId41"/>
              <a:stretch>
                <a:fillRect/>
              </a:stretch>
            </p:blipFill>
            <p:spPr>
              <a:xfrm>
                <a:off x="7845079" y="4765492"/>
                <a:ext cx="15948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3" name="Ink 12">
                <a:extLst>
                  <a:ext uri="{FF2B5EF4-FFF2-40B4-BE49-F238E27FC236}">
                    <a16:creationId xmlns:a16="http://schemas.microsoft.com/office/drawing/2014/main" id="{CFD6B78E-4C59-4D27-8F55-756C3F0DE745}"/>
                  </a:ext>
                </a:extLst>
              </p14:cNvPr>
              <p14:cNvContentPartPr/>
              <p14:nvPr/>
            </p14:nvContentPartPr>
            <p14:xfrm>
              <a:off x="7196359" y="4367332"/>
              <a:ext cx="311040" cy="283680"/>
            </p14:xfrm>
          </p:contentPart>
        </mc:Choice>
        <mc:Fallback>
          <p:pic>
            <p:nvPicPr>
              <p:cNvPr id="13" name="Ink 12">
                <a:extLst>
                  <a:ext uri="{FF2B5EF4-FFF2-40B4-BE49-F238E27FC236}">
                    <a16:creationId xmlns:a16="http://schemas.microsoft.com/office/drawing/2014/main" id="{CFD6B78E-4C59-4D27-8F55-756C3F0DE745}"/>
                  </a:ext>
                </a:extLst>
              </p:cNvPr>
              <p:cNvPicPr/>
              <p:nvPr/>
            </p:nvPicPr>
            <p:blipFill>
              <a:blip r:embed="rId43"/>
              <a:stretch>
                <a:fillRect/>
              </a:stretch>
            </p:blipFill>
            <p:spPr>
              <a:xfrm>
                <a:off x="7187359" y="4358332"/>
                <a:ext cx="328680" cy="30132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2" name="Ink 21">
                <a:extLst>
                  <a:ext uri="{FF2B5EF4-FFF2-40B4-BE49-F238E27FC236}">
                    <a16:creationId xmlns:a16="http://schemas.microsoft.com/office/drawing/2014/main" id="{3DDD327E-37B8-4BD8-9FC9-8FC166C33F71}"/>
                  </a:ext>
                </a:extLst>
              </p14:cNvPr>
              <p14:cNvContentPartPr/>
              <p14:nvPr/>
            </p14:nvContentPartPr>
            <p14:xfrm>
              <a:off x="7475719" y="5094532"/>
              <a:ext cx="499680" cy="81720"/>
            </p14:xfrm>
          </p:contentPart>
        </mc:Choice>
        <mc:Fallback>
          <p:pic>
            <p:nvPicPr>
              <p:cNvPr id="22" name="Ink 21">
                <a:extLst>
                  <a:ext uri="{FF2B5EF4-FFF2-40B4-BE49-F238E27FC236}">
                    <a16:creationId xmlns:a16="http://schemas.microsoft.com/office/drawing/2014/main" id="{3DDD327E-37B8-4BD8-9FC9-8FC166C33F71}"/>
                  </a:ext>
                </a:extLst>
              </p:cNvPr>
              <p:cNvPicPr/>
              <p:nvPr/>
            </p:nvPicPr>
            <p:blipFill>
              <a:blip r:embed="rId45"/>
              <a:stretch>
                <a:fillRect/>
              </a:stretch>
            </p:blipFill>
            <p:spPr>
              <a:xfrm>
                <a:off x="7386079" y="4914532"/>
                <a:ext cx="679320" cy="44136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23" name="Ink 22">
                <a:extLst>
                  <a:ext uri="{FF2B5EF4-FFF2-40B4-BE49-F238E27FC236}">
                    <a16:creationId xmlns:a16="http://schemas.microsoft.com/office/drawing/2014/main" id="{8C914CF4-0E40-441A-B372-CD27A352D813}"/>
                  </a:ext>
                </a:extLst>
              </p14:cNvPr>
              <p14:cNvContentPartPr/>
              <p14:nvPr/>
            </p14:nvContentPartPr>
            <p14:xfrm>
              <a:off x="6774079" y="4692412"/>
              <a:ext cx="1219320" cy="78120"/>
            </p14:xfrm>
          </p:contentPart>
        </mc:Choice>
        <mc:Fallback>
          <p:pic>
            <p:nvPicPr>
              <p:cNvPr id="23" name="Ink 22">
                <a:extLst>
                  <a:ext uri="{FF2B5EF4-FFF2-40B4-BE49-F238E27FC236}">
                    <a16:creationId xmlns:a16="http://schemas.microsoft.com/office/drawing/2014/main" id="{8C914CF4-0E40-441A-B372-CD27A352D813}"/>
                  </a:ext>
                </a:extLst>
              </p:cNvPr>
              <p:cNvPicPr/>
              <p:nvPr/>
            </p:nvPicPr>
            <p:blipFill>
              <a:blip r:embed="rId47"/>
              <a:stretch>
                <a:fillRect/>
              </a:stretch>
            </p:blipFill>
            <p:spPr>
              <a:xfrm>
                <a:off x="6684439" y="4512412"/>
                <a:ext cx="1398960" cy="43776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25" name="Ink 24">
                <a:extLst>
                  <a:ext uri="{FF2B5EF4-FFF2-40B4-BE49-F238E27FC236}">
                    <a16:creationId xmlns:a16="http://schemas.microsoft.com/office/drawing/2014/main" id="{8F62ABC0-131B-4A5B-923D-070186DAA0E9}"/>
                  </a:ext>
                </a:extLst>
              </p14:cNvPr>
              <p14:cNvContentPartPr/>
              <p14:nvPr/>
            </p14:nvContentPartPr>
            <p14:xfrm>
              <a:off x="6791719" y="5175532"/>
              <a:ext cx="436680" cy="40320"/>
            </p14:xfrm>
          </p:contentPart>
        </mc:Choice>
        <mc:Fallback>
          <p:pic>
            <p:nvPicPr>
              <p:cNvPr id="25" name="Ink 24">
                <a:extLst>
                  <a:ext uri="{FF2B5EF4-FFF2-40B4-BE49-F238E27FC236}">
                    <a16:creationId xmlns:a16="http://schemas.microsoft.com/office/drawing/2014/main" id="{8F62ABC0-131B-4A5B-923D-070186DAA0E9}"/>
                  </a:ext>
                </a:extLst>
              </p:cNvPr>
              <p:cNvPicPr/>
              <p:nvPr/>
            </p:nvPicPr>
            <p:blipFill>
              <a:blip r:embed="rId49"/>
              <a:stretch>
                <a:fillRect/>
              </a:stretch>
            </p:blipFill>
            <p:spPr>
              <a:xfrm>
                <a:off x="6701719" y="4995892"/>
                <a:ext cx="616320" cy="39996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60" name="Ink 59">
                <a:extLst>
                  <a:ext uri="{FF2B5EF4-FFF2-40B4-BE49-F238E27FC236}">
                    <a16:creationId xmlns:a16="http://schemas.microsoft.com/office/drawing/2014/main" id="{4A00D456-1C63-4655-A3C2-A8515194E0D6}"/>
                  </a:ext>
                </a:extLst>
              </p14:cNvPr>
              <p14:cNvContentPartPr/>
              <p14:nvPr/>
            </p14:nvContentPartPr>
            <p14:xfrm>
              <a:off x="2107759" y="3875572"/>
              <a:ext cx="200160" cy="242280"/>
            </p14:xfrm>
          </p:contentPart>
        </mc:Choice>
        <mc:Fallback>
          <p:pic>
            <p:nvPicPr>
              <p:cNvPr id="60" name="Ink 59">
                <a:extLst>
                  <a:ext uri="{FF2B5EF4-FFF2-40B4-BE49-F238E27FC236}">
                    <a16:creationId xmlns:a16="http://schemas.microsoft.com/office/drawing/2014/main" id="{4A00D456-1C63-4655-A3C2-A8515194E0D6}"/>
                  </a:ext>
                </a:extLst>
              </p:cNvPr>
              <p:cNvPicPr/>
              <p:nvPr/>
            </p:nvPicPr>
            <p:blipFill>
              <a:blip r:embed="rId51"/>
              <a:stretch>
                <a:fillRect/>
              </a:stretch>
            </p:blipFill>
            <p:spPr>
              <a:xfrm>
                <a:off x="2098759" y="3866572"/>
                <a:ext cx="217800" cy="25992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64" name="Ink 63">
                <a:extLst>
                  <a:ext uri="{FF2B5EF4-FFF2-40B4-BE49-F238E27FC236}">
                    <a16:creationId xmlns:a16="http://schemas.microsoft.com/office/drawing/2014/main" id="{95953152-56A0-4859-8C11-9F6E6817E334}"/>
                  </a:ext>
                </a:extLst>
              </p14:cNvPr>
              <p14:cNvContentPartPr/>
              <p14:nvPr/>
            </p14:nvContentPartPr>
            <p14:xfrm>
              <a:off x="1938919" y="3041092"/>
              <a:ext cx="136080" cy="34560"/>
            </p14:xfrm>
          </p:contentPart>
        </mc:Choice>
        <mc:Fallback>
          <p:pic>
            <p:nvPicPr>
              <p:cNvPr id="64" name="Ink 63">
                <a:extLst>
                  <a:ext uri="{FF2B5EF4-FFF2-40B4-BE49-F238E27FC236}">
                    <a16:creationId xmlns:a16="http://schemas.microsoft.com/office/drawing/2014/main" id="{95953152-56A0-4859-8C11-9F6E6817E334}"/>
                  </a:ext>
                </a:extLst>
              </p:cNvPr>
              <p:cNvPicPr/>
              <p:nvPr/>
            </p:nvPicPr>
            <p:blipFill>
              <a:blip r:embed="rId53"/>
              <a:stretch>
                <a:fillRect/>
              </a:stretch>
            </p:blipFill>
            <p:spPr>
              <a:xfrm>
                <a:off x="1930279" y="3032092"/>
                <a:ext cx="15372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65" name="Ink 64">
                <a:extLst>
                  <a:ext uri="{FF2B5EF4-FFF2-40B4-BE49-F238E27FC236}">
                    <a16:creationId xmlns:a16="http://schemas.microsoft.com/office/drawing/2014/main" id="{2D0B40E1-7046-4F2F-A288-D474DF4E2CFA}"/>
                  </a:ext>
                </a:extLst>
              </p14:cNvPr>
              <p14:cNvContentPartPr/>
              <p14:nvPr/>
            </p14:nvContentPartPr>
            <p14:xfrm>
              <a:off x="1927399" y="2976652"/>
              <a:ext cx="128520" cy="24840"/>
            </p14:xfrm>
          </p:contentPart>
        </mc:Choice>
        <mc:Fallback>
          <p:pic>
            <p:nvPicPr>
              <p:cNvPr id="65" name="Ink 64">
                <a:extLst>
                  <a:ext uri="{FF2B5EF4-FFF2-40B4-BE49-F238E27FC236}">
                    <a16:creationId xmlns:a16="http://schemas.microsoft.com/office/drawing/2014/main" id="{2D0B40E1-7046-4F2F-A288-D474DF4E2CFA}"/>
                  </a:ext>
                </a:extLst>
              </p:cNvPr>
              <p:cNvPicPr/>
              <p:nvPr/>
            </p:nvPicPr>
            <p:blipFill>
              <a:blip r:embed="rId55"/>
              <a:stretch>
                <a:fillRect/>
              </a:stretch>
            </p:blipFill>
            <p:spPr>
              <a:xfrm>
                <a:off x="1918399" y="2968012"/>
                <a:ext cx="14616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66" name="Ink 65">
                <a:extLst>
                  <a:ext uri="{FF2B5EF4-FFF2-40B4-BE49-F238E27FC236}">
                    <a16:creationId xmlns:a16="http://schemas.microsoft.com/office/drawing/2014/main" id="{B959562B-4FEB-4B9A-BC37-5FAD72C2798F}"/>
                  </a:ext>
                </a:extLst>
              </p14:cNvPr>
              <p14:cNvContentPartPr/>
              <p14:nvPr/>
            </p14:nvContentPartPr>
            <p14:xfrm>
              <a:off x="2163919" y="2887012"/>
              <a:ext cx="32400" cy="217800"/>
            </p14:xfrm>
          </p:contentPart>
        </mc:Choice>
        <mc:Fallback>
          <p:pic>
            <p:nvPicPr>
              <p:cNvPr id="66" name="Ink 65">
                <a:extLst>
                  <a:ext uri="{FF2B5EF4-FFF2-40B4-BE49-F238E27FC236}">
                    <a16:creationId xmlns:a16="http://schemas.microsoft.com/office/drawing/2014/main" id="{B959562B-4FEB-4B9A-BC37-5FAD72C2798F}"/>
                  </a:ext>
                </a:extLst>
              </p:cNvPr>
              <p:cNvPicPr/>
              <p:nvPr/>
            </p:nvPicPr>
            <p:blipFill>
              <a:blip r:embed="rId57"/>
              <a:stretch>
                <a:fillRect/>
              </a:stretch>
            </p:blipFill>
            <p:spPr>
              <a:xfrm>
                <a:off x="2155279" y="2878372"/>
                <a:ext cx="5004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72" name="Ink 71">
                <a:extLst>
                  <a:ext uri="{FF2B5EF4-FFF2-40B4-BE49-F238E27FC236}">
                    <a16:creationId xmlns:a16="http://schemas.microsoft.com/office/drawing/2014/main" id="{BB930BE5-2CA2-423B-B4B2-A39C581B2D23}"/>
                  </a:ext>
                </a:extLst>
              </p14:cNvPr>
              <p14:cNvContentPartPr/>
              <p14:nvPr/>
            </p14:nvContentPartPr>
            <p14:xfrm>
              <a:off x="2579359" y="5650372"/>
              <a:ext cx="1834200" cy="654120"/>
            </p14:xfrm>
          </p:contentPart>
        </mc:Choice>
        <mc:Fallback>
          <p:pic>
            <p:nvPicPr>
              <p:cNvPr id="72" name="Ink 71">
                <a:extLst>
                  <a:ext uri="{FF2B5EF4-FFF2-40B4-BE49-F238E27FC236}">
                    <a16:creationId xmlns:a16="http://schemas.microsoft.com/office/drawing/2014/main" id="{BB930BE5-2CA2-423B-B4B2-A39C581B2D23}"/>
                  </a:ext>
                </a:extLst>
              </p:cNvPr>
              <p:cNvPicPr/>
              <p:nvPr/>
            </p:nvPicPr>
            <p:blipFill>
              <a:blip r:embed="rId59"/>
              <a:stretch>
                <a:fillRect/>
              </a:stretch>
            </p:blipFill>
            <p:spPr>
              <a:xfrm>
                <a:off x="2570719" y="5641732"/>
                <a:ext cx="1851840" cy="67176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73" name="Ink 72">
                <a:extLst>
                  <a:ext uri="{FF2B5EF4-FFF2-40B4-BE49-F238E27FC236}">
                    <a16:creationId xmlns:a16="http://schemas.microsoft.com/office/drawing/2014/main" id="{789B7DF8-FCD3-4307-B731-B1565192834A}"/>
                  </a:ext>
                </a:extLst>
              </p14:cNvPr>
              <p14:cNvContentPartPr/>
              <p14:nvPr/>
            </p14:nvContentPartPr>
            <p14:xfrm>
              <a:off x="3398359" y="5285332"/>
              <a:ext cx="297360" cy="222120"/>
            </p14:xfrm>
          </p:contentPart>
        </mc:Choice>
        <mc:Fallback>
          <p:pic>
            <p:nvPicPr>
              <p:cNvPr id="73" name="Ink 72">
                <a:extLst>
                  <a:ext uri="{FF2B5EF4-FFF2-40B4-BE49-F238E27FC236}">
                    <a16:creationId xmlns:a16="http://schemas.microsoft.com/office/drawing/2014/main" id="{789B7DF8-FCD3-4307-B731-B1565192834A}"/>
                  </a:ext>
                </a:extLst>
              </p:cNvPr>
              <p:cNvPicPr/>
              <p:nvPr/>
            </p:nvPicPr>
            <p:blipFill>
              <a:blip r:embed="rId61"/>
              <a:stretch>
                <a:fillRect/>
              </a:stretch>
            </p:blipFill>
            <p:spPr>
              <a:xfrm>
                <a:off x="3389359" y="5276332"/>
                <a:ext cx="315000" cy="23976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76" name="Ink 75">
                <a:extLst>
                  <a:ext uri="{FF2B5EF4-FFF2-40B4-BE49-F238E27FC236}">
                    <a16:creationId xmlns:a16="http://schemas.microsoft.com/office/drawing/2014/main" id="{B677E3E6-8887-4B0E-A628-B1C9F5901342}"/>
                  </a:ext>
                </a:extLst>
              </p14:cNvPr>
              <p14:cNvContentPartPr/>
              <p14:nvPr/>
            </p14:nvContentPartPr>
            <p14:xfrm>
              <a:off x="3452719" y="2811772"/>
              <a:ext cx="426240" cy="271080"/>
            </p14:xfrm>
          </p:contentPart>
        </mc:Choice>
        <mc:Fallback>
          <p:pic>
            <p:nvPicPr>
              <p:cNvPr id="76" name="Ink 75">
                <a:extLst>
                  <a:ext uri="{FF2B5EF4-FFF2-40B4-BE49-F238E27FC236}">
                    <a16:creationId xmlns:a16="http://schemas.microsoft.com/office/drawing/2014/main" id="{B677E3E6-8887-4B0E-A628-B1C9F5901342}"/>
                  </a:ext>
                </a:extLst>
              </p:cNvPr>
              <p:cNvPicPr/>
              <p:nvPr/>
            </p:nvPicPr>
            <p:blipFill>
              <a:blip r:embed="rId63"/>
              <a:stretch>
                <a:fillRect/>
              </a:stretch>
            </p:blipFill>
            <p:spPr>
              <a:xfrm>
                <a:off x="3443719" y="2802772"/>
                <a:ext cx="443880" cy="28872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78" name="Ink 77">
                <a:extLst>
                  <a:ext uri="{FF2B5EF4-FFF2-40B4-BE49-F238E27FC236}">
                    <a16:creationId xmlns:a16="http://schemas.microsoft.com/office/drawing/2014/main" id="{EA232C5C-E125-444C-8BA9-6049ADEF0485}"/>
                  </a:ext>
                </a:extLst>
              </p14:cNvPr>
              <p14:cNvContentPartPr/>
              <p14:nvPr/>
            </p14:nvContentPartPr>
            <p14:xfrm>
              <a:off x="1292719" y="6290812"/>
              <a:ext cx="27360" cy="250200"/>
            </p14:xfrm>
          </p:contentPart>
        </mc:Choice>
        <mc:Fallback>
          <p:pic>
            <p:nvPicPr>
              <p:cNvPr id="78" name="Ink 77">
                <a:extLst>
                  <a:ext uri="{FF2B5EF4-FFF2-40B4-BE49-F238E27FC236}">
                    <a16:creationId xmlns:a16="http://schemas.microsoft.com/office/drawing/2014/main" id="{EA232C5C-E125-444C-8BA9-6049ADEF0485}"/>
                  </a:ext>
                </a:extLst>
              </p:cNvPr>
              <p:cNvPicPr/>
              <p:nvPr/>
            </p:nvPicPr>
            <p:blipFill>
              <a:blip r:embed="rId65"/>
              <a:stretch>
                <a:fillRect/>
              </a:stretch>
            </p:blipFill>
            <p:spPr>
              <a:xfrm>
                <a:off x="1283719" y="6281812"/>
                <a:ext cx="45000" cy="26784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79" name="Ink 78">
                <a:extLst>
                  <a:ext uri="{FF2B5EF4-FFF2-40B4-BE49-F238E27FC236}">
                    <a16:creationId xmlns:a16="http://schemas.microsoft.com/office/drawing/2014/main" id="{D2D62470-2583-46C1-B68A-5C1B5EC75F9C}"/>
                  </a:ext>
                </a:extLst>
              </p14:cNvPr>
              <p14:cNvContentPartPr/>
              <p14:nvPr/>
            </p14:nvContentPartPr>
            <p14:xfrm>
              <a:off x="1988959" y="6247612"/>
              <a:ext cx="206640" cy="216000"/>
            </p14:xfrm>
          </p:contentPart>
        </mc:Choice>
        <mc:Fallback>
          <p:pic>
            <p:nvPicPr>
              <p:cNvPr id="79" name="Ink 78">
                <a:extLst>
                  <a:ext uri="{FF2B5EF4-FFF2-40B4-BE49-F238E27FC236}">
                    <a16:creationId xmlns:a16="http://schemas.microsoft.com/office/drawing/2014/main" id="{D2D62470-2583-46C1-B68A-5C1B5EC75F9C}"/>
                  </a:ext>
                </a:extLst>
              </p:cNvPr>
              <p:cNvPicPr/>
              <p:nvPr/>
            </p:nvPicPr>
            <p:blipFill>
              <a:blip r:embed="rId67"/>
              <a:stretch>
                <a:fillRect/>
              </a:stretch>
            </p:blipFill>
            <p:spPr>
              <a:xfrm>
                <a:off x="1980319" y="6238612"/>
                <a:ext cx="224280" cy="23364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83" name="Ink 82">
                <a:extLst>
                  <a:ext uri="{FF2B5EF4-FFF2-40B4-BE49-F238E27FC236}">
                    <a16:creationId xmlns:a16="http://schemas.microsoft.com/office/drawing/2014/main" id="{79F5579B-0A48-41DE-A321-15A412065FC9}"/>
                  </a:ext>
                </a:extLst>
              </p14:cNvPr>
              <p14:cNvContentPartPr/>
              <p14:nvPr/>
            </p14:nvContentPartPr>
            <p14:xfrm>
              <a:off x="7851919" y="5081212"/>
              <a:ext cx="75960" cy="231840"/>
            </p14:xfrm>
          </p:contentPart>
        </mc:Choice>
        <mc:Fallback>
          <p:pic>
            <p:nvPicPr>
              <p:cNvPr id="83" name="Ink 82">
                <a:extLst>
                  <a:ext uri="{FF2B5EF4-FFF2-40B4-BE49-F238E27FC236}">
                    <a16:creationId xmlns:a16="http://schemas.microsoft.com/office/drawing/2014/main" id="{79F5579B-0A48-41DE-A321-15A412065FC9}"/>
                  </a:ext>
                </a:extLst>
              </p:cNvPr>
              <p:cNvPicPr/>
              <p:nvPr/>
            </p:nvPicPr>
            <p:blipFill>
              <a:blip r:embed="rId69"/>
              <a:stretch>
                <a:fillRect/>
              </a:stretch>
            </p:blipFill>
            <p:spPr>
              <a:xfrm>
                <a:off x="7843320" y="5072212"/>
                <a:ext cx="93517" cy="24948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85" name="Ink 84">
                <a:extLst>
                  <a:ext uri="{FF2B5EF4-FFF2-40B4-BE49-F238E27FC236}">
                    <a16:creationId xmlns:a16="http://schemas.microsoft.com/office/drawing/2014/main" id="{B5B3E687-68C6-4D8E-B063-D9C88489961A}"/>
                  </a:ext>
                </a:extLst>
              </p14:cNvPr>
              <p14:cNvContentPartPr/>
              <p14:nvPr/>
            </p14:nvContentPartPr>
            <p14:xfrm>
              <a:off x="7635199" y="5083012"/>
              <a:ext cx="50040" cy="211320"/>
            </p14:xfrm>
          </p:contentPart>
        </mc:Choice>
        <mc:Fallback>
          <p:pic>
            <p:nvPicPr>
              <p:cNvPr id="85" name="Ink 84">
                <a:extLst>
                  <a:ext uri="{FF2B5EF4-FFF2-40B4-BE49-F238E27FC236}">
                    <a16:creationId xmlns:a16="http://schemas.microsoft.com/office/drawing/2014/main" id="{B5B3E687-68C6-4D8E-B063-D9C88489961A}"/>
                  </a:ext>
                </a:extLst>
              </p:cNvPr>
              <p:cNvPicPr/>
              <p:nvPr/>
            </p:nvPicPr>
            <p:blipFill>
              <a:blip r:embed="rId71"/>
              <a:stretch>
                <a:fillRect/>
              </a:stretch>
            </p:blipFill>
            <p:spPr>
              <a:xfrm>
                <a:off x="7626199" y="5074012"/>
                <a:ext cx="67680" cy="228960"/>
              </a:xfrm>
              <a:prstGeom prst="rect">
                <a:avLst/>
              </a:prstGeom>
            </p:spPr>
          </p:pic>
        </mc:Fallback>
      </mc:AlternateContent>
    </p:spTree>
    <p:extLst>
      <p:ext uri="{BB962C8B-B14F-4D97-AF65-F5344CB8AC3E}">
        <p14:creationId xmlns:p14="http://schemas.microsoft.com/office/powerpoint/2010/main" val="268062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1BCA66EA-2AD9-4D57-88B9-B8DBF08892B5}" type="datetime1">
              <a:rPr lang="en-US" smtClean="0"/>
              <a:t>9/21/2020</a:t>
            </a:fld>
            <a:endParaRPr lang="en-US"/>
          </a:p>
        </p:txBody>
      </p:sp>
      <p:sp>
        <p:nvSpPr>
          <p:cNvPr id="36867" name="Footer Placeholder 4"/>
          <p:cNvSpPr>
            <a:spLocks noGrp="1"/>
          </p:cNvSpPr>
          <p:nvPr>
            <p:ph type="ftr" sz="quarter" idx="11"/>
          </p:nvPr>
        </p:nvSpPr>
        <p:spPr>
          <a:noFill/>
        </p:spPr>
        <p:txBody>
          <a:bodyPr/>
          <a:lstStyle/>
          <a:p>
            <a:r>
              <a:rPr lang="en-US"/>
              <a:t>CPSC503 Winter 2020</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9</a:t>
            </a:fld>
            <a:endParaRPr lang="en-US"/>
          </a:p>
        </p:txBody>
      </p:sp>
      <p:grpSp>
        <p:nvGrpSpPr>
          <p:cNvPr id="36869" name="Group 64"/>
          <p:cNvGrpSpPr>
            <a:grpSpLocks/>
          </p:cNvGrpSpPr>
          <p:nvPr/>
        </p:nvGrpSpPr>
        <p:grpSpPr bwMode="auto">
          <a:xfrm>
            <a:off x="4038600" y="1282700"/>
            <a:ext cx="4953000" cy="4648200"/>
            <a:chOff x="2832" y="912"/>
            <a:chExt cx="2928" cy="2784"/>
          </a:xfrm>
        </p:grpSpPr>
        <p:sp>
          <p:nvSpPr>
            <p:cNvPr id="36896"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6897"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6898"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6899"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6900"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6870" name="Rectangle 2"/>
          <p:cNvSpPr>
            <a:spLocks noGrp="1" noChangeArrowheads="1"/>
          </p:cNvSpPr>
          <p:nvPr>
            <p:ph type="title"/>
          </p:nvPr>
        </p:nvSpPr>
        <p:spPr>
          <a:xfrm>
            <a:off x="297965" y="-53205"/>
            <a:ext cx="8861850" cy="918392"/>
          </a:xfrm>
        </p:spPr>
        <p:txBody>
          <a:bodyPr/>
          <a:lstStyle/>
          <a:p>
            <a:pPr eaLnBrk="1" hangingPunct="1"/>
            <a:r>
              <a:rPr lang="en-US" sz="3200"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first </a:t>
            </a:r>
            <a:r>
              <a:rPr lang="en-US" sz="2400" b="1" i="1" dirty="0" err="1">
                <a:latin typeface="Comic Sans MS" pitchFamily="66" charset="0"/>
              </a:rPr>
              <a:t>i</a:t>
            </a:r>
            <a:r>
              <a:rPr lang="en-US" sz="2400" b="1" i="1" dirty="0">
                <a:latin typeface="Comic Sans MS" pitchFamily="66" charset="0"/>
              </a:rPr>
              <a:t> </a:t>
            </a:r>
            <a:r>
              <a:rPr lang="en-US" sz="2400" b="1" dirty="0">
                <a:latin typeface="Comic Sans MS" pitchFamily="66" charset="0"/>
              </a:rPr>
              <a:t>chars of the source and first </a:t>
            </a:r>
            <a:r>
              <a:rPr lang="en-US" sz="2400" b="1" i="1" dirty="0">
                <a:latin typeface="Comic Sans MS" pitchFamily="66" charset="0"/>
              </a:rPr>
              <a:t>j </a:t>
            </a:r>
            <a:r>
              <a:rPr lang="en-US" sz="2400" b="1" dirty="0">
                <a:latin typeface="Comic Sans MS" pitchFamily="66" charset="0"/>
              </a:rPr>
              <a:t>chars of the target  </a:t>
            </a:r>
          </a:p>
        </p:txBody>
      </p:sp>
      <p:sp>
        <p:nvSpPr>
          <p:cNvPr id="280614" name="Rectangle 38"/>
          <p:cNvSpPr>
            <a:spLocks noChangeArrowheads="1"/>
          </p:cNvSpPr>
          <p:nvPr/>
        </p:nvSpPr>
        <p:spPr bwMode="auto">
          <a:xfrm>
            <a:off x="277318" y="1524000"/>
            <a:ext cx="1676400" cy="10668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36878"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36879" name="Group 45"/>
            <p:cNvGrpSpPr>
              <a:grpSpLocks/>
            </p:cNvGrpSpPr>
            <p:nvPr/>
          </p:nvGrpSpPr>
          <p:grpSpPr bwMode="auto">
            <a:xfrm>
              <a:off x="960" y="2736"/>
              <a:ext cx="1776" cy="1344"/>
              <a:chOff x="1440" y="3264"/>
              <a:chExt cx="864" cy="576"/>
            </a:xfrm>
          </p:grpSpPr>
          <p:sp>
            <p:nvSpPr>
              <p:cNvPr id="36893"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894"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6895"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6880"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6881"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6882"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6883"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6884"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6885"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6886"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6887"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6888"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6889"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6890"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6891"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6892"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36" name="Rectangle 38"/>
          <p:cNvSpPr>
            <a:spLocks noChangeArrowheads="1"/>
          </p:cNvSpPr>
          <p:nvPr/>
        </p:nvSpPr>
        <p:spPr bwMode="auto">
          <a:xfrm>
            <a:off x="3848100" y="1882651"/>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sp>
        <p:nvSpPr>
          <p:cNvPr id="39" name="Rectangle 3">
            <a:extLst>
              <a:ext uri="{FF2B5EF4-FFF2-40B4-BE49-F238E27FC236}">
                <a16:creationId xmlns:a16="http://schemas.microsoft.com/office/drawing/2014/main" id="{F1098DCA-3B2A-4FC4-85F6-02A84ADCC4BD}"/>
              </a:ext>
            </a:extLst>
          </p:cNvPr>
          <p:cNvSpPr txBox="1">
            <a:spLocks noChangeArrowheads="1"/>
          </p:cNvSpPr>
          <p:nvPr/>
        </p:nvSpPr>
        <p:spPr bwMode="auto">
          <a:xfrm>
            <a:off x="-152400" y="621753"/>
            <a:ext cx="8915400" cy="7990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kern="0" dirty="0"/>
              <a:t>Output: </a:t>
            </a:r>
            <a:r>
              <a:rPr lang="en-US" sz="2800" b="0" kern="0" dirty="0"/>
              <a:t>not only number of edit operations but also sequence of operations</a:t>
            </a:r>
          </a:p>
          <a:p>
            <a:pPr eaLnBrk="1" hangingPunct="1"/>
            <a:endParaRPr lang="en-US" kern="0" dirty="0"/>
          </a:p>
        </p:txBody>
      </p:sp>
    </p:spTree>
    <p:extLst>
      <p:ext uri="{BB962C8B-B14F-4D97-AF65-F5344CB8AC3E}">
        <p14:creationId xmlns:p14="http://schemas.microsoft.com/office/powerpoint/2010/main" val="12405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37" grpId="0" animBg="1" autoUpdateAnimBg="0"/>
    </p:bld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48187</TotalTime>
  <Words>4812</Words>
  <Application>Microsoft Office PowerPoint</Application>
  <PresentationFormat>On-screen Show (4:3)</PresentationFormat>
  <Paragraphs>761</Paragraphs>
  <Slides>56</Slides>
  <Notes>54</Notes>
  <HiddenSlides>7</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56</vt:i4>
      </vt:variant>
    </vt:vector>
  </HeadingPairs>
  <TitlesOfParts>
    <vt:vector size="65" baseType="lpstr">
      <vt:lpstr>Arial</vt:lpstr>
      <vt:lpstr>Comic Sans MS</vt:lpstr>
      <vt:lpstr>French Script MT</vt:lpstr>
      <vt:lpstr>Math1</vt:lpstr>
      <vt:lpstr>Symbol</vt:lpstr>
      <vt:lpstr>Times New Roman</vt:lpstr>
      <vt:lpstr>Wingdings</vt:lpstr>
      <vt:lpstr>5832 Template</vt:lpstr>
      <vt:lpstr>Equation</vt:lpstr>
      <vt:lpstr>CPSC 503 Computational Linguistics</vt:lpstr>
      <vt:lpstr>Today Jan 21</vt:lpstr>
      <vt:lpstr>Minimum Edit Distance</vt:lpstr>
      <vt:lpstr>Minimum Edit Distance Algorithm</vt:lpstr>
      <vt:lpstr>Minimum Edit Distance Algorithm Details</vt:lpstr>
      <vt:lpstr>Minimum Edit Distance Algorithm Details</vt:lpstr>
      <vt:lpstr>Minimum Edit Distance Algorithm Details</vt:lpstr>
      <vt:lpstr>Minimum Edit Distance Algorithm Details</vt:lpstr>
      <vt:lpstr>Minimum Edit Distance Algorithm Details</vt:lpstr>
      <vt:lpstr>Min edit distance and alignment</vt:lpstr>
      <vt:lpstr>Min edit distance and alignment</vt:lpstr>
      <vt:lpstr>Min edit distance and alignment</vt:lpstr>
      <vt:lpstr>Min edit distance and alignment</vt:lpstr>
      <vt:lpstr>Edit Distance</vt:lpstr>
      <vt:lpstr>Key Transition</vt:lpstr>
      <vt:lpstr>Knowledge-Formalisms Map (including probabilistic &amp; neural formalisms)</vt:lpstr>
      <vt:lpstr>Today Jan 21</vt:lpstr>
      <vt:lpstr>Real Word Spelling Errors (20-40%)</vt:lpstr>
      <vt:lpstr>Only Spelling?</vt:lpstr>
      <vt:lpstr>Impossible to estimate!</vt:lpstr>
      <vt:lpstr>Decompose: apply chain rule</vt:lpstr>
      <vt:lpstr>Decompose: apply chain rule</vt:lpstr>
      <vt:lpstr>Example</vt:lpstr>
      <vt:lpstr>Not a satisfying solution </vt:lpstr>
      <vt:lpstr>Prob of a sentence: N-Grams </vt:lpstr>
      <vt:lpstr>Bigram &lt;s&gt;The big red dog barks</vt:lpstr>
      <vt:lpstr>Estimates for N-Grams</vt:lpstr>
      <vt:lpstr>Estimates for Bigrams</vt:lpstr>
      <vt:lpstr>Berkeley ____________Project (1994)  Table: Counts</vt:lpstr>
      <vt:lpstr>BERP Table:</vt:lpstr>
      <vt:lpstr>BERP Table Comparison</vt:lpstr>
      <vt:lpstr>Some Observations</vt:lpstr>
      <vt:lpstr>Some Observations</vt:lpstr>
      <vt:lpstr>Generation</vt:lpstr>
      <vt:lpstr>Two problems with applying:</vt:lpstr>
      <vt:lpstr>Problem (1)</vt:lpstr>
      <vt:lpstr>Problem (2)</vt:lpstr>
      <vt:lpstr>Add-One</vt:lpstr>
      <vt:lpstr>Add-One</vt:lpstr>
      <vt:lpstr>Add-One: Bigram</vt:lpstr>
      <vt:lpstr>BERP Original vs. Add-one smoothed Counts</vt:lpstr>
      <vt:lpstr>Add-One Smoothed Problems</vt:lpstr>
      <vt:lpstr>Better smoothing technique</vt:lpstr>
      <vt:lpstr>Impossible to estimate!</vt:lpstr>
      <vt:lpstr>You still need a big corpus…</vt:lpstr>
      <vt:lpstr>PowerPoint Presentation</vt:lpstr>
      <vt:lpstr>Model Evaluation: Goal</vt:lpstr>
      <vt:lpstr>Model Evaluation: Key Ideas</vt:lpstr>
      <vt:lpstr>On what metric would you compare Q1 and Q2 ?</vt:lpstr>
      <vt:lpstr>Entropy</vt:lpstr>
      <vt:lpstr>Model Evaluation</vt:lpstr>
      <vt:lpstr>Entropy of</vt:lpstr>
      <vt:lpstr>Cross-Entropy</vt:lpstr>
      <vt:lpstr>Model Evaluation: In practice</vt:lpstr>
      <vt:lpstr>k-fold cross validation and t-test</vt:lpstr>
      <vt:lpstr>Some material we will cover Wed + Next Week</vt:lpstr>
    </vt:vector>
  </TitlesOfParts>
  <Company>University of Colorado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CSCI 5832 Natural Language Processing</dc:title>
  <dc:creator>Jim Martin</dc:creator>
  <cp:lastModifiedBy>Giuseppe Carenini</cp:lastModifiedBy>
  <cp:revision>284</cp:revision>
  <dcterms:created xsi:type="dcterms:W3CDTF">2003-01-21T20:11:16Z</dcterms:created>
  <dcterms:modified xsi:type="dcterms:W3CDTF">2020-09-21T17:40:14Z</dcterms:modified>
</cp:coreProperties>
</file>